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outsource-market-sales-analysis-servi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2000" cy="6858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75895" y="262890"/>
            <a:ext cx="6109970" cy="5903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3600" u="sng">
                <a:solidFill>
                  <a:schemeClr val="bg1"/>
                </a:solidFill>
              </a:rPr>
              <a:t>SuperStore Sales Analysis Question:</a:t>
            </a:r>
            <a:endParaRPr lang="en-US" sz="3600" u="sng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Q.1 What are the total sales figures by region?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sym typeface="+mn-ea"/>
              </a:rPr>
              <a:t>Q.2 </a:t>
            </a:r>
            <a:r>
              <a:rPr lang="en-US" sz="2400">
                <a:solidFill>
                  <a:schemeClr val="bg1"/>
                </a:solidFill>
              </a:rPr>
              <a:t>How are sales distributed across different         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       </a:t>
            </a:r>
            <a:r>
              <a:rPr lang="en-US" sz="2400">
                <a:solidFill>
                  <a:schemeClr val="bg1"/>
                </a:solidFill>
                <a:sym typeface="+mn-ea"/>
              </a:rPr>
              <a:t>segments?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sym typeface="+mn-ea"/>
              </a:rPr>
              <a:t>Q.3 </a:t>
            </a:r>
            <a:r>
              <a:rPr lang="en-US" sz="2400">
                <a:solidFill>
                  <a:schemeClr val="bg1"/>
                </a:solidFill>
              </a:rPr>
              <a:t>What are the sales figures based on 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       </a:t>
            </a:r>
            <a:r>
              <a:rPr lang="en-US" sz="2400">
                <a:solidFill>
                  <a:schemeClr val="bg1"/>
                </a:solidFill>
                <a:sym typeface="+mn-ea"/>
              </a:rPr>
              <a:t>different payment modes?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Q.4 How do sales vary by month?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Q.5 What is the profit generated by month?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sym typeface="+mn-ea"/>
              </a:rPr>
              <a:t>Q.6 </a:t>
            </a:r>
            <a:r>
              <a:rPr lang="en-US" sz="2400">
                <a:solidFill>
                  <a:schemeClr val="bg1"/>
                </a:solidFill>
              </a:rPr>
              <a:t>What are the sales figures by shipping 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       </a:t>
            </a:r>
            <a:r>
              <a:rPr lang="en-US" sz="2400">
                <a:solidFill>
                  <a:schemeClr val="bg1"/>
                </a:solidFill>
                <a:sym typeface="+mn-ea"/>
              </a:rPr>
              <a:t>mode?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sym typeface="+mn-ea"/>
              </a:rPr>
              <a:t>Q.7 </a:t>
            </a:r>
            <a:r>
              <a:rPr lang="en-US" sz="2400">
                <a:solidFill>
                  <a:schemeClr val="bg1"/>
                </a:solidFill>
              </a:rPr>
              <a:t>How are sales distributed across different 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       </a:t>
            </a:r>
            <a:r>
              <a:rPr lang="en-US" sz="2400">
                <a:solidFill>
                  <a:schemeClr val="bg1"/>
                </a:solidFill>
                <a:sym typeface="+mn-ea"/>
              </a:rPr>
              <a:t>sub-categories?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sym typeface="+mn-ea"/>
              </a:rPr>
              <a:t>Q.8 </a:t>
            </a:r>
            <a:r>
              <a:rPr lang="en-US" sz="2400">
                <a:solidFill>
                  <a:schemeClr val="bg1"/>
                </a:solidFill>
              </a:rPr>
              <a:t>What are the total sales by state?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sym typeface="+mn-ea"/>
              </a:rPr>
              <a:t>Q.9 </a:t>
            </a:r>
            <a:r>
              <a:rPr lang="en-US" sz="2400">
                <a:solidFill>
                  <a:schemeClr val="bg1"/>
                </a:solidFill>
              </a:rPr>
              <a:t>How do sales figures vary by category?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WPS Presentation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Hrisheekesh</dc:creator>
  <cp:lastModifiedBy>Hrisheekesh</cp:lastModifiedBy>
  <cp:revision>1</cp:revision>
  <dcterms:created xsi:type="dcterms:W3CDTF">2024-08-03T17:55:18Z</dcterms:created>
  <dcterms:modified xsi:type="dcterms:W3CDTF">2024-08-03T17:55:19Z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FD95ED0677A04E6F9014B4F9AC813953_11</vt:lpwstr>
  </property>
  <property fmtid="{D5CDD505-2E9C-101B-9397-08002B2CF9AE}" pid="3" name="KSOProductBuildVer">
    <vt:lpwstr>1033-12.2.0.17545</vt:lpwstr>
  </property>
</Properties>
</file>