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2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7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8B246-C216-7149-B4CF-515F7D2ABEDC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10A52-8B57-404F-9672-69070A76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spc="295" dirty="0" err="1">
                <a:solidFill>
                  <a:srgbClr val="000000"/>
                </a:solidFill>
                <a:latin typeface="Times New Roman"/>
                <a:ea typeface="Times New Roman"/>
              </a:rPr>
              <a:t>simplemath.py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10A52-8B57-404F-9672-69070A76585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37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37.jpeg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37.jpeg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image" Target="../media/image54.jpeg"/><Relationship Id="rId7" Type="http://schemas.openxmlformats.org/officeDocument/2006/relationships/image" Target="../media/image58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eg"/><Relationship Id="rId11" Type="http://schemas.openxmlformats.org/officeDocument/2006/relationships/image" Target="../media/image62.jpeg"/><Relationship Id="rId5" Type="http://schemas.openxmlformats.org/officeDocument/2006/relationships/image" Target="../media/image56.jpeg"/><Relationship Id="rId10" Type="http://schemas.openxmlformats.org/officeDocument/2006/relationships/image" Target="../media/image61.jpeg"/><Relationship Id="rId4" Type="http://schemas.openxmlformats.org/officeDocument/2006/relationships/image" Target="../media/image55.jpeg"/><Relationship Id="rId9" Type="http://schemas.openxmlformats.org/officeDocument/2006/relationships/image" Target="../media/image6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13" Type="http://schemas.openxmlformats.org/officeDocument/2006/relationships/image" Target="../media/image74.jpeg"/><Relationship Id="rId3" Type="http://schemas.openxmlformats.org/officeDocument/2006/relationships/image" Target="../media/image64.jpeg"/><Relationship Id="rId7" Type="http://schemas.openxmlformats.org/officeDocument/2006/relationships/image" Target="../media/image68.jpeg"/><Relationship Id="rId12" Type="http://schemas.openxmlformats.org/officeDocument/2006/relationships/image" Target="../media/image73.jpeg"/><Relationship Id="rId2" Type="http://schemas.openxmlformats.org/officeDocument/2006/relationships/image" Target="../media/image63.jpeg"/><Relationship Id="rId16" Type="http://schemas.openxmlformats.org/officeDocument/2006/relationships/image" Target="../media/image7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jpeg"/><Relationship Id="rId11" Type="http://schemas.openxmlformats.org/officeDocument/2006/relationships/image" Target="../media/image72.jpeg"/><Relationship Id="rId5" Type="http://schemas.openxmlformats.org/officeDocument/2006/relationships/image" Target="../media/image66.jpeg"/><Relationship Id="rId15" Type="http://schemas.openxmlformats.org/officeDocument/2006/relationships/image" Target="../media/image76.jpeg"/><Relationship Id="rId10" Type="http://schemas.openxmlformats.org/officeDocument/2006/relationships/image" Target="../media/image71.jpeg"/><Relationship Id="rId4" Type="http://schemas.openxmlformats.org/officeDocument/2006/relationships/image" Target="../media/image65.jpeg"/><Relationship Id="rId9" Type="http://schemas.openxmlformats.org/officeDocument/2006/relationships/image" Target="../media/image70.jpeg"/><Relationship Id="rId14" Type="http://schemas.openxmlformats.org/officeDocument/2006/relationships/image" Target="../media/image7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13" Type="http://schemas.openxmlformats.org/officeDocument/2006/relationships/image" Target="../media/image74.jpeg"/><Relationship Id="rId3" Type="http://schemas.openxmlformats.org/officeDocument/2006/relationships/image" Target="../media/image64.jpeg"/><Relationship Id="rId7" Type="http://schemas.openxmlformats.org/officeDocument/2006/relationships/image" Target="../media/image68.jpeg"/><Relationship Id="rId12" Type="http://schemas.openxmlformats.org/officeDocument/2006/relationships/image" Target="../media/image73.jpeg"/><Relationship Id="rId2" Type="http://schemas.openxmlformats.org/officeDocument/2006/relationships/image" Target="../media/image63.jpeg"/><Relationship Id="rId16" Type="http://schemas.openxmlformats.org/officeDocument/2006/relationships/image" Target="../media/image8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jpeg"/><Relationship Id="rId11" Type="http://schemas.openxmlformats.org/officeDocument/2006/relationships/image" Target="../media/image80.jpeg"/><Relationship Id="rId5" Type="http://schemas.openxmlformats.org/officeDocument/2006/relationships/image" Target="../media/image78.jpeg"/><Relationship Id="rId15" Type="http://schemas.openxmlformats.org/officeDocument/2006/relationships/image" Target="../media/image76.jpeg"/><Relationship Id="rId10" Type="http://schemas.openxmlformats.org/officeDocument/2006/relationships/image" Target="../media/image79.jpeg"/><Relationship Id="rId4" Type="http://schemas.openxmlformats.org/officeDocument/2006/relationships/image" Target="../media/image65.jpeg"/><Relationship Id="rId9" Type="http://schemas.openxmlformats.org/officeDocument/2006/relationships/image" Target="../media/image70.jpeg"/><Relationship Id="rId14" Type="http://schemas.openxmlformats.org/officeDocument/2006/relationships/image" Target="../media/image7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13" Type="http://schemas.openxmlformats.org/officeDocument/2006/relationships/image" Target="../media/image99.jpeg"/><Relationship Id="rId3" Type="http://schemas.openxmlformats.org/officeDocument/2006/relationships/image" Target="../media/image89.jpeg"/><Relationship Id="rId7" Type="http://schemas.openxmlformats.org/officeDocument/2006/relationships/image" Target="../media/image93.jpeg"/><Relationship Id="rId12" Type="http://schemas.openxmlformats.org/officeDocument/2006/relationships/image" Target="../media/image98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jpeg"/><Relationship Id="rId11" Type="http://schemas.openxmlformats.org/officeDocument/2006/relationships/image" Target="../media/image97.jpeg"/><Relationship Id="rId5" Type="http://schemas.openxmlformats.org/officeDocument/2006/relationships/image" Target="../media/image91.jpeg"/><Relationship Id="rId10" Type="http://schemas.openxmlformats.org/officeDocument/2006/relationships/image" Target="../media/image96.jpeg"/><Relationship Id="rId4" Type="http://schemas.openxmlformats.org/officeDocument/2006/relationships/image" Target="../media/image90.jpeg"/><Relationship Id="rId9" Type="http://schemas.openxmlformats.org/officeDocument/2006/relationships/image" Target="../media/image95.jpeg"/><Relationship Id="rId14" Type="http://schemas.openxmlformats.org/officeDocument/2006/relationships/image" Target="../media/image100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13" Type="http://schemas.openxmlformats.org/officeDocument/2006/relationships/image" Target="../media/image99.jpeg"/><Relationship Id="rId3" Type="http://schemas.openxmlformats.org/officeDocument/2006/relationships/image" Target="../media/image89.jpeg"/><Relationship Id="rId7" Type="http://schemas.openxmlformats.org/officeDocument/2006/relationships/image" Target="../media/image102.jpeg"/><Relationship Id="rId12" Type="http://schemas.openxmlformats.org/officeDocument/2006/relationships/image" Target="../media/image98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jpeg"/><Relationship Id="rId11" Type="http://schemas.openxmlformats.org/officeDocument/2006/relationships/image" Target="../media/image97.jpeg"/><Relationship Id="rId5" Type="http://schemas.openxmlformats.org/officeDocument/2006/relationships/image" Target="../media/image101.jpeg"/><Relationship Id="rId10" Type="http://schemas.openxmlformats.org/officeDocument/2006/relationships/image" Target="../media/image96.jpeg"/><Relationship Id="rId4" Type="http://schemas.openxmlformats.org/officeDocument/2006/relationships/image" Target="../media/image90.jpeg"/><Relationship Id="rId9" Type="http://schemas.openxmlformats.org/officeDocument/2006/relationships/image" Target="../media/image95.jpeg"/><Relationship Id="rId14" Type="http://schemas.openxmlformats.org/officeDocument/2006/relationships/image" Target="../media/image10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jpeg"/><Relationship Id="rId5" Type="http://schemas.openxmlformats.org/officeDocument/2006/relationships/image" Target="../media/image106.jpeg"/><Relationship Id="rId4" Type="http://schemas.openxmlformats.org/officeDocument/2006/relationships/image" Target="../media/image105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13" Type="http://schemas.openxmlformats.org/officeDocument/2006/relationships/image" Target="../media/image99.jpeg"/><Relationship Id="rId3" Type="http://schemas.openxmlformats.org/officeDocument/2006/relationships/image" Target="../media/image89.jpeg"/><Relationship Id="rId7" Type="http://schemas.openxmlformats.org/officeDocument/2006/relationships/image" Target="../media/image93.jpeg"/><Relationship Id="rId12" Type="http://schemas.openxmlformats.org/officeDocument/2006/relationships/image" Target="../media/image98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jpeg"/><Relationship Id="rId11" Type="http://schemas.openxmlformats.org/officeDocument/2006/relationships/image" Target="../media/image97.jpeg"/><Relationship Id="rId5" Type="http://schemas.openxmlformats.org/officeDocument/2006/relationships/image" Target="../media/image91.jpeg"/><Relationship Id="rId10" Type="http://schemas.openxmlformats.org/officeDocument/2006/relationships/image" Target="../media/image96.jpeg"/><Relationship Id="rId4" Type="http://schemas.openxmlformats.org/officeDocument/2006/relationships/image" Target="../media/image90.jpeg"/><Relationship Id="rId9" Type="http://schemas.openxmlformats.org/officeDocument/2006/relationships/image" Target="../media/image95.jpeg"/><Relationship Id="rId14" Type="http://schemas.openxmlformats.org/officeDocument/2006/relationships/image" Target="../media/image10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eg"/><Relationship Id="rId3" Type="http://schemas.openxmlformats.org/officeDocument/2006/relationships/image" Target="../media/image107.jpeg"/><Relationship Id="rId7" Type="http://schemas.openxmlformats.org/officeDocument/2006/relationships/image" Target="../media/image109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jpeg"/><Relationship Id="rId11" Type="http://schemas.openxmlformats.org/officeDocument/2006/relationships/image" Target="../media/image100.jpeg"/><Relationship Id="rId5" Type="http://schemas.openxmlformats.org/officeDocument/2006/relationships/image" Target="../media/image108.jpeg"/><Relationship Id="rId10" Type="http://schemas.openxmlformats.org/officeDocument/2006/relationships/image" Target="../media/image110.jpeg"/><Relationship Id="rId4" Type="http://schemas.openxmlformats.org/officeDocument/2006/relationships/image" Target="../media/image92.jpeg"/><Relationship Id="rId9" Type="http://schemas.openxmlformats.org/officeDocument/2006/relationships/image" Target="../media/image98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jpeg"/><Relationship Id="rId3" Type="http://schemas.openxmlformats.org/officeDocument/2006/relationships/image" Target="../media/image111.jpeg"/><Relationship Id="rId7" Type="http://schemas.openxmlformats.org/officeDocument/2006/relationships/image" Target="../media/image115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jpeg"/><Relationship Id="rId5" Type="http://schemas.openxmlformats.org/officeDocument/2006/relationships/image" Target="../media/image113.jpeg"/><Relationship Id="rId4" Type="http://schemas.openxmlformats.org/officeDocument/2006/relationships/image" Target="../media/image112.jpeg"/><Relationship Id="rId9" Type="http://schemas.openxmlformats.org/officeDocument/2006/relationships/image" Target="../media/image117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13" Type="http://schemas.openxmlformats.org/officeDocument/2006/relationships/image" Target="../media/image99.jpeg"/><Relationship Id="rId3" Type="http://schemas.openxmlformats.org/officeDocument/2006/relationships/image" Target="../media/image89.jpeg"/><Relationship Id="rId7" Type="http://schemas.openxmlformats.org/officeDocument/2006/relationships/image" Target="../media/image93.jpeg"/><Relationship Id="rId12" Type="http://schemas.openxmlformats.org/officeDocument/2006/relationships/image" Target="../media/image98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jpeg"/><Relationship Id="rId11" Type="http://schemas.openxmlformats.org/officeDocument/2006/relationships/image" Target="../media/image97.jpeg"/><Relationship Id="rId5" Type="http://schemas.openxmlformats.org/officeDocument/2006/relationships/image" Target="../media/image91.jpeg"/><Relationship Id="rId10" Type="http://schemas.openxmlformats.org/officeDocument/2006/relationships/image" Target="../media/image96.jpeg"/><Relationship Id="rId4" Type="http://schemas.openxmlformats.org/officeDocument/2006/relationships/image" Target="../media/image90.jpeg"/><Relationship Id="rId9" Type="http://schemas.openxmlformats.org/officeDocument/2006/relationships/image" Target="../media/image95.jpeg"/><Relationship Id="rId14" Type="http://schemas.openxmlformats.org/officeDocument/2006/relationships/image" Target="../media/image10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13" Type="http://schemas.openxmlformats.org/officeDocument/2006/relationships/image" Target="../media/image99.jpeg"/><Relationship Id="rId3" Type="http://schemas.openxmlformats.org/officeDocument/2006/relationships/image" Target="../media/image89.jpeg"/><Relationship Id="rId7" Type="http://schemas.openxmlformats.org/officeDocument/2006/relationships/image" Target="../media/image93.jpeg"/><Relationship Id="rId12" Type="http://schemas.openxmlformats.org/officeDocument/2006/relationships/image" Target="../media/image98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jpeg"/><Relationship Id="rId11" Type="http://schemas.openxmlformats.org/officeDocument/2006/relationships/image" Target="../media/image97.jpeg"/><Relationship Id="rId5" Type="http://schemas.openxmlformats.org/officeDocument/2006/relationships/image" Target="../media/image91.jpeg"/><Relationship Id="rId10" Type="http://schemas.openxmlformats.org/officeDocument/2006/relationships/image" Target="../media/image96.jpeg"/><Relationship Id="rId4" Type="http://schemas.openxmlformats.org/officeDocument/2006/relationships/image" Target="../media/image90.jpeg"/><Relationship Id="rId9" Type="http://schemas.openxmlformats.org/officeDocument/2006/relationships/image" Target="../media/image95.jpeg"/><Relationship Id="rId14" Type="http://schemas.openxmlformats.org/officeDocument/2006/relationships/image" Target="../media/image10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jpeg"/><Relationship Id="rId13" Type="http://schemas.openxmlformats.org/officeDocument/2006/relationships/image" Target="../media/image129.jpeg"/><Relationship Id="rId18" Type="http://schemas.openxmlformats.org/officeDocument/2006/relationships/image" Target="../media/image134.jpeg"/><Relationship Id="rId3" Type="http://schemas.openxmlformats.org/officeDocument/2006/relationships/image" Target="../media/image119.jpeg"/><Relationship Id="rId21" Type="http://schemas.openxmlformats.org/officeDocument/2006/relationships/image" Target="../media/image137.jpeg"/><Relationship Id="rId7" Type="http://schemas.openxmlformats.org/officeDocument/2006/relationships/image" Target="../media/image123.jpeg"/><Relationship Id="rId12" Type="http://schemas.openxmlformats.org/officeDocument/2006/relationships/image" Target="../media/image128.jpeg"/><Relationship Id="rId17" Type="http://schemas.openxmlformats.org/officeDocument/2006/relationships/image" Target="../media/image133.jpeg"/><Relationship Id="rId2" Type="http://schemas.openxmlformats.org/officeDocument/2006/relationships/image" Target="../media/image118.jpeg"/><Relationship Id="rId16" Type="http://schemas.openxmlformats.org/officeDocument/2006/relationships/image" Target="../media/image132.jpeg"/><Relationship Id="rId20" Type="http://schemas.openxmlformats.org/officeDocument/2006/relationships/image" Target="../media/image1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jpeg"/><Relationship Id="rId11" Type="http://schemas.openxmlformats.org/officeDocument/2006/relationships/image" Target="../media/image127.jpeg"/><Relationship Id="rId5" Type="http://schemas.openxmlformats.org/officeDocument/2006/relationships/image" Target="../media/image121.jpeg"/><Relationship Id="rId15" Type="http://schemas.openxmlformats.org/officeDocument/2006/relationships/image" Target="../media/image131.jpeg"/><Relationship Id="rId10" Type="http://schemas.openxmlformats.org/officeDocument/2006/relationships/image" Target="../media/image126.jpeg"/><Relationship Id="rId19" Type="http://schemas.openxmlformats.org/officeDocument/2006/relationships/image" Target="../media/image135.jpeg"/><Relationship Id="rId4" Type="http://schemas.openxmlformats.org/officeDocument/2006/relationships/image" Target="../media/image120.jpeg"/><Relationship Id="rId9" Type="http://schemas.openxmlformats.org/officeDocument/2006/relationships/image" Target="../media/image125.jpeg"/><Relationship Id="rId14" Type="http://schemas.openxmlformats.org/officeDocument/2006/relationships/image" Target="../media/image13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eg"/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eg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962400"/>
            <a:ext cx="14409420" cy="762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346200" y="6131950"/>
            <a:ext cx="2164080" cy="21193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2"/>
          <p:cNvSpPr txBox="1"/>
          <p:nvPr/>
        </p:nvSpPr>
        <p:spPr>
          <a:xfrm>
            <a:off x="1346200" y="4432446"/>
            <a:ext cx="11920834" cy="3399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25"/>
              </a:lnSpc>
            </a:pPr>
            <a:endParaRPr lang="en-US" dirty="0"/>
          </a:p>
          <a:p>
            <a:pPr marL="2425700" indent="12700" hangingPunct="0">
              <a:lnSpc>
                <a:spcPct val="98333"/>
              </a:lnSpc>
            </a:pPr>
            <a:r>
              <a:rPr lang="en-US" altLang="zh-CN" sz="3200" spc="380" dirty="0" err="1">
                <a:solidFill>
                  <a:srgbClr val="EF5927"/>
                </a:solidFill>
                <a:latin typeface="Times New Roman"/>
                <a:ea typeface="Times New Roman"/>
              </a:rPr>
              <a:t>Hrisheekesh</a:t>
            </a:r>
            <a:r>
              <a:rPr lang="en-US" altLang="zh-CN" sz="3200" spc="380" dirty="0">
                <a:solidFill>
                  <a:srgbClr val="EF5927"/>
                </a:solidFill>
                <a:latin typeface="Times New Roman"/>
                <a:ea typeface="Times New Roman"/>
              </a:rPr>
              <a:t> R</a:t>
            </a:r>
            <a:br>
              <a:rPr lang="en-US" dirty="0"/>
            </a:br>
            <a:r>
              <a:rPr lang="en-US" altLang="zh-CN" sz="2400" spc="135" dirty="0">
                <a:solidFill>
                  <a:srgbClr val="000000"/>
                </a:solidFill>
                <a:latin typeface="Times New Roman"/>
                <a:ea typeface="Times New Roman"/>
              </a:rPr>
              <a:t>Senior Data Analyst,</a:t>
            </a:r>
            <a:r>
              <a:rPr lang="en-US" altLang="zh-CN" sz="2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165" dirty="0">
                <a:solidFill>
                  <a:srgbClr val="000000"/>
                </a:solidFill>
                <a:latin typeface="Times New Roman"/>
                <a:ea typeface="Times New Roman"/>
              </a:rPr>
              <a:t>Attinad Software</a:t>
            </a:r>
          </a:p>
          <a:p>
            <a:pPr>
              <a:lnSpc>
                <a:spcPts val="1130"/>
              </a:lnSpc>
            </a:pPr>
            <a:endParaRPr lang="en-US" dirty="0"/>
          </a:p>
          <a:p>
            <a:pPr indent="2400300">
              <a:lnSpc>
                <a:spcPct val="102916"/>
              </a:lnSpc>
            </a:pPr>
            <a:r>
              <a:rPr lang="en-US" altLang="zh-CN" sz="2600" u="sng" spc="245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www.attinadsoftware.com</a:t>
            </a:r>
            <a:endParaRPr lang="en-US" altLang="zh-CN" sz="2600" u="sng" spc="245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D6F95-3F8F-0148-BF0B-DB5402412F7E}"/>
              </a:ext>
            </a:extLst>
          </p:cNvPr>
          <p:cNvSpPr/>
          <p:nvPr/>
        </p:nvSpPr>
        <p:spPr>
          <a:xfrm>
            <a:off x="1062090" y="2875054"/>
            <a:ext cx="12204944" cy="985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2916"/>
              </a:lnSpc>
            </a:pPr>
            <a:r>
              <a:rPr lang="en-US" altLang="zh-CN" sz="6000" spc="450" dirty="0">
                <a:solidFill>
                  <a:srgbClr val="151515"/>
                </a:solidFill>
                <a:latin typeface="Times New Roman"/>
                <a:ea typeface="Times New Roman"/>
              </a:rPr>
              <a:t>Introducing</a:t>
            </a:r>
            <a:r>
              <a:rPr lang="en-US" altLang="zh-CN" sz="6000" spc="275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500" dirty="0">
                <a:solidFill>
                  <a:srgbClr val="151515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6000" spc="280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515" dirty="0">
                <a:solidFill>
                  <a:srgbClr val="151515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Freeform 311"/>
          <p:cNvSpPr/>
          <p:nvPr/>
        </p:nvSpPr>
        <p:spPr>
          <a:xfrm>
            <a:off x="2057400" y="7023100"/>
            <a:ext cx="1181100" cy="25400"/>
          </a:xfrm>
          <a:custGeom>
            <a:avLst/>
            <a:gdLst>
              <a:gd name="connsiteX0" fmla="*/ 36952 w 1181100"/>
              <a:gd name="connsiteY0" fmla="*/ 28723 h 25400"/>
              <a:gd name="connsiteX1" fmla="*/ 1157091 w 1181100"/>
              <a:gd name="connsiteY1" fmla="*/ 28723 h 25400"/>
              <a:gd name="connsiteX2" fmla="*/ 1182492 w 1181100"/>
              <a:gd name="connsiteY2" fmla="*/ 28723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5400">
                <a:moveTo>
                  <a:pt x="36952" y="28723"/>
                </a:moveTo>
                <a:lnTo>
                  <a:pt x="1157091" y="28723"/>
                </a:lnTo>
                <a:lnTo>
                  <a:pt x="1182492" y="2872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/>
          <p:cNvSpPr/>
          <p:nvPr/>
        </p:nvSpPr>
        <p:spPr>
          <a:xfrm>
            <a:off x="3187700" y="6908800"/>
            <a:ext cx="228600" cy="241300"/>
          </a:xfrm>
          <a:custGeom>
            <a:avLst/>
            <a:gdLst>
              <a:gd name="connsiteX0" fmla="*/ 26791 w 228600"/>
              <a:gd name="connsiteY0" fmla="*/ 249704 h 241300"/>
              <a:gd name="connsiteX1" fmla="*/ 240152 w 228600"/>
              <a:gd name="connsiteY1" fmla="*/ 143023 h 241300"/>
              <a:gd name="connsiteX2" fmla="*/ 26791 w 228600"/>
              <a:gd name="connsiteY2" fmla="*/ 36343 h 241300"/>
              <a:gd name="connsiteX3" fmla="*/ 26791 w 228600"/>
              <a:gd name="connsiteY3" fmla="*/ 249704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6791" y="249704"/>
                </a:moveTo>
                <a:lnTo>
                  <a:pt x="240152" y="143023"/>
                </a:lnTo>
                <a:lnTo>
                  <a:pt x="26791" y="36343"/>
                </a:lnTo>
                <a:lnTo>
                  <a:pt x="26791" y="2497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/>
          <p:cNvSpPr/>
          <p:nvPr/>
        </p:nvSpPr>
        <p:spPr>
          <a:xfrm>
            <a:off x="4699000" y="6121400"/>
            <a:ext cx="2184400" cy="863600"/>
          </a:xfrm>
          <a:custGeom>
            <a:avLst/>
            <a:gdLst>
              <a:gd name="connsiteX0" fmla="*/ 29633 w 2184400"/>
              <a:gd name="connsiteY0" fmla="*/ 872066 h 863600"/>
              <a:gd name="connsiteX1" fmla="*/ 2167290 w 2184400"/>
              <a:gd name="connsiteY1" fmla="*/ 44722 h 863600"/>
              <a:gd name="connsiteX2" fmla="*/ 2190978 w 2184400"/>
              <a:gd name="connsiteY2" fmla="*/ 35554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863600">
                <a:moveTo>
                  <a:pt x="29633" y="872066"/>
                </a:moveTo>
                <a:lnTo>
                  <a:pt x="2167290" y="44722"/>
                </a:lnTo>
                <a:lnTo>
                  <a:pt x="2190978" y="3555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/>
          <p:cNvSpPr/>
          <p:nvPr/>
        </p:nvSpPr>
        <p:spPr>
          <a:xfrm>
            <a:off x="6794500" y="6032500"/>
            <a:ext cx="266700" cy="228600"/>
          </a:xfrm>
          <a:custGeom>
            <a:avLst/>
            <a:gdLst>
              <a:gd name="connsiteX0" fmla="*/ 110295 w 266700"/>
              <a:gd name="connsiteY0" fmla="*/ 233111 h 228600"/>
              <a:gd name="connsiteX1" fmla="*/ 270767 w 266700"/>
              <a:gd name="connsiteY1" fmla="*/ 56611 h 228600"/>
              <a:gd name="connsiteX2" fmla="*/ 33285 w 266700"/>
              <a:gd name="connsiteY2" fmla="*/ 34133 h 228600"/>
              <a:gd name="connsiteX3" fmla="*/ 110295 w 266700"/>
              <a:gd name="connsiteY3" fmla="*/ 23311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10295" y="233111"/>
                </a:moveTo>
                <a:lnTo>
                  <a:pt x="270767" y="56611"/>
                </a:lnTo>
                <a:lnTo>
                  <a:pt x="33285" y="34133"/>
                </a:lnTo>
                <a:lnTo>
                  <a:pt x="110295" y="2331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/>
          <p:cNvSpPr/>
          <p:nvPr/>
        </p:nvSpPr>
        <p:spPr>
          <a:xfrm>
            <a:off x="8255000" y="4318000"/>
            <a:ext cx="1828800" cy="1244600"/>
          </a:xfrm>
          <a:custGeom>
            <a:avLst/>
            <a:gdLst>
              <a:gd name="connsiteX0" fmla="*/ 33867 w 1828800"/>
              <a:gd name="connsiteY0" fmla="*/ 1244600 h 1244600"/>
              <a:gd name="connsiteX1" fmla="*/ 1817096 w 1828800"/>
              <a:gd name="connsiteY1" fmla="*/ 51282 h 1244600"/>
              <a:gd name="connsiteX2" fmla="*/ 1838205 w 1828800"/>
              <a:gd name="connsiteY2" fmla="*/ 37156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244600">
                <a:moveTo>
                  <a:pt x="33867" y="1244600"/>
                </a:moveTo>
                <a:lnTo>
                  <a:pt x="1817096" y="51282"/>
                </a:lnTo>
                <a:lnTo>
                  <a:pt x="1838205" y="3715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/>
          <p:cNvSpPr/>
          <p:nvPr/>
        </p:nvSpPr>
        <p:spPr>
          <a:xfrm>
            <a:off x="9982200" y="4216400"/>
            <a:ext cx="266700" cy="241300"/>
          </a:xfrm>
          <a:custGeom>
            <a:avLst/>
            <a:gdLst>
              <a:gd name="connsiteX0" fmla="*/ 149226 w 266700"/>
              <a:gd name="connsiteY0" fmla="*/ 241543 h 241300"/>
              <a:gd name="connsiteX1" fmla="*/ 267215 w 266700"/>
              <a:gd name="connsiteY1" fmla="*/ 34223 h 241300"/>
              <a:gd name="connsiteX2" fmla="*/ 30567 w 266700"/>
              <a:gd name="connsiteY2" fmla="*/ 64222 h 241300"/>
              <a:gd name="connsiteX3" fmla="*/ 149226 w 266700"/>
              <a:gd name="connsiteY3" fmla="*/ 241543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41300">
                <a:moveTo>
                  <a:pt x="149226" y="241543"/>
                </a:moveTo>
                <a:lnTo>
                  <a:pt x="267215" y="34223"/>
                </a:lnTo>
                <a:lnTo>
                  <a:pt x="30567" y="64222"/>
                </a:lnTo>
                <a:lnTo>
                  <a:pt x="149226" y="24154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/>
          <p:cNvSpPr/>
          <p:nvPr/>
        </p:nvSpPr>
        <p:spPr>
          <a:xfrm>
            <a:off x="11303000" y="3937000"/>
            <a:ext cx="2146300" cy="965200"/>
          </a:xfrm>
          <a:custGeom>
            <a:avLst/>
            <a:gdLst>
              <a:gd name="connsiteX0" fmla="*/ 35143 w 2146300"/>
              <a:gd name="connsiteY0" fmla="*/ 33515 h 965200"/>
              <a:gd name="connsiteX1" fmla="*/ 2133500 w 2146300"/>
              <a:gd name="connsiteY1" fmla="*/ 958914 h 965200"/>
              <a:gd name="connsiteX2" fmla="*/ 2156741 w 2146300"/>
              <a:gd name="connsiteY2" fmla="*/ 969164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965200">
                <a:moveTo>
                  <a:pt x="35143" y="33515"/>
                </a:moveTo>
                <a:lnTo>
                  <a:pt x="2133500" y="958914"/>
                </a:lnTo>
                <a:lnTo>
                  <a:pt x="2156741" y="96916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/>
          <p:cNvSpPr/>
          <p:nvPr/>
        </p:nvSpPr>
        <p:spPr>
          <a:xfrm>
            <a:off x="13360400" y="4762500"/>
            <a:ext cx="266700" cy="228600"/>
          </a:xfrm>
          <a:custGeom>
            <a:avLst/>
            <a:gdLst>
              <a:gd name="connsiteX0" fmla="*/ 33058 w 266700"/>
              <a:gd name="connsiteY0" fmla="*/ 231024 h 228600"/>
              <a:gd name="connsiteX1" fmla="*/ 271322 w 266700"/>
              <a:gd name="connsiteY1" fmla="*/ 219509 h 228600"/>
              <a:gd name="connsiteX2" fmla="*/ 119150 w 266700"/>
              <a:gd name="connsiteY2" fmla="*/ 35806 h 228600"/>
              <a:gd name="connsiteX3" fmla="*/ 33058 w 266700"/>
              <a:gd name="connsiteY3" fmla="*/ 23102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3058" y="231024"/>
                </a:moveTo>
                <a:lnTo>
                  <a:pt x="271322" y="219509"/>
                </a:lnTo>
                <a:lnTo>
                  <a:pt x="119150" y="35806"/>
                </a:lnTo>
                <a:lnTo>
                  <a:pt x="33058" y="2310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0" name="Picture 3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321" name="Picture 3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sp>
        <p:nvSpPr>
          <p:cNvPr id="2" name="Freeform 321"/>
          <p:cNvSpPr/>
          <p:nvPr/>
        </p:nvSpPr>
        <p:spPr>
          <a:xfrm>
            <a:off x="13150850" y="4171950"/>
            <a:ext cx="2139950" cy="2216150"/>
          </a:xfrm>
          <a:custGeom>
            <a:avLst/>
            <a:gdLst>
              <a:gd name="connsiteX0" fmla="*/ 36945 w 2139950"/>
              <a:gd name="connsiteY0" fmla="*/ 35983 h 2216150"/>
              <a:gd name="connsiteX1" fmla="*/ 2143227 w 2139950"/>
              <a:gd name="connsiteY1" fmla="*/ 35983 h 2216150"/>
              <a:gd name="connsiteX2" fmla="*/ 2143227 w 2139950"/>
              <a:gd name="connsiteY2" fmla="*/ 2220382 h 2216150"/>
              <a:gd name="connsiteX3" fmla="*/ 36945 w 2139950"/>
              <a:gd name="connsiteY3" fmla="*/ 2220382 h 2216150"/>
              <a:gd name="connsiteX4" fmla="*/ 36945 w 2139950"/>
              <a:gd name="connsiteY4" fmla="*/ 35983 h 221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9950" h="2216150">
                <a:moveTo>
                  <a:pt x="36945" y="35983"/>
                </a:moveTo>
                <a:lnTo>
                  <a:pt x="2143227" y="35983"/>
                </a:lnTo>
                <a:lnTo>
                  <a:pt x="2143227" y="2220382"/>
                </a:lnTo>
                <a:lnTo>
                  <a:pt x="36945" y="2220382"/>
                </a:lnTo>
                <a:lnTo>
                  <a:pt x="36945" y="3598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63500">
            <a:solidFill>
              <a:srgbClr val="6559A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3" name="Picture 3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324" name="Picture 3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sp>
        <p:nvSpPr>
          <p:cNvPr id="3" name="TextBox 324"/>
          <p:cNvSpPr txBox="1"/>
          <p:nvPr/>
        </p:nvSpPr>
        <p:spPr>
          <a:xfrm>
            <a:off x="2641600" y="4968190"/>
            <a:ext cx="2882009" cy="1106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46100">
              <a:lnSpc>
                <a:spcPct val="100000"/>
              </a:lnSpc>
            </a:pPr>
            <a:r>
              <a:rPr lang="en-US" altLang="zh-CN" sz="3600" spc="360" dirty="0">
                <a:solidFill>
                  <a:srgbClr val="6559A5"/>
                </a:solidFill>
                <a:latin typeface="Times New Roman"/>
                <a:ea typeface="Times New Roman"/>
              </a:rPr>
              <a:t>Indi</a:t>
            </a:r>
            <a:r>
              <a:rPr lang="en-US" altLang="zh-CN" sz="3600" spc="355" dirty="0">
                <a:solidFill>
                  <a:srgbClr val="6559A5"/>
                </a:solidFill>
                <a:latin typeface="Times New Roman"/>
                <a:ea typeface="Times New Roman"/>
              </a:rPr>
              <a:t>rect</a:t>
            </a:r>
          </a:p>
          <a:p>
            <a:pPr marL="0">
              <a:lnSpc>
                <a:spcPct val="100000"/>
              </a:lnSpc>
            </a:pPr>
            <a:r>
              <a:rPr lang="en-US" altLang="zh-CN" sz="3600" spc="545" dirty="0">
                <a:solidFill>
                  <a:srgbClr val="6559A5"/>
                </a:solidFill>
                <a:latin typeface="Times New Roman"/>
                <a:ea typeface="Times New Roman"/>
              </a:rPr>
              <a:t>depen</a:t>
            </a:r>
            <a:r>
              <a:rPr lang="en-US" altLang="zh-CN" sz="3600" spc="535" dirty="0">
                <a:solidFill>
                  <a:srgbClr val="6559A5"/>
                </a:solidFill>
                <a:latin typeface="Times New Roman"/>
                <a:ea typeface="Times New Roman"/>
              </a:rPr>
              <a:t>dency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5994400" y="668934"/>
            <a:ext cx="6082408" cy="5499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50" dirty="0">
                <a:solidFill>
                  <a:srgbClr val="3F3F3F"/>
                </a:solidFill>
                <a:latin typeface="Times New Roman"/>
                <a:ea typeface="Times New Roman"/>
              </a:rPr>
              <a:t>Dependen</a:t>
            </a:r>
            <a:r>
              <a:rPr lang="en-US" altLang="zh-CN" sz="4800" spc="545" dirty="0">
                <a:solidFill>
                  <a:srgbClr val="3F3F3F"/>
                </a:solidFill>
                <a:latin typeface="Times New Roman"/>
                <a:ea typeface="Times New Roman"/>
              </a:rPr>
              <a:t>cies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40"/>
              </a:lnSpc>
            </a:pPr>
            <a:endParaRPr lang="en-US" dirty="0"/>
          </a:p>
          <a:p>
            <a:pPr marL="0" indent="3937000">
              <a:lnSpc>
                <a:spcPct val="100000"/>
              </a:lnSpc>
            </a:pPr>
            <a:r>
              <a:rPr lang="en-US" altLang="zh-CN" sz="3600" spc="345" dirty="0">
                <a:solidFill>
                  <a:srgbClr val="6559A5"/>
                </a:solidFill>
                <a:latin typeface="Times New Roman"/>
                <a:ea typeface="Times New Roman"/>
              </a:rPr>
              <a:t>Dire</a:t>
            </a:r>
            <a:r>
              <a:rPr lang="en-US" altLang="zh-CN" sz="3600" spc="340" dirty="0">
                <a:solidFill>
                  <a:srgbClr val="6559A5"/>
                </a:solidFill>
                <a:latin typeface="Times New Roman"/>
                <a:ea typeface="Times New Roman"/>
              </a:rPr>
              <a:t>ct</a:t>
            </a:r>
          </a:p>
          <a:p>
            <a:pPr marL="0" indent="3200400">
              <a:lnSpc>
                <a:spcPct val="100000"/>
              </a:lnSpc>
            </a:pPr>
            <a:r>
              <a:rPr lang="en-US" altLang="zh-CN" sz="3600" spc="545" dirty="0">
                <a:solidFill>
                  <a:srgbClr val="6559A5"/>
                </a:solidFill>
                <a:latin typeface="Times New Roman"/>
                <a:ea typeface="Times New Roman"/>
              </a:rPr>
              <a:t>depen</a:t>
            </a:r>
            <a:r>
              <a:rPr lang="en-US" altLang="zh-CN" sz="3600" spc="535" dirty="0">
                <a:solidFill>
                  <a:srgbClr val="6559A5"/>
                </a:solidFill>
                <a:latin typeface="Times New Roman"/>
                <a:ea typeface="Times New Roman"/>
              </a:rPr>
              <a:t>dency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45"/>
              </a:lnSpc>
            </a:pPr>
            <a:endParaRPr lang="en-US" dirty="0"/>
          </a:p>
          <a:p>
            <a:pPr marL="0" indent="4470400">
              <a:lnSpc>
                <a:spcPct val="106250"/>
              </a:lnSpc>
            </a:pPr>
            <a:r>
              <a:rPr lang="en-US" altLang="zh-CN" sz="4700" spc="355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5"/>
              </a:lnSpc>
            </a:pPr>
            <a:endParaRPr lang="en-US" dirty="0"/>
          </a:p>
          <a:p>
            <a:pPr marL="0" indent="1473200">
              <a:lnSpc>
                <a:spcPct val="106250"/>
              </a:lnSpc>
            </a:pPr>
            <a:r>
              <a:rPr lang="en-US" altLang="zh-CN" sz="4700" spc="310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14033500" y="4848575"/>
            <a:ext cx="437805" cy="86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5250" spc="375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3632200" y="6592092"/>
            <a:ext cx="1028093" cy="483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2950" spc="275" dirty="0">
                <a:solidFill>
                  <a:srgbClr val="299EBB"/>
                </a:solidFill>
                <a:latin typeface="Times New Roman"/>
                <a:ea typeface="Times New Roman"/>
              </a:rPr>
              <a:t>f</a:t>
            </a: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loor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reeform 328"/>
          <p:cNvSpPr/>
          <p:nvPr/>
        </p:nvSpPr>
        <p:spPr>
          <a:xfrm>
            <a:off x="3289300" y="3124200"/>
            <a:ext cx="1866900" cy="25400"/>
          </a:xfrm>
          <a:custGeom>
            <a:avLst/>
            <a:gdLst>
              <a:gd name="connsiteX0" fmla="*/ 35128 w 1866900"/>
              <a:gd name="connsiteY0" fmla="*/ 33866 h 25400"/>
              <a:gd name="connsiteX1" fmla="*/ 1843675 w 1866900"/>
              <a:gd name="connsiteY1" fmla="*/ 33866 h 25400"/>
              <a:gd name="connsiteX2" fmla="*/ 1869075 w 1866900"/>
              <a:gd name="connsiteY2" fmla="*/ 33866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5400">
                <a:moveTo>
                  <a:pt x="35128" y="33866"/>
                </a:moveTo>
                <a:lnTo>
                  <a:pt x="1843675" y="33866"/>
                </a:lnTo>
                <a:lnTo>
                  <a:pt x="1869075" y="3386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9"/>
          <p:cNvSpPr/>
          <p:nvPr/>
        </p:nvSpPr>
        <p:spPr>
          <a:xfrm>
            <a:off x="5105400" y="3022600"/>
            <a:ext cx="228600" cy="241300"/>
          </a:xfrm>
          <a:custGeom>
            <a:avLst/>
            <a:gdLst>
              <a:gd name="connsiteX0" fmla="*/ 27575 w 228600"/>
              <a:gd name="connsiteY0" fmla="*/ 242147 h 241300"/>
              <a:gd name="connsiteX1" fmla="*/ 240935 w 228600"/>
              <a:gd name="connsiteY1" fmla="*/ 135467 h 241300"/>
              <a:gd name="connsiteX2" fmla="*/ 27575 w 228600"/>
              <a:gd name="connsiteY2" fmla="*/ 28787 h 241300"/>
              <a:gd name="connsiteX3" fmla="*/ 27575 w 228600"/>
              <a:gd name="connsiteY3" fmla="*/ 242147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7575" y="242147"/>
                </a:moveTo>
                <a:lnTo>
                  <a:pt x="240935" y="135467"/>
                </a:lnTo>
                <a:lnTo>
                  <a:pt x="27575" y="28787"/>
                </a:lnTo>
                <a:lnTo>
                  <a:pt x="27575" y="24214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30"/>
          <p:cNvSpPr/>
          <p:nvPr/>
        </p:nvSpPr>
        <p:spPr>
          <a:xfrm>
            <a:off x="2057400" y="7023100"/>
            <a:ext cx="1181100" cy="25400"/>
          </a:xfrm>
          <a:custGeom>
            <a:avLst/>
            <a:gdLst>
              <a:gd name="connsiteX0" fmla="*/ 36952 w 1181100"/>
              <a:gd name="connsiteY0" fmla="*/ 28723 h 25400"/>
              <a:gd name="connsiteX1" fmla="*/ 1157091 w 1181100"/>
              <a:gd name="connsiteY1" fmla="*/ 28723 h 25400"/>
              <a:gd name="connsiteX2" fmla="*/ 1182492 w 1181100"/>
              <a:gd name="connsiteY2" fmla="*/ 28723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5400">
                <a:moveTo>
                  <a:pt x="36952" y="28723"/>
                </a:moveTo>
                <a:lnTo>
                  <a:pt x="1157091" y="28723"/>
                </a:lnTo>
                <a:lnTo>
                  <a:pt x="1182492" y="2872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1"/>
          <p:cNvSpPr/>
          <p:nvPr/>
        </p:nvSpPr>
        <p:spPr>
          <a:xfrm>
            <a:off x="3187700" y="6908800"/>
            <a:ext cx="228600" cy="241300"/>
          </a:xfrm>
          <a:custGeom>
            <a:avLst/>
            <a:gdLst>
              <a:gd name="connsiteX0" fmla="*/ 26791 w 228600"/>
              <a:gd name="connsiteY0" fmla="*/ 249704 h 241300"/>
              <a:gd name="connsiteX1" fmla="*/ 240152 w 228600"/>
              <a:gd name="connsiteY1" fmla="*/ 143023 h 241300"/>
              <a:gd name="connsiteX2" fmla="*/ 26791 w 228600"/>
              <a:gd name="connsiteY2" fmla="*/ 36343 h 241300"/>
              <a:gd name="connsiteX3" fmla="*/ 26791 w 228600"/>
              <a:gd name="connsiteY3" fmla="*/ 249704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6791" y="249704"/>
                </a:moveTo>
                <a:lnTo>
                  <a:pt x="240152" y="143023"/>
                </a:lnTo>
                <a:lnTo>
                  <a:pt x="26791" y="36343"/>
                </a:lnTo>
                <a:lnTo>
                  <a:pt x="26791" y="2497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/>
          <p:cNvSpPr/>
          <p:nvPr/>
        </p:nvSpPr>
        <p:spPr>
          <a:xfrm>
            <a:off x="6629400" y="3149600"/>
            <a:ext cx="3124200" cy="444500"/>
          </a:xfrm>
          <a:custGeom>
            <a:avLst/>
            <a:gdLst>
              <a:gd name="connsiteX0" fmla="*/ 25400 w 3124200"/>
              <a:gd name="connsiteY0" fmla="*/ 33866 h 444500"/>
              <a:gd name="connsiteX1" fmla="*/ 3099496 w 3124200"/>
              <a:gd name="connsiteY1" fmla="*/ 445114 h 444500"/>
              <a:gd name="connsiteX2" fmla="*/ 3124672 w 3124200"/>
              <a:gd name="connsiteY2" fmla="*/ 448482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444500">
                <a:moveTo>
                  <a:pt x="25400" y="33866"/>
                </a:moveTo>
                <a:lnTo>
                  <a:pt x="3099496" y="445114"/>
                </a:lnTo>
                <a:lnTo>
                  <a:pt x="3124672" y="44848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/>
          <p:cNvSpPr/>
          <p:nvPr/>
        </p:nvSpPr>
        <p:spPr>
          <a:xfrm>
            <a:off x="9677400" y="3454400"/>
            <a:ext cx="254000" cy="241300"/>
          </a:xfrm>
          <a:custGeom>
            <a:avLst/>
            <a:gdLst>
              <a:gd name="connsiteX0" fmla="*/ 37352 w 254000"/>
              <a:gd name="connsiteY0" fmla="*/ 246052 h 241300"/>
              <a:gd name="connsiteX1" fmla="*/ 262972 w 254000"/>
              <a:gd name="connsiteY1" fmla="*/ 168605 h 241300"/>
              <a:gd name="connsiteX2" fmla="*/ 65642 w 254000"/>
              <a:gd name="connsiteY2" fmla="*/ 34576 h 241300"/>
              <a:gd name="connsiteX3" fmla="*/ 37352 w 254000"/>
              <a:gd name="connsiteY3" fmla="*/ 246052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41300">
                <a:moveTo>
                  <a:pt x="37352" y="246052"/>
                </a:moveTo>
                <a:lnTo>
                  <a:pt x="262972" y="168605"/>
                </a:lnTo>
                <a:lnTo>
                  <a:pt x="65642" y="34576"/>
                </a:lnTo>
                <a:lnTo>
                  <a:pt x="37352" y="24605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/>
          <p:cNvSpPr/>
          <p:nvPr/>
        </p:nvSpPr>
        <p:spPr>
          <a:xfrm>
            <a:off x="6273800" y="3721100"/>
            <a:ext cx="1028700" cy="1333500"/>
          </a:xfrm>
          <a:custGeom>
            <a:avLst/>
            <a:gdLst>
              <a:gd name="connsiteX0" fmla="*/ 33865 w 1028700"/>
              <a:gd name="connsiteY0" fmla="*/ 29633 h 1333500"/>
              <a:gd name="connsiteX1" fmla="*/ 1017123 w 1028700"/>
              <a:gd name="connsiteY1" fmla="*/ 1315179 h 1333500"/>
              <a:gd name="connsiteX2" fmla="*/ 1032555 w 1028700"/>
              <a:gd name="connsiteY2" fmla="*/ 1335354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33500">
                <a:moveTo>
                  <a:pt x="33865" y="29633"/>
                </a:moveTo>
                <a:lnTo>
                  <a:pt x="1017123" y="1315179"/>
                </a:lnTo>
                <a:lnTo>
                  <a:pt x="1032555" y="133535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/>
          <p:cNvSpPr/>
          <p:nvPr/>
        </p:nvSpPr>
        <p:spPr>
          <a:xfrm>
            <a:off x="7175500" y="4940300"/>
            <a:ext cx="241300" cy="254000"/>
          </a:xfrm>
          <a:custGeom>
            <a:avLst/>
            <a:gdLst>
              <a:gd name="connsiteX0" fmla="*/ 30689 w 241300"/>
              <a:gd name="connsiteY0" fmla="*/ 160791 h 254000"/>
              <a:gd name="connsiteX1" fmla="*/ 245046 w 241300"/>
              <a:gd name="connsiteY1" fmla="*/ 265451 h 254000"/>
              <a:gd name="connsiteX2" fmla="*/ 200160 w 241300"/>
              <a:gd name="connsiteY2" fmla="*/ 31170 h 254000"/>
              <a:gd name="connsiteX3" fmla="*/ 30689 w 241300"/>
              <a:gd name="connsiteY3" fmla="*/ 160791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30689" y="160791"/>
                </a:moveTo>
                <a:lnTo>
                  <a:pt x="245046" y="265451"/>
                </a:lnTo>
                <a:lnTo>
                  <a:pt x="200160" y="31170"/>
                </a:lnTo>
                <a:lnTo>
                  <a:pt x="30689" y="16079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/>
          <p:cNvSpPr/>
          <p:nvPr/>
        </p:nvSpPr>
        <p:spPr>
          <a:xfrm>
            <a:off x="4699000" y="6121400"/>
            <a:ext cx="2184400" cy="863600"/>
          </a:xfrm>
          <a:custGeom>
            <a:avLst/>
            <a:gdLst>
              <a:gd name="connsiteX0" fmla="*/ 29633 w 2184400"/>
              <a:gd name="connsiteY0" fmla="*/ 872066 h 863600"/>
              <a:gd name="connsiteX1" fmla="*/ 2167290 w 2184400"/>
              <a:gd name="connsiteY1" fmla="*/ 44722 h 863600"/>
              <a:gd name="connsiteX2" fmla="*/ 2190978 w 2184400"/>
              <a:gd name="connsiteY2" fmla="*/ 35554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863600">
                <a:moveTo>
                  <a:pt x="29633" y="872066"/>
                </a:moveTo>
                <a:lnTo>
                  <a:pt x="2167290" y="44722"/>
                </a:lnTo>
                <a:lnTo>
                  <a:pt x="2190978" y="3555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/>
          <p:cNvSpPr/>
          <p:nvPr/>
        </p:nvSpPr>
        <p:spPr>
          <a:xfrm>
            <a:off x="6794500" y="6032500"/>
            <a:ext cx="266700" cy="228600"/>
          </a:xfrm>
          <a:custGeom>
            <a:avLst/>
            <a:gdLst>
              <a:gd name="connsiteX0" fmla="*/ 110295 w 266700"/>
              <a:gd name="connsiteY0" fmla="*/ 233111 h 228600"/>
              <a:gd name="connsiteX1" fmla="*/ 270767 w 266700"/>
              <a:gd name="connsiteY1" fmla="*/ 56611 h 228600"/>
              <a:gd name="connsiteX2" fmla="*/ 33285 w 266700"/>
              <a:gd name="connsiteY2" fmla="*/ 34133 h 228600"/>
              <a:gd name="connsiteX3" fmla="*/ 110295 w 266700"/>
              <a:gd name="connsiteY3" fmla="*/ 23311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10295" y="233111"/>
                </a:moveTo>
                <a:lnTo>
                  <a:pt x="270767" y="56611"/>
                </a:lnTo>
                <a:lnTo>
                  <a:pt x="33285" y="34133"/>
                </a:lnTo>
                <a:lnTo>
                  <a:pt x="110295" y="2331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8"/>
          <p:cNvSpPr/>
          <p:nvPr/>
        </p:nvSpPr>
        <p:spPr>
          <a:xfrm>
            <a:off x="8255000" y="4318000"/>
            <a:ext cx="1828800" cy="1244600"/>
          </a:xfrm>
          <a:custGeom>
            <a:avLst/>
            <a:gdLst>
              <a:gd name="connsiteX0" fmla="*/ 33867 w 1828800"/>
              <a:gd name="connsiteY0" fmla="*/ 1244600 h 1244600"/>
              <a:gd name="connsiteX1" fmla="*/ 1817096 w 1828800"/>
              <a:gd name="connsiteY1" fmla="*/ 51282 h 1244600"/>
              <a:gd name="connsiteX2" fmla="*/ 1838205 w 1828800"/>
              <a:gd name="connsiteY2" fmla="*/ 37156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244600">
                <a:moveTo>
                  <a:pt x="33867" y="1244600"/>
                </a:moveTo>
                <a:lnTo>
                  <a:pt x="1817096" y="51282"/>
                </a:lnTo>
                <a:lnTo>
                  <a:pt x="1838205" y="3715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/>
          <p:cNvSpPr/>
          <p:nvPr/>
        </p:nvSpPr>
        <p:spPr>
          <a:xfrm>
            <a:off x="9982200" y="4216400"/>
            <a:ext cx="266700" cy="241300"/>
          </a:xfrm>
          <a:custGeom>
            <a:avLst/>
            <a:gdLst>
              <a:gd name="connsiteX0" fmla="*/ 149226 w 266700"/>
              <a:gd name="connsiteY0" fmla="*/ 241543 h 241300"/>
              <a:gd name="connsiteX1" fmla="*/ 267215 w 266700"/>
              <a:gd name="connsiteY1" fmla="*/ 34223 h 241300"/>
              <a:gd name="connsiteX2" fmla="*/ 30567 w 266700"/>
              <a:gd name="connsiteY2" fmla="*/ 64222 h 241300"/>
              <a:gd name="connsiteX3" fmla="*/ 149226 w 266700"/>
              <a:gd name="connsiteY3" fmla="*/ 241543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41300">
                <a:moveTo>
                  <a:pt x="149226" y="241543"/>
                </a:moveTo>
                <a:lnTo>
                  <a:pt x="267215" y="34223"/>
                </a:lnTo>
                <a:lnTo>
                  <a:pt x="30567" y="64222"/>
                </a:lnTo>
                <a:lnTo>
                  <a:pt x="149226" y="24154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/>
          <p:cNvSpPr/>
          <p:nvPr/>
        </p:nvSpPr>
        <p:spPr>
          <a:xfrm>
            <a:off x="8255000" y="5994400"/>
            <a:ext cx="1803400" cy="635000"/>
          </a:xfrm>
          <a:custGeom>
            <a:avLst/>
            <a:gdLst>
              <a:gd name="connsiteX0" fmla="*/ 33867 w 1803400"/>
              <a:gd name="connsiteY0" fmla="*/ 33867 h 635000"/>
              <a:gd name="connsiteX1" fmla="*/ 1784946 w 1803400"/>
              <a:gd name="connsiteY1" fmla="*/ 629942 h 635000"/>
              <a:gd name="connsiteX2" fmla="*/ 1808991 w 1803400"/>
              <a:gd name="connsiteY2" fmla="*/ 638127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635000">
                <a:moveTo>
                  <a:pt x="33867" y="33867"/>
                </a:moveTo>
                <a:lnTo>
                  <a:pt x="1784946" y="629942"/>
                </a:lnTo>
                <a:lnTo>
                  <a:pt x="1808991" y="63812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/>
          <p:cNvSpPr/>
          <p:nvPr/>
        </p:nvSpPr>
        <p:spPr>
          <a:xfrm>
            <a:off x="9969500" y="6489700"/>
            <a:ext cx="266700" cy="228600"/>
          </a:xfrm>
          <a:custGeom>
            <a:avLst/>
            <a:gdLst>
              <a:gd name="connsiteX0" fmla="*/ 36067 w 266700"/>
              <a:gd name="connsiteY0" fmla="*/ 235632 h 228600"/>
              <a:gd name="connsiteX1" fmla="*/ 272422 w 266700"/>
              <a:gd name="connsiteY1" fmla="*/ 203397 h 228600"/>
              <a:gd name="connsiteX2" fmla="*/ 104822 w 266700"/>
              <a:gd name="connsiteY2" fmla="*/ 33654 h 228600"/>
              <a:gd name="connsiteX3" fmla="*/ 36067 w 266700"/>
              <a:gd name="connsiteY3" fmla="*/ 23563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6067" y="235632"/>
                </a:moveTo>
                <a:lnTo>
                  <a:pt x="272422" y="203397"/>
                </a:lnTo>
                <a:lnTo>
                  <a:pt x="104822" y="33654"/>
                </a:lnTo>
                <a:lnTo>
                  <a:pt x="36067" y="23563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/>
          <p:cNvSpPr/>
          <p:nvPr/>
        </p:nvSpPr>
        <p:spPr>
          <a:xfrm>
            <a:off x="11480800" y="5715000"/>
            <a:ext cx="2032000" cy="977900"/>
          </a:xfrm>
          <a:custGeom>
            <a:avLst/>
            <a:gdLst>
              <a:gd name="connsiteX0" fmla="*/ 25400 w 2032000"/>
              <a:gd name="connsiteY0" fmla="*/ 982133 h 977900"/>
              <a:gd name="connsiteX1" fmla="*/ 2021275 w 2032000"/>
              <a:gd name="connsiteY1" fmla="*/ 48400 h 977900"/>
              <a:gd name="connsiteX2" fmla="*/ 2044281 w 2032000"/>
              <a:gd name="connsiteY2" fmla="*/ 37637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977900">
                <a:moveTo>
                  <a:pt x="25400" y="982133"/>
                </a:moveTo>
                <a:lnTo>
                  <a:pt x="2021275" y="48400"/>
                </a:lnTo>
                <a:lnTo>
                  <a:pt x="2044281" y="3763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/>
          <p:cNvSpPr/>
          <p:nvPr/>
        </p:nvSpPr>
        <p:spPr>
          <a:xfrm>
            <a:off x="13423900" y="5638800"/>
            <a:ext cx="266700" cy="215900"/>
          </a:xfrm>
          <a:custGeom>
            <a:avLst/>
            <a:gdLst>
              <a:gd name="connsiteX0" fmla="*/ 123380 w 266700"/>
              <a:gd name="connsiteY0" fmla="*/ 221229 h 215900"/>
              <a:gd name="connsiteX1" fmla="*/ 271437 w 266700"/>
              <a:gd name="connsiteY1" fmla="*/ 34189 h 215900"/>
              <a:gd name="connsiteX2" fmla="*/ 32968 w 266700"/>
              <a:gd name="connsiteY2" fmla="*/ 27973 h 215900"/>
              <a:gd name="connsiteX3" fmla="*/ 123380 w 266700"/>
              <a:gd name="connsiteY3" fmla="*/ 221229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123380" y="221229"/>
                </a:moveTo>
                <a:lnTo>
                  <a:pt x="271437" y="34189"/>
                </a:lnTo>
                <a:lnTo>
                  <a:pt x="32968" y="27973"/>
                </a:lnTo>
                <a:lnTo>
                  <a:pt x="123380" y="22122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/>
          <p:cNvSpPr/>
          <p:nvPr/>
        </p:nvSpPr>
        <p:spPr>
          <a:xfrm>
            <a:off x="11303000" y="3937000"/>
            <a:ext cx="2146300" cy="965200"/>
          </a:xfrm>
          <a:custGeom>
            <a:avLst/>
            <a:gdLst>
              <a:gd name="connsiteX0" fmla="*/ 35143 w 2146300"/>
              <a:gd name="connsiteY0" fmla="*/ 33515 h 965200"/>
              <a:gd name="connsiteX1" fmla="*/ 2133500 w 2146300"/>
              <a:gd name="connsiteY1" fmla="*/ 958914 h 965200"/>
              <a:gd name="connsiteX2" fmla="*/ 2156741 w 2146300"/>
              <a:gd name="connsiteY2" fmla="*/ 969164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965200">
                <a:moveTo>
                  <a:pt x="35143" y="33515"/>
                </a:moveTo>
                <a:lnTo>
                  <a:pt x="2133500" y="958914"/>
                </a:lnTo>
                <a:lnTo>
                  <a:pt x="2156741" y="96916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5"/>
          <p:cNvSpPr/>
          <p:nvPr/>
        </p:nvSpPr>
        <p:spPr>
          <a:xfrm>
            <a:off x="13360400" y="4762500"/>
            <a:ext cx="266700" cy="228600"/>
          </a:xfrm>
          <a:custGeom>
            <a:avLst/>
            <a:gdLst>
              <a:gd name="connsiteX0" fmla="*/ 33058 w 266700"/>
              <a:gd name="connsiteY0" fmla="*/ 231024 h 228600"/>
              <a:gd name="connsiteX1" fmla="*/ 271322 w 266700"/>
              <a:gd name="connsiteY1" fmla="*/ 219509 h 228600"/>
              <a:gd name="connsiteX2" fmla="*/ 119150 w 266700"/>
              <a:gd name="connsiteY2" fmla="*/ 35806 h 228600"/>
              <a:gd name="connsiteX3" fmla="*/ 33058 w 266700"/>
              <a:gd name="connsiteY3" fmla="*/ 23102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3058" y="231024"/>
                </a:moveTo>
                <a:lnTo>
                  <a:pt x="271322" y="219509"/>
                </a:lnTo>
                <a:lnTo>
                  <a:pt x="119150" y="35806"/>
                </a:lnTo>
                <a:lnTo>
                  <a:pt x="33058" y="2310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7" name="Picture 3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pic>
        <p:nvPicPr>
          <p:cNvPr id="348" name="Picture 3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349" name="Picture 3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537460"/>
            <a:ext cx="1287780" cy="1287780"/>
          </a:xfrm>
          <a:prstGeom prst="rect">
            <a:avLst/>
          </a:prstGeom>
        </p:spPr>
      </p:pic>
      <p:pic>
        <p:nvPicPr>
          <p:cNvPr id="350" name="Picture 3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351" name="Picture 3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352" name="Picture 3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sp>
        <p:nvSpPr>
          <p:cNvPr id="2" name="Freeform 352"/>
          <p:cNvSpPr/>
          <p:nvPr/>
        </p:nvSpPr>
        <p:spPr>
          <a:xfrm>
            <a:off x="3752850" y="2762250"/>
            <a:ext cx="9696450" cy="1441450"/>
          </a:xfrm>
          <a:custGeom>
            <a:avLst/>
            <a:gdLst>
              <a:gd name="connsiteX0" fmla="*/ 40371 w 9696450"/>
              <a:gd name="connsiteY0" fmla="*/ 34105 h 1441450"/>
              <a:gd name="connsiteX1" fmla="*/ 9675437 w 9696450"/>
              <a:gd name="connsiteY1" fmla="*/ 1433098 h 1441450"/>
              <a:gd name="connsiteX2" fmla="*/ 9700589 w 9696450"/>
              <a:gd name="connsiteY2" fmla="*/ 1452663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6450" h="1441450">
                <a:moveTo>
                  <a:pt x="40371" y="34105"/>
                </a:moveTo>
                <a:cubicBezTo>
                  <a:pt x="3932239" y="-948660"/>
                  <a:pt x="7143927" y="-482329"/>
                  <a:pt x="9675437" y="1433098"/>
                </a:cubicBezTo>
                <a:lnTo>
                  <a:pt x="9700589" y="1452663"/>
                </a:lnTo>
              </a:path>
            </a:pathLst>
          </a:custGeom>
          <a:ln w="635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/>
          <p:cNvSpPr/>
          <p:nvPr/>
        </p:nvSpPr>
        <p:spPr>
          <a:xfrm>
            <a:off x="13315950" y="4057650"/>
            <a:ext cx="311150" cy="285750"/>
          </a:xfrm>
          <a:custGeom>
            <a:avLst/>
            <a:gdLst>
              <a:gd name="connsiteX0" fmla="*/ 32892 w 311150"/>
              <a:gd name="connsiteY0" fmla="*/ 240019 h 285750"/>
              <a:gd name="connsiteX1" fmla="*/ 316927 w 311150"/>
              <a:gd name="connsiteY1" fmla="*/ 296837 h 285750"/>
              <a:gd name="connsiteX2" fmla="*/ 191960 w 311150"/>
              <a:gd name="connsiteY2" fmla="*/ 35520 h 285750"/>
              <a:gd name="connsiteX3" fmla="*/ 32892 w 311150"/>
              <a:gd name="connsiteY3" fmla="*/ 24001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50" h="285750">
                <a:moveTo>
                  <a:pt x="32892" y="240019"/>
                </a:moveTo>
                <a:lnTo>
                  <a:pt x="316927" y="296837"/>
                </a:lnTo>
                <a:lnTo>
                  <a:pt x="191960" y="35520"/>
                </a:lnTo>
                <a:lnTo>
                  <a:pt x="32892" y="240019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/>
          <p:cNvSpPr/>
          <p:nvPr/>
        </p:nvSpPr>
        <p:spPr>
          <a:xfrm>
            <a:off x="2355850" y="6584950"/>
            <a:ext cx="4476750" cy="1200150"/>
          </a:xfrm>
          <a:custGeom>
            <a:avLst/>
            <a:gdLst>
              <a:gd name="connsiteX0" fmla="*/ 38562 w 4476750"/>
              <a:gd name="connsiteY0" fmla="*/ 1210006 h 1200150"/>
              <a:gd name="connsiteX1" fmla="*/ 4461662 w 4476750"/>
              <a:gd name="connsiteY1" fmla="*/ 60843 h 1200150"/>
              <a:gd name="connsiteX2" fmla="*/ 4487492 w 4476750"/>
              <a:gd name="connsiteY2" fmla="*/ 4210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0" h="1200150">
                <a:moveTo>
                  <a:pt x="38562" y="1210006"/>
                </a:moveTo>
                <a:cubicBezTo>
                  <a:pt x="1465511" y="1518043"/>
                  <a:pt x="2939878" y="1134989"/>
                  <a:pt x="4461662" y="60843"/>
                </a:cubicBezTo>
                <a:lnTo>
                  <a:pt x="4487492" y="42100"/>
                </a:lnTo>
              </a:path>
            </a:pathLst>
          </a:custGeom>
          <a:ln w="635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/>
          <p:cNvSpPr/>
          <p:nvPr/>
        </p:nvSpPr>
        <p:spPr>
          <a:xfrm>
            <a:off x="6699250" y="6457950"/>
            <a:ext cx="323850" cy="285750"/>
          </a:xfrm>
          <a:custGeom>
            <a:avLst/>
            <a:gdLst>
              <a:gd name="connsiteX0" fmla="*/ 194474 w 323850"/>
              <a:gd name="connsiteY0" fmla="*/ 292591 h 285750"/>
              <a:gd name="connsiteX1" fmla="*/ 328083 w 323850"/>
              <a:gd name="connsiteY1" fmla="*/ 35586 h 285750"/>
              <a:gd name="connsiteX2" fmla="*/ 42313 w 323850"/>
              <a:gd name="connsiteY2" fmla="*/ 82903 h 285750"/>
              <a:gd name="connsiteX3" fmla="*/ 194474 w 323850"/>
              <a:gd name="connsiteY3" fmla="*/ 29259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285750">
                <a:moveTo>
                  <a:pt x="194474" y="292591"/>
                </a:moveTo>
                <a:lnTo>
                  <a:pt x="328083" y="35586"/>
                </a:lnTo>
                <a:lnTo>
                  <a:pt x="42313" y="82903"/>
                </a:lnTo>
                <a:lnTo>
                  <a:pt x="194474" y="292591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/>
          <p:cNvSpPr/>
          <p:nvPr/>
        </p:nvSpPr>
        <p:spPr>
          <a:xfrm>
            <a:off x="8070850" y="6381750"/>
            <a:ext cx="5568950" cy="222250"/>
          </a:xfrm>
          <a:custGeom>
            <a:avLst/>
            <a:gdLst>
              <a:gd name="connsiteX0" fmla="*/ 42753 w 5568950"/>
              <a:gd name="connsiteY0" fmla="*/ 232411 h 222250"/>
              <a:gd name="connsiteX1" fmla="*/ 5546505 w 5568950"/>
              <a:gd name="connsiteY1" fmla="*/ 64557 h 222250"/>
              <a:gd name="connsiteX2" fmla="*/ 5569700 w 5568950"/>
              <a:gd name="connsiteY2" fmla="*/ 4277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8950" h="222250">
                <a:moveTo>
                  <a:pt x="42753" y="232411"/>
                </a:moveTo>
                <a:cubicBezTo>
                  <a:pt x="1968777" y="1699632"/>
                  <a:pt x="3803362" y="1643681"/>
                  <a:pt x="5546505" y="64557"/>
                </a:cubicBezTo>
                <a:lnTo>
                  <a:pt x="5569700" y="42770"/>
                </a:lnTo>
              </a:path>
            </a:pathLst>
          </a:custGeom>
          <a:ln w="635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/>
          <p:cNvSpPr/>
          <p:nvPr/>
        </p:nvSpPr>
        <p:spPr>
          <a:xfrm>
            <a:off x="13493750" y="6229350"/>
            <a:ext cx="311150" cy="311150"/>
          </a:xfrm>
          <a:custGeom>
            <a:avLst/>
            <a:gdLst>
              <a:gd name="connsiteX0" fmla="*/ 212343 w 311150"/>
              <a:gd name="connsiteY0" fmla="*/ 311326 h 311150"/>
              <a:gd name="connsiteX1" fmla="*/ 312495 w 311150"/>
              <a:gd name="connsiteY1" fmla="*/ 39529 h 311150"/>
              <a:gd name="connsiteX2" fmla="*/ 34976 w 311150"/>
              <a:gd name="connsiteY2" fmla="*/ 122489 h 311150"/>
              <a:gd name="connsiteX3" fmla="*/ 212343 w 311150"/>
              <a:gd name="connsiteY3" fmla="*/ 311326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50" h="311150">
                <a:moveTo>
                  <a:pt x="212343" y="311326"/>
                </a:moveTo>
                <a:lnTo>
                  <a:pt x="312495" y="39529"/>
                </a:lnTo>
                <a:lnTo>
                  <a:pt x="34976" y="122489"/>
                </a:lnTo>
                <a:lnTo>
                  <a:pt x="212343" y="311326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/>
          <p:cNvSpPr/>
          <p:nvPr/>
        </p:nvSpPr>
        <p:spPr>
          <a:xfrm>
            <a:off x="6775450" y="3651250"/>
            <a:ext cx="2698750" cy="615950"/>
          </a:xfrm>
          <a:custGeom>
            <a:avLst/>
            <a:gdLst>
              <a:gd name="connsiteX0" fmla="*/ 43935 w 2698750"/>
              <a:gd name="connsiteY0" fmla="*/ 40058 h 615950"/>
              <a:gd name="connsiteX1" fmla="*/ 2682791 w 2698750"/>
              <a:gd name="connsiteY1" fmla="*/ 623575 h 615950"/>
              <a:gd name="connsiteX2" fmla="*/ 2707379 w 2698750"/>
              <a:gd name="connsiteY2" fmla="*/ 603456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8750" h="615950">
                <a:moveTo>
                  <a:pt x="43935" y="40058"/>
                </a:moveTo>
                <a:cubicBezTo>
                  <a:pt x="555134" y="1404547"/>
                  <a:pt x="1434753" y="1599053"/>
                  <a:pt x="2682791" y="623575"/>
                </a:cubicBezTo>
                <a:lnTo>
                  <a:pt x="2707379" y="603456"/>
                </a:lnTo>
              </a:path>
            </a:pathLst>
          </a:custGeom>
          <a:ln w="635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/>
          <p:cNvSpPr/>
          <p:nvPr/>
        </p:nvSpPr>
        <p:spPr>
          <a:xfrm>
            <a:off x="9340850" y="4070350"/>
            <a:ext cx="311150" cy="298450"/>
          </a:xfrm>
          <a:custGeom>
            <a:avLst/>
            <a:gdLst>
              <a:gd name="connsiteX0" fmla="*/ 199444 w 311150"/>
              <a:gd name="connsiteY0" fmla="*/ 304716 h 298450"/>
              <a:gd name="connsiteX1" fmla="*/ 317912 w 311150"/>
              <a:gd name="connsiteY1" fmla="*/ 40389 h 298450"/>
              <a:gd name="connsiteX2" fmla="*/ 35370 w 311150"/>
              <a:gd name="connsiteY2" fmla="*/ 104211 h 298450"/>
              <a:gd name="connsiteX3" fmla="*/ 199444 w 311150"/>
              <a:gd name="connsiteY3" fmla="*/ 304716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50" h="298450">
                <a:moveTo>
                  <a:pt x="199444" y="304716"/>
                </a:moveTo>
                <a:lnTo>
                  <a:pt x="317912" y="40389"/>
                </a:lnTo>
                <a:lnTo>
                  <a:pt x="35370" y="104211"/>
                </a:lnTo>
                <a:lnTo>
                  <a:pt x="199444" y="304716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60"/>
          <p:cNvSpPr txBox="1"/>
          <p:nvPr/>
        </p:nvSpPr>
        <p:spPr>
          <a:xfrm>
            <a:off x="4699000" y="668934"/>
            <a:ext cx="6980098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Directed-acyclic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4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5511800" y="2942888"/>
            <a:ext cx="3393049" cy="11646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9166"/>
              </a:lnSpc>
              <a:tabLst>
                <a:tab pos="49530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round	</a:t>
            </a:r>
            <a:endParaRPr lang="en-US" altLang="zh-CN" sz="4700" spc="325" dirty="0">
              <a:solidFill>
                <a:srgbClr val="299EBB"/>
              </a:solidFill>
              <a:latin typeface="Times New Roman"/>
              <a:ea typeface="Times New Roman"/>
            </a:endParaRPr>
          </a:p>
        </p:txBody>
      </p:sp>
      <p:sp>
        <p:nvSpPr>
          <p:cNvPr id="362" name="TextBox 362"/>
          <p:cNvSpPr txBox="1"/>
          <p:nvPr/>
        </p:nvSpPr>
        <p:spPr>
          <a:xfrm>
            <a:off x="7467600" y="4848575"/>
            <a:ext cx="7118006" cy="1320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5000"/>
              </a:lnSpc>
              <a:tabLst>
                <a:tab pos="6565900" algn="l"/>
              </a:tabLst>
            </a:pPr>
            <a:r>
              <a:rPr lang="en-US" altLang="zh-CN" sz="4700" spc="320" dirty="0">
                <a:solidFill>
                  <a:srgbClr val="299EBB"/>
                </a:solidFill>
                <a:latin typeface="Times New Roman"/>
                <a:ea typeface="Times New Roman"/>
              </a:rPr>
              <a:t>+	</a:t>
            </a:r>
            <a:r>
              <a:rPr lang="en-US" altLang="zh-CN" sz="5250" spc="345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3632200" y="6566745"/>
            <a:ext cx="7729992" cy="516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  <a:tabLst>
                <a:tab pos="6896100" algn="l"/>
              </a:tabLst>
            </a:pP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floor	</a:t>
            </a:r>
            <a:r>
              <a:rPr lang="en-US" altLang="zh-CN" sz="3150" spc="440" dirty="0">
                <a:solidFill>
                  <a:srgbClr val="299EBB"/>
                </a:solidFill>
                <a:latin typeface="Times New Roman"/>
                <a:ea typeface="Times New Roman"/>
              </a:rPr>
              <a:t>abs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2819400" y="8133254"/>
            <a:ext cx="10736360" cy="622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800" spc="465" dirty="0">
                <a:solidFill>
                  <a:srgbClr val="100000"/>
                </a:solidFill>
                <a:latin typeface="Times New Roman"/>
                <a:ea typeface="Times New Roman"/>
              </a:rPr>
              <a:t>There</a:t>
            </a:r>
            <a:r>
              <a:rPr lang="en-US" altLang="zh-CN" sz="38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5" dirty="0">
                <a:solidFill>
                  <a:srgbClr val="100000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38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500" dirty="0">
                <a:solidFill>
                  <a:srgbClr val="100000"/>
                </a:solidFill>
                <a:latin typeface="Times New Roman"/>
                <a:ea typeface="Times New Roman"/>
              </a:rPr>
              <a:t>no</a:t>
            </a:r>
            <a:r>
              <a:rPr lang="en-US" altLang="zh-CN" sz="38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9" dirty="0">
                <a:solidFill>
                  <a:srgbClr val="100000"/>
                </a:solidFill>
                <a:latin typeface="Times New Roman"/>
                <a:ea typeface="Times New Roman"/>
              </a:rPr>
              <a:t>cycles</a:t>
            </a:r>
            <a:r>
              <a:rPr lang="en-US" altLang="zh-CN" sz="38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90" dirty="0">
                <a:solidFill>
                  <a:srgbClr val="1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8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8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55" dirty="0">
                <a:solidFill>
                  <a:srgbClr val="1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38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10" dirty="0">
                <a:solidFill>
                  <a:srgbClr val="100000"/>
                </a:solidFill>
                <a:latin typeface="Times New Roman"/>
                <a:ea typeface="Times New Roman"/>
              </a:rPr>
              <a:t>i.e.</a:t>
            </a:r>
            <a:r>
              <a:rPr lang="en-US" altLang="zh-CN" sz="38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05" dirty="0">
                <a:solidFill>
                  <a:srgbClr val="6559A5"/>
                </a:solidFill>
                <a:latin typeface="Times New Roman"/>
                <a:ea typeface="Times New Roman"/>
              </a:rPr>
              <a:t>acyclic</a:t>
            </a:r>
          </a:p>
        </p:txBody>
      </p:sp>
      <p:sp>
        <p:nvSpPr>
          <p:cNvPr id="39" name="TextBox 361">
            <a:extLst>
              <a:ext uri="{FF2B5EF4-FFF2-40B4-BE49-F238E27FC236}">
                <a16:creationId xmlns:a16="http://schemas.microsoft.com/office/drawing/2014/main" id="{F11A996B-414D-F14C-AE6D-CDED4C0D00C0}"/>
              </a:ext>
            </a:extLst>
          </p:cNvPr>
          <p:cNvSpPr txBox="1"/>
          <p:nvPr/>
        </p:nvSpPr>
        <p:spPr>
          <a:xfrm>
            <a:off x="5560210" y="2997983"/>
            <a:ext cx="5425145" cy="949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9166"/>
              </a:lnSpc>
              <a:tabLst>
                <a:tab pos="49530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	</a:t>
            </a:r>
            <a:r>
              <a:rPr lang="en-US" altLang="zh-CN" sz="4700" spc="325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reeform 365"/>
          <p:cNvSpPr/>
          <p:nvPr/>
        </p:nvSpPr>
        <p:spPr>
          <a:xfrm>
            <a:off x="3289300" y="3124200"/>
            <a:ext cx="1866900" cy="25400"/>
          </a:xfrm>
          <a:custGeom>
            <a:avLst/>
            <a:gdLst>
              <a:gd name="connsiteX0" fmla="*/ 35128 w 1866900"/>
              <a:gd name="connsiteY0" fmla="*/ 33866 h 25400"/>
              <a:gd name="connsiteX1" fmla="*/ 1843675 w 1866900"/>
              <a:gd name="connsiteY1" fmla="*/ 33866 h 25400"/>
              <a:gd name="connsiteX2" fmla="*/ 1869075 w 1866900"/>
              <a:gd name="connsiteY2" fmla="*/ 33866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5400">
                <a:moveTo>
                  <a:pt x="35128" y="33866"/>
                </a:moveTo>
                <a:lnTo>
                  <a:pt x="1843675" y="33866"/>
                </a:lnTo>
                <a:lnTo>
                  <a:pt x="1869075" y="3386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/>
          <p:cNvSpPr/>
          <p:nvPr/>
        </p:nvSpPr>
        <p:spPr>
          <a:xfrm>
            <a:off x="5105400" y="3022600"/>
            <a:ext cx="228600" cy="241300"/>
          </a:xfrm>
          <a:custGeom>
            <a:avLst/>
            <a:gdLst>
              <a:gd name="connsiteX0" fmla="*/ 27575 w 228600"/>
              <a:gd name="connsiteY0" fmla="*/ 242147 h 241300"/>
              <a:gd name="connsiteX1" fmla="*/ 240935 w 228600"/>
              <a:gd name="connsiteY1" fmla="*/ 135467 h 241300"/>
              <a:gd name="connsiteX2" fmla="*/ 27575 w 228600"/>
              <a:gd name="connsiteY2" fmla="*/ 28787 h 241300"/>
              <a:gd name="connsiteX3" fmla="*/ 27575 w 228600"/>
              <a:gd name="connsiteY3" fmla="*/ 242147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7575" y="242147"/>
                </a:moveTo>
                <a:lnTo>
                  <a:pt x="240935" y="135467"/>
                </a:lnTo>
                <a:lnTo>
                  <a:pt x="27575" y="28787"/>
                </a:lnTo>
                <a:lnTo>
                  <a:pt x="27575" y="24214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/>
          <p:cNvSpPr/>
          <p:nvPr/>
        </p:nvSpPr>
        <p:spPr>
          <a:xfrm>
            <a:off x="2057400" y="7023100"/>
            <a:ext cx="1181100" cy="25400"/>
          </a:xfrm>
          <a:custGeom>
            <a:avLst/>
            <a:gdLst>
              <a:gd name="connsiteX0" fmla="*/ 36952 w 1181100"/>
              <a:gd name="connsiteY0" fmla="*/ 28723 h 25400"/>
              <a:gd name="connsiteX1" fmla="*/ 1157091 w 1181100"/>
              <a:gd name="connsiteY1" fmla="*/ 28723 h 25400"/>
              <a:gd name="connsiteX2" fmla="*/ 1182492 w 1181100"/>
              <a:gd name="connsiteY2" fmla="*/ 28723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5400">
                <a:moveTo>
                  <a:pt x="36952" y="28723"/>
                </a:moveTo>
                <a:lnTo>
                  <a:pt x="1157091" y="28723"/>
                </a:lnTo>
                <a:lnTo>
                  <a:pt x="1182492" y="2872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/>
          <p:cNvSpPr/>
          <p:nvPr/>
        </p:nvSpPr>
        <p:spPr>
          <a:xfrm>
            <a:off x="3187700" y="6908800"/>
            <a:ext cx="228600" cy="241300"/>
          </a:xfrm>
          <a:custGeom>
            <a:avLst/>
            <a:gdLst>
              <a:gd name="connsiteX0" fmla="*/ 26791 w 228600"/>
              <a:gd name="connsiteY0" fmla="*/ 249704 h 241300"/>
              <a:gd name="connsiteX1" fmla="*/ 240152 w 228600"/>
              <a:gd name="connsiteY1" fmla="*/ 143023 h 241300"/>
              <a:gd name="connsiteX2" fmla="*/ 26791 w 228600"/>
              <a:gd name="connsiteY2" fmla="*/ 36343 h 241300"/>
              <a:gd name="connsiteX3" fmla="*/ 26791 w 228600"/>
              <a:gd name="connsiteY3" fmla="*/ 249704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6791" y="249704"/>
                </a:moveTo>
                <a:lnTo>
                  <a:pt x="240152" y="143023"/>
                </a:lnTo>
                <a:lnTo>
                  <a:pt x="26791" y="36343"/>
                </a:lnTo>
                <a:lnTo>
                  <a:pt x="26791" y="2497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/>
          <p:cNvSpPr/>
          <p:nvPr/>
        </p:nvSpPr>
        <p:spPr>
          <a:xfrm>
            <a:off x="6273800" y="3721100"/>
            <a:ext cx="1028700" cy="1333500"/>
          </a:xfrm>
          <a:custGeom>
            <a:avLst/>
            <a:gdLst>
              <a:gd name="connsiteX0" fmla="*/ 33865 w 1028700"/>
              <a:gd name="connsiteY0" fmla="*/ 29633 h 1333500"/>
              <a:gd name="connsiteX1" fmla="*/ 1017123 w 1028700"/>
              <a:gd name="connsiteY1" fmla="*/ 1315179 h 1333500"/>
              <a:gd name="connsiteX2" fmla="*/ 1032555 w 1028700"/>
              <a:gd name="connsiteY2" fmla="*/ 1335354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33500">
                <a:moveTo>
                  <a:pt x="33865" y="29633"/>
                </a:moveTo>
                <a:lnTo>
                  <a:pt x="1017123" y="1315179"/>
                </a:lnTo>
                <a:lnTo>
                  <a:pt x="1032555" y="133535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/>
          <p:cNvSpPr/>
          <p:nvPr/>
        </p:nvSpPr>
        <p:spPr>
          <a:xfrm>
            <a:off x="7175500" y="4940300"/>
            <a:ext cx="241300" cy="254000"/>
          </a:xfrm>
          <a:custGeom>
            <a:avLst/>
            <a:gdLst>
              <a:gd name="connsiteX0" fmla="*/ 30689 w 241300"/>
              <a:gd name="connsiteY0" fmla="*/ 160791 h 254000"/>
              <a:gd name="connsiteX1" fmla="*/ 245046 w 241300"/>
              <a:gd name="connsiteY1" fmla="*/ 265451 h 254000"/>
              <a:gd name="connsiteX2" fmla="*/ 200160 w 241300"/>
              <a:gd name="connsiteY2" fmla="*/ 31170 h 254000"/>
              <a:gd name="connsiteX3" fmla="*/ 30689 w 241300"/>
              <a:gd name="connsiteY3" fmla="*/ 160791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30689" y="160791"/>
                </a:moveTo>
                <a:lnTo>
                  <a:pt x="245046" y="265451"/>
                </a:lnTo>
                <a:lnTo>
                  <a:pt x="200160" y="31170"/>
                </a:lnTo>
                <a:lnTo>
                  <a:pt x="30689" y="16079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/>
          <p:cNvSpPr/>
          <p:nvPr/>
        </p:nvSpPr>
        <p:spPr>
          <a:xfrm>
            <a:off x="4699000" y="6121400"/>
            <a:ext cx="2184400" cy="863600"/>
          </a:xfrm>
          <a:custGeom>
            <a:avLst/>
            <a:gdLst>
              <a:gd name="connsiteX0" fmla="*/ 29633 w 2184400"/>
              <a:gd name="connsiteY0" fmla="*/ 872066 h 863600"/>
              <a:gd name="connsiteX1" fmla="*/ 2167290 w 2184400"/>
              <a:gd name="connsiteY1" fmla="*/ 44722 h 863600"/>
              <a:gd name="connsiteX2" fmla="*/ 2190978 w 2184400"/>
              <a:gd name="connsiteY2" fmla="*/ 35554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863600">
                <a:moveTo>
                  <a:pt x="29633" y="872066"/>
                </a:moveTo>
                <a:lnTo>
                  <a:pt x="2167290" y="44722"/>
                </a:lnTo>
                <a:lnTo>
                  <a:pt x="2190978" y="3555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/>
          <p:cNvSpPr/>
          <p:nvPr/>
        </p:nvSpPr>
        <p:spPr>
          <a:xfrm>
            <a:off x="6794500" y="6032500"/>
            <a:ext cx="266700" cy="228600"/>
          </a:xfrm>
          <a:custGeom>
            <a:avLst/>
            <a:gdLst>
              <a:gd name="connsiteX0" fmla="*/ 110295 w 266700"/>
              <a:gd name="connsiteY0" fmla="*/ 233111 h 228600"/>
              <a:gd name="connsiteX1" fmla="*/ 270767 w 266700"/>
              <a:gd name="connsiteY1" fmla="*/ 56611 h 228600"/>
              <a:gd name="connsiteX2" fmla="*/ 33285 w 266700"/>
              <a:gd name="connsiteY2" fmla="*/ 34133 h 228600"/>
              <a:gd name="connsiteX3" fmla="*/ 110295 w 266700"/>
              <a:gd name="connsiteY3" fmla="*/ 23311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10295" y="233111"/>
                </a:moveTo>
                <a:lnTo>
                  <a:pt x="270767" y="56611"/>
                </a:lnTo>
                <a:lnTo>
                  <a:pt x="33285" y="34133"/>
                </a:lnTo>
                <a:lnTo>
                  <a:pt x="110295" y="2331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/>
          <p:cNvSpPr/>
          <p:nvPr/>
        </p:nvSpPr>
        <p:spPr>
          <a:xfrm>
            <a:off x="8255000" y="4318000"/>
            <a:ext cx="1828800" cy="1244600"/>
          </a:xfrm>
          <a:custGeom>
            <a:avLst/>
            <a:gdLst>
              <a:gd name="connsiteX0" fmla="*/ 33867 w 1828800"/>
              <a:gd name="connsiteY0" fmla="*/ 1244600 h 1244600"/>
              <a:gd name="connsiteX1" fmla="*/ 1817096 w 1828800"/>
              <a:gd name="connsiteY1" fmla="*/ 51282 h 1244600"/>
              <a:gd name="connsiteX2" fmla="*/ 1838205 w 1828800"/>
              <a:gd name="connsiteY2" fmla="*/ 37156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244600">
                <a:moveTo>
                  <a:pt x="33867" y="1244600"/>
                </a:moveTo>
                <a:lnTo>
                  <a:pt x="1817096" y="51282"/>
                </a:lnTo>
                <a:lnTo>
                  <a:pt x="1838205" y="3715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/>
          <p:cNvSpPr/>
          <p:nvPr/>
        </p:nvSpPr>
        <p:spPr>
          <a:xfrm>
            <a:off x="9982200" y="4216400"/>
            <a:ext cx="266700" cy="241300"/>
          </a:xfrm>
          <a:custGeom>
            <a:avLst/>
            <a:gdLst>
              <a:gd name="connsiteX0" fmla="*/ 149226 w 266700"/>
              <a:gd name="connsiteY0" fmla="*/ 241543 h 241300"/>
              <a:gd name="connsiteX1" fmla="*/ 267215 w 266700"/>
              <a:gd name="connsiteY1" fmla="*/ 34223 h 241300"/>
              <a:gd name="connsiteX2" fmla="*/ 30567 w 266700"/>
              <a:gd name="connsiteY2" fmla="*/ 64222 h 241300"/>
              <a:gd name="connsiteX3" fmla="*/ 149226 w 266700"/>
              <a:gd name="connsiteY3" fmla="*/ 241543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41300">
                <a:moveTo>
                  <a:pt x="149226" y="241543"/>
                </a:moveTo>
                <a:lnTo>
                  <a:pt x="267215" y="34223"/>
                </a:lnTo>
                <a:lnTo>
                  <a:pt x="30567" y="64222"/>
                </a:lnTo>
                <a:lnTo>
                  <a:pt x="149226" y="24154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/>
          <p:cNvSpPr/>
          <p:nvPr/>
        </p:nvSpPr>
        <p:spPr>
          <a:xfrm>
            <a:off x="8255000" y="5994400"/>
            <a:ext cx="1803400" cy="635000"/>
          </a:xfrm>
          <a:custGeom>
            <a:avLst/>
            <a:gdLst>
              <a:gd name="connsiteX0" fmla="*/ 33867 w 1803400"/>
              <a:gd name="connsiteY0" fmla="*/ 33867 h 635000"/>
              <a:gd name="connsiteX1" fmla="*/ 1784946 w 1803400"/>
              <a:gd name="connsiteY1" fmla="*/ 629942 h 635000"/>
              <a:gd name="connsiteX2" fmla="*/ 1808991 w 1803400"/>
              <a:gd name="connsiteY2" fmla="*/ 638127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635000">
                <a:moveTo>
                  <a:pt x="33867" y="33867"/>
                </a:moveTo>
                <a:lnTo>
                  <a:pt x="1784946" y="629942"/>
                </a:lnTo>
                <a:lnTo>
                  <a:pt x="1808991" y="63812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/>
          <p:cNvSpPr/>
          <p:nvPr/>
        </p:nvSpPr>
        <p:spPr>
          <a:xfrm>
            <a:off x="9969500" y="6489700"/>
            <a:ext cx="266700" cy="228600"/>
          </a:xfrm>
          <a:custGeom>
            <a:avLst/>
            <a:gdLst>
              <a:gd name="connsiteX0" fmla="*/ 36067 w 266700"/>
              <a:gd name="connsiteY0" fmla="*/ 235632 h 228600"/>
              <a:gd name="connsiteX1" fmla="*/ 272422 w 266700"/>
              <a:gd name="connsiteY1" fmla="*/ 203397 h 228600"/>
              <a:gd name="connsiteX2" fmla="*/ 104822 w 266700"/>
              <a:gd name="connsiteY2" fmla="*/ 33654 h 228600"/>
              <a:gd name="connsiteX3" fmla="*/ 36067 w 266700"/>
              <a:gd name="connsiteY3" fmla="*/ 23563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6067" y="235632"/>
                </a:moveTo>
                <a:lnTo>
                  <a:pt x="272422" y="203397"/>
                </a:lnTo>
                <a:lnTo>
                  <a:pt x="104822" y="33654"/>
                </a:lnTo>
                <a:lnTo>
                  <a:pt x="36067" y="23563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/>
          <p:cNvSpPr/>
          <p:nvPr/>
        </p:nvSpPr>
        <p:spPr>
          <a:xfrm>
            <a:off x="11480800" y="5715000"/>
            <a:ext cx="2032000" cy="977900"/>
          </a:xfrm>
          <a:custGeom>
            <a:avLst/>
            <a:gdLst>
              <a:gd name="connsiteX0" fmla="*/ 25400 w 2032000"/>
              <a:gd name="connsiteY0" fmla="*/ 982133 h 977900"/>
              <a:gd name="connsiteX1" fmla="*/ 2021275 w 2032000"/>
              <a:gd name="connsiteY1" fmla="*/ 48400 h 977900"/>
              <a:gd name="connsiteX2" fmla="*/ 2044281 w 2032000"/>
              <a:gd name="connsiteY2" fmla="*/ 37637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977900">
                <a:moveTo>
                  <a:pt x="25400" y="982133"/>
                </a:moveTo>
                <a:lnTo>
                  <a:pt x="2021275" y="48400"/>
                </a:lnTo>
                <a:lnTo>
                  <a:pt x="2044281" y="3763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/>
          <p:cNvSpPr/>
          <p:nvPr/>
        </p:nvSpPr>
        <p:spPr>
          <a:xfrm>
            <a:off x="13423900" y="5638800"/>
            <a:ext cx="266700" cy="215900"/>
          </a:xfrm>
          <a:custGeom>
            <a:avLst/>
            <a:gdLst>
              <a:gd name="connsiteX0" fmla="*/ 123380 w 266700"/>
              <a:gd name="connsiteY0" fmla="*/ 221229 h 215900"/>
              <a:gd name="connsiteX1" fmla="*/ 271437 w 266700"/>
              <a:gd name="connsiteY1" fmla="*/ 34189 h 215900"/>
              <a:gd name="connsiteX2" fmla="*/ 32968 w 266700"/>
              <a:gd name="connsiteY2" fmla="*/ 27973 h 215900"/>
              <a:gd name="connsiteX3" fmla="*/ 123380 w 266700"/>
              <a:gd name="connsiteY3" fmla="*/ 221229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123380" y="221229"/>
                </a:moveTo>
                <a:lnTo>
                  <a:pt x="271437" y="34189"/>
                </a:lnTo>
                <a:lnTo>
                  <a:pt x="32968" y="27973"/>
                </a:lnTo>
                <a:lnTo>
                  <a:pt x="123380" y="22122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/>
          <p:cNvSpPr/>
          <p:nvPr/>
        </p:nvSpPr>
        <p:spPr>
          <a:xfrm>
            <a:off x="11303000" y="3937000"/>
            <a:ext cx="2146300" cy="965200"/>
          </a:xfrm>
          <a:custGeom>
            <a:avLst/>
            <a:gdLst>
              <a:gd name="connsiteX0" fmla="*/ 35143 w 2146300"/>
              <a:gd name="connsiteY0" fmla="*/ 33515 h 965200"/>
              <a:gd name="connsiteX1" fmla="*/ 2133500 w 2146300"/>
              <a:gd name="connsiteY1" fmla="*/ 958914 h 965200"/>
              <a:gd name="connsiteX2" fmla="*/ 2156741 w 2146300"/>
              <a:gd name="connsiteY2" fmla="*/ 969164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965200">
                <a:moveTo>
                  <a:pt x="35143" y="33515"/>
                </a:moveTo>
                <a:lnTo>
                  <a:pt x="2133500" y="958914"/>
                </a:lnTo>
                <a:lnTo>
                  <a:pt x="2156741" y="96916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/>
          <p:cNvSpPr/>
          <p:nvPr/>
        </p:nvSpPr>
        <p:spPr>
          <a:xfrm>
            <a:off x="13360400" y="4762500"/>
            <a:ext cx="266700" cy="228600"/>
          </a:xfrm>
          <a:custGeom>
            <a:avLst/>
            <a:gdLst>
              <a:gd name="connsiteX0" fmla="*/ 33058 w 266700"/>
              <a:gd name="connsiteY0" fmla="*/ 231024 h 228600"/>
              <a:gd name="connsiteX1" fmla="*/ 271322 w 266700"/>
              <a:gd name="connsiteY1" fmla="*/ 219509 h 228600"/>
              <a:gd name="connsiteX2" fmla="*/ 119150 w 266700"/>
              <a:gd name="connsiteY2" fmla="*/ 35806 h 228600"/>
              <a:gd name="connsiteX3" fmla="*/ 33058 w 266700"/>
              <a:gd name="connsiteY3" fmla="*/ 23102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3058" y="231024"/>
                </a:moveTo>
                <a:lnTo>
                  <a:pt x="271322" y="219509"/>
                </a:lnTo>
                <a:lnTo>
                  <a:pt x="119150" y="35806"/>
                </a:lnTo>
                <a:lnTo>
                  <a:pt x="33058" y="2310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2" name="Picture 3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pic>
        <p:nvPicPr>
          <p:cNvPr id="383" name="Picture 3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384" name="Picture 3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537460"/>
            <a:ext cx="1287780" cy="1287780"/>
          </a:xfrm>
          <a:prstGeom prst="rect">
            <a:avLst/>
          </a:prstGeom>
        </p:spPr>
      </p:pic>
      <p:pic>
        <p:nvPicPr>
          <p:cNvPr id="385" name="Picture 3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386" name="Picture 3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387" name="Picture 3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sp>
        <p:nvSpPr>
          <p:cNvPr id="2" name="Freeform 387"/>
          <p:cNvSpPr/>
          <p:nvPr/>
        </p:nvSpPr>
        <p:spPr>
          <a:xfrm>
            <a:off x="6775450" y="3651250"/>
            <a:ext cx="2597150" cy="692150"/>
          </a:xfrm>
          <a:custGeom>
            <a:avLst/>
            <a:gdLst>
              <a:gd name="connsiteX0" fmla="*/ 43935 w 2597150"/>
              <a:gd name="connsiteY0" fmla="*/ 40058 h 692150"/>
              <a:gd name="connsiteX1" fmla="*/ 2576509 w 2597150"/>
              <a:gd name="connsiteY1" fmla="*/ 703878 h 692150"/>
              <a:gd name="connsiteX2" fmla="*/ 2601504 w 2597150"/>
              <a:gd name="connsiteY2" fmla="*/ 684258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7150" h="692150">
                <a:moveTo>
                  <a:pt x="43935" y="40058"/>
                </a:moveTo>
                <a:cubicBezTo>
                  <a:pt x="484936" y="1416841"/>
                  <a:pt x="1329127" y="1638114"/>
                  <a:pt x="2576509" y="703878"/>
                </a:cubicBezTo>
                <a:lnTo>
                  <a:pt x="2601504" y="684258"/>
                </a:lnTo>
              </a:path>
            </a:pathLst>
          </a:custGeom>
          <a:ln w="635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/>
          <p:cNvSpPr/>
          <p:nvPr/>
        </p:nvSpPr>
        <p:spPr>
          <a:xfrm>
            <a:off x="9239250" y="4159250"/>
            <a:ext cx="311150" cy="285750"/>
          </a:xfrm>
          <a:custGeom>
            <a:avLst/>
            <a:gdLst>
              <a:gd name="connsiteX0" fmla="*/ 192716 w 311150"/>
              <a:gd name="connsiteY0" fmla="*/ 297758 h 285750"/>
              <a:gd name="connsiteX1" fmla="*/ 316523 w 311150"/>
              <a:gd name="connsiteY1" fmla="*/ 35891 h 285750"/>
              <a:gd name="connsiteX2" fmla="*/ 32744 w 311150"/>
              <a:gd name="connsiteY2" fmla="*/ 93966 h 285750"/>
              <a:gd name="connsiteX3" fmla="*/ 192716 w 311150"/>
              <a:gd name="connsiteY3" fmla="*/ 29775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50" h="285750">
                <a:moveTo>
                  <a:pt x="192716" y="297758"/>
                </a:moveTo>
                <a:lnTo>
                  <a:pt x="316523" y="35891"/>
                </a:lnTo>
                <a:lnTo>
                  <a:pt x="32744" y="93966"/>
                </a:lnTo>
                <a:lnTo>
                  <a:pt x="192716" y="297758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/>
          <p:cNvSpPr/>
          <p:nvPr/>
        </p:nvSpPr>
        <p:spPr>
          <a:xfrm>
            <a:off x="7092950" y="3460750"/>
            <a:ext cx="2406650" cy="501650"/>
          </a:xfrm>
          <a:custGeom>
            <a:avLst/>
            <a:gdLst>
              <a:gd name="connsiteX0" fmla="*/ 2419269 w 2406650"/>
              <a:gd name="connsiteY0" fmla="*/ 504353 h 501650"/>
              <a:gd name="connsiteX1" fmla="*/ 74415 w 2406650"/>
              <a:gd name="connsiteY1" fmla="*/ 38305 h 501650"/>
              <a:gd name="connsiteX2" fmla="*/ 42693 w 2406650"/>
              <a:gd name="connsiteY2" fmla="*/ 39665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6650" h="501650">
                <a:moveTo>
                  <a:pt x="2419269" y="504353"/>
                </a:moveTo>
                <a:cubicBezTo>
                  <a:pt x="1558640" y="184451"/>
                  <a:pt x="777023" y="29102"/>
                  <a:pt x="74415" y="38305"/>
                </a:cubicBezTo>
                <a:lnTo>
                  <a:pt x="42693" y="39665"/>
                </a:lnTo>
              </a:path>
            </a:pathLst>
          </a:custGeom>
          <a:ln w="635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/>
          <p:cNvSpPr/>
          <p:nvPr/>
        </p:nvSpPr>
        <p:spPr>
          <a:xfrm>
            <a:off x="6864350" y="3333750"/>
            <a:ext cx="298450" cy="285750"/>
          </a:xfrm>
          <a:custGeom>
            <a:avLst/>
            <a:gdLst>
              <a:gd name="connsiteX0" fmla="*/ 297465 w 298450"/>
              <a:gd name="connsiteY0" fmla="*/ 35885 h 285750"/>
              <a:gd name="connsiteX1" fmla="*/ 44171 w 298450"/>
              <a:gd name="connsiteY1" fmla="*/ 176403 h 285750"/>
              <a:gd name="connsiteX2" fmla="*/ 308561 w 298450"/>
              <a:gd name="connsiteY2" fmla="*/ 294728 h 285750"/>
              <a:gd name="connsiteX3" fmla="*/ 297465 w 298450"/>
              <a:gd name="connsiteY3" fmla="*/ 358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7465" y="35885"/>
                </a:moveTo>
                <a:lnTo>
                  <a:pt x="44171" y="176403"/>
                </a:lnTo>
                <a:lnTo>
                  <a:pt x="308561" y="294728"/>
                </a:lnTo>
                <a:lnTo>
                  <a:pt x="297465" y="35885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/>
          <p:cNvSpPr/>
          <p:nvPr/>
        </p:nvSpPr>
        <p:spPr>
          <a:xfrm>
            <a:off x="6356350" y="2787650"/>
            <a:ext cx="781050" cy="793750"/>
          </a:xfrm>
          <a:custGeom>
            <a:avLst/>
            <a:gdLst>
              <a:gd name="connsiteX0" fmla="*/ 41177 w 781050"/>
              <a:gd name="connsiteY0" fmla="*/ 40338 h 793750"/>
              <a:gd name="connsiteX1" fmla="*/ 785979 w 781050"/>
              <a:gd name="connsiteY1" fmla="*/ 40338 h 793750"/>
              <a:gd name="connsiteX2" fmla="*/ 785979 w 781050"/>
              <a:gd name="connsiteY2" fmla="*/ 803793 h 793750"/>
              <a:gd name="connsiteX3" fmla="*/ 41177 w 781050"/>
              <a:gd name="connsiteY3" fmla="*/ 803793 h 793750"/>
              <a:gd name="connsiteX4" fmla="*/ 41177 w 781050"/>
              <a:gd name="connsiteY4" fmla="*/ 40338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93750">
                <a:moveTo>
                  <a:pt x="41177" y="40338"/>
                </a:moveTo>
                <a:lnTo>
                  <a:pt x="785979" y="40338"/>
                </a:lnTo>
                <a:lnTo>
                  <a:pt x="785979" y="803793"/>
                </a:lnTo>
                <a:lnTo>
                  <a:pt x="41177" y="803793"/>
                </a:lnTo>
                <a:lnTo>
                  <a:pt x="41177" y="40338"/>
                </a:lnTo>
                <a:close/>
              </a:path>
            </a:pathLst>
          </a:custGeom>
          <a:solidFill>
            <a:srgbClr val="000026">
              <a:alpha val="0"/>
            </a:srgbClr>
          </a:solidFill>
          <a:ln w="63500">
            <a:solidFill>
              <a:srgbClr val="6559A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/>
          <p:cNvSpPr/>
          <p:nvPr/>
        </p:nvSpPr>
        <p:spPr>
          <a:xfrm>
            <a:off x="6826250" y="3130550"/>
            <a:ext cx="3143250" cy="400050"/>
          </a:xfrm>
          <a:custGeom>
            <a:avLst/>
            <a:gdLst>
              <a:gd name="connsiteX0" fmla="*/ 3147483 w 3143250"/>
              <a:gd name="connsiteY0" fmla="*/ 408516 h 400050"/>
              <a:gd name="connsiteX1" fmla="*/ 62602 w 3143250"/>
              <a:gd name="connsiteY1" fmla="*/ 36887 h 400050"/>
              <a:gd name="connsiteX2" fmla="*/ 37384 w 3143250"/>
              <a:gd name="connsiteY2" fmla="*/ 3384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0" h="400050">
                <a:moveTo>
                  <a:pt x="3147483" y="408516"/>
                </a:moveTo>
                <a:lnTo>
                  <a:pt x="62602" y="36887"/>
                </a:lnTo>
                <a:lnTo>
                  <a:pt x="37384" y="33849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/>
          <p:cNvSpPr/>
          <p:nvPr/>
        </p:nvSpPr>
        <p:spPr>
          <a:xfrm>
            <a:off x="6635750" y="3028950"/>
            <a:ext cx="260350" cy="234950"/>
          </a:xfrm>
          <a:custGeom>
            <a:avLst/>
            <a:gdLst>
              <a:gd name="connsiteX0" fmla="*/ 265862 w 260350"/>
              <a:gd name="connsiteY0" fmla="*/ 32573 h 234950"/>
              <a:gd name="connsiteX1" fmla="*/ 41275 w 260350"/>
              <a:gd name="connsiteY1" fmla="*/ 112969 h 234950"/>
              <a:gd name="connsiteX2" fmla="*/ 240343 w 260350"/>
              <a:gd name="connsiteY2" fmla="*/ 244401 h 234950"/>
              <a:gd name="connsiteX3" fmla="*/ 265862 w 260350"/>
              <a:gd name="connsiteY3" fmla="*/ 32573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34950">
                <a:moveTo>
                  <a:pt x="265862" y="32573"/>
                </a:moveTo>
                <a:lnTo>
                  <a:pt x="41275" y="112969"/>
                </a:lnTo>
                <a:lnTo>
                  <a:pt x="240343" y="244401"/>
                </a:lnTo>
                <a:lnTo>
                  <a:pt x="265862" y="3257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4"/>
          <p:cNvSpPr txBox="1"/>
          <p:nvPr/>
        </p:nvSpPr>
        <p:spPr>
          <a:xfrm>
            <a:off x="4699000" y="668934"/>
            <a:ext cx="6980098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Directed-acyclic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4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10459720" y="3001847"/>
            <a:ext cx="425987" cy="949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9166"/>
              </a:lnSpc>
              <a:tabLst>
                <a:tab pos="4953000" algn="l"/>
              </a:tabLst>
            </a:pPr>
            <a:r>
              <a:rPr lang="en-US" altLang="zh-CN" sz="4700" spc="325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7467600" y="4848575"/>
            <a:ext cx="7118006" cy="1320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5000"/>
              </a:lnSpc>
              <a:tabLst>
                <a:tab pos="6565900" algn="l"/>
              </a:tabLst>
            </a:pPr>
            <a:r>
              <a:rPr lang="en-US" altLang="zh-CN" sz="4700" spc="320" dirty="0">
                <a:solidFill>
                  <a:srgbClr val="299EBB"/>
                </a:solidFill>
                <a:latin typeface="Times New Roman"/>
                <a:ea typeface="Times New Roman"/>
              </a:rPr>
              <a:t>+	</a:t>
            </a:r>
            <a:r>
              <a:rPr lang="en-US" altLang="zh-CN" sz="5250" spc="345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3632200" y="6566745"/>
            <a:ext cx="7729992" cy="516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  <a:tabLst>
                <a:tab pos="6896100" algn="l"/>
              </a:tabLst>
            </a:pP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floor	</a:t>
            </a:r>
            <a:r>
              <a:rPr lang="en-US" altLang="zh-CN" sz="3150" spc="440" dirty="0">
                <a:solidFill>
                  <a:srgbClr val="299EBB"/>
                </a:solidFill>
                <a:latin typeface="Times New Roman"/>
                <a:ea typeface="Times New Roman"/>
              </a:rPr>
              <a:t>abs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2844800" y="8179698"/>
            <a:ext cx="10686213" cy="54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3350" spc="570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350" spc="19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60" dirty="0">
                <a:solidFill>
                  <a:srgbClr val="1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50" dirty="0">
                <a:solidFill>
                  <a:srgbClr val="1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30" dirty="0">
                <a:solidFill>
                  <a:srgbClr val="100000"/>
                </a:solidFill>
                <a:latin typeface="Times New Roman"/>
                <a:ea typeface="Times New Roman"/>
              </a:rPr>
              <a:t>cycles</a:t>
            </a:r>
            <a:r>
              <a:rPr lang="en-US" altLang="zh-CN" sz="3350" spc="19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05" dirty="0">
                <a:solidFill>
                  <a:srgbClr val="100000"/>
                </a:solidFill>
                <a:latin typeface="Times New Roman"/>
                <a:ea typeface="Times New Roman"/>
              </a:rPr>
              <a:t>will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50" dirty="0">
                <a:solidFill>
                  <a:srgbClr val="100000"/>
                </a:solidFill>
                <a:latin typeface="Times New Roman"/>
                <a:ea typeface="Times New Roman"/>
              </a:rPr>
              <a:t>never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00" dirty="0">
                <a:solidFill>
                  <a:srgbClr val="100000"/>
                </a:solidFill>
                <a:latin typeface="Times New Roman"/>
                <a:ea typeface="Times New Roman"/>
              </a:rPr>
              <a:t>finish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60" dirty="0">
                <a:solidFill>
                  <a:srgbClr val="100000"/>
                </a:solidFill>
                <a:latin typeface="Times New Roman"/>
                <a:ea typeface="Times New Roman"/>
              </a:rPr>
              <a:t>computation</a:t>
            </a:r>
          </a:p>
        </p:txBody>
      </p:sp>
      <p:sp>
        <p:nvSpPr>
          <p:cNvPr id="36" name="TextBox 395">
            <a:extLst>
              <a:ext uri="{FF2B5EF4-FFF2-40B4-BE49-F238E27FC236}">
                <a16:creationId xmlns:a16="http://schemas.microsoft.com/office/drawing/2014/main" id="{93B9302C-F530-F041-BBEA-610261D0B53B}"/>
              </a:ext>
            </a:extLst>
          </p:cNvPr>
          <p:cNvSpPr txBox="1"/>
          <p:nvPr/>
        </p:nvSpPr>
        <p:spPr>
          <a:xfrm>
            <a:off x="5478145" y="2832949"/>
            <a:ext cx="1202055" cy="545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9166"/>
              </a:lnSpc>
              <a:tabLst>
                <a:tab pos="49530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round</a:t>
            </a:r>
            <a:endParaRPr lang="en-US" altLang="zh-CN" sz="4700" spc="325" dirty="0">
              <a:solidFill>
                <a:srgbClr val="299EBB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Freeform 399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6559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400"/>
          <p:cNvSpPr txBox="1"/>
          <p:nvPr/>
        </p:nvSpPr>
        <p:spPr>
          <a:xfrm>
            <a:off x="2933700" y="3033979"/>
            <a:ext cx="10414065" cy="2939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400" spc="380" dirty="0">
                <a:solidFill>
                  <a:srgbClr val="FEFEFE"/>
                </a:solidFill>
                <a:latin typeface="Times New Roman"/>
                <a:ea typeface="Times New Roman"/>
              </a:rPr>
              <a:t>Problems</a:t>
            </a:r>
            <a:r>
              <a:rPr lang="en-US" altLang="zh-CN" sz="6400" spc="20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20" dirty="0">
                <a:solidFill>
                  <a:srgbClr val="FEFEFE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6400" spc="20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90" dirty="0">
                <a:solidFill>
                  <a:srgbClr val="FEFEFE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6400" spc="20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30" dirty="0">
                <a:solidFill>
                  <a:srgbClr val="FEFEFE"/>
                </a:solidFill>
                <a:latin typeface="Times New Roman"/>
                <a:ea typeface="Times New Roman"/>
              </a:rPr>
              <a:t>are</a:t>
            </a:r>
          </a:p>
          <a:p>
            <a:pPr marL="0" indent="254000">
              <a:lnSpc>
                <a:spcPct val="100000"/>
              </a:lnSpc>
            </a:pPr>
            <a:r>
              <a:rPr lang="en-US" altLang="zh-CN" sz="6400" spc="520" dirty="0">
                <a:solidFill>
                  <a:srgbClr val="FEFEFE"/>
                </a:solidFill>
                <a:latin typeface="Times New Roman"/>
                <a:ea typeface="Times New Roman"/>
              </a:rPr>
              <a:t>represented</a:t>
            </a:r>
            <a:r>
              <a:rPr lang="en-US" altLang="zh-CN" sz="6400" spc="3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25" dirty="0">
                <a:solidFill>
                  <a:srgbClr val="FEFEFE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6400" spc="3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55" dirty="0">
                <a:solidFill>
                  <a:srgbClr val="FEFEFE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6400" spc="3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90" dirty="0">
                <a:solidFill>
                  <a:srgbClr val="FEFEFE"/>
                </a:solidFill>
                <a:latin typeface="Times New Roman"/>
                <a:ea typeface="Times New Roman"/>
              </a:rPr>
              <a:t>directed-</a:t>
            </a:r>
          </a:p>
          <a:p>
            <a:pPr marL="0" indent="2705100">
              <a:lnSpc>
                <a:spcPct val="100833"/>
              </a:lnSpc>
            </a:pPr>
            <a:r>
              <a:rPr lang="en-US" altLang="zh-CN" sz="6400" spc="410" dirty="0">
                <a:solidFill>
                  <a:srgbClr val="FEFEFE"/>
                </a:solidFill>
                <a:latin typeface="Times New Roman"/>
                <a:ea typeface="Times New Roman"/>
              </a:rPr>
              <a:t>acyclic</a:t>
            </a:r>
            <a:r>
              <a:rPr lang="en-US" altLang="zh-CN" sz="6400" spc="-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0" dirty="0">
                <a:solidFill>
                  <a:srgbClr val="FEFEFE"/>
                </a:solidFill>
                <a:latin typeface="Times New Roman"/>
                <a:ea typeface="Times New Roman"/>
              </a:rPr>
              <a:t>graph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4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402"/>
          <p:cNvSpPr txBox="1"/>
          <p:nvPr/>
        </p:nvSpPr>
        <p:spPr>
          <a:xfrm>
            <a:off x="2267644" y="3684963"/>
            <a:ext cx="13153518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395" dirty="0">
                <a:solidFill>
                  <a:srgbClr val="1F1F1F"/>
                </a:solidFill>
                <a:latin typeface="Times New Roman"/>
                <a:ea typeface="Times New Roman"/>
              </a:rPr>
              <a:t>Cyclical</a:t>
            </a:r>
            <a:r>
              <a:rPr lang="en-US" altLang="zh-CN" sz="4800" spc="2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1F1F1F"/>
                </a:solidFill>
                <a:latin typeface="Times New Roman"/>
                <a:ea typeface="Times New Roman"/>
              </a:rPr>
              <a:t>Dependencies</a:t>
            </a:r>
            <a:r>
              <a:rPr lang="en-US" altLang="zh-CN" sz="4800" spc="2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0" dirty="0">
                <a:solidFill>
                  <a:srgbClr val="1F1F1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4800" spc="2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75" dirty="0">
                <a:solidFill>
                  <a:srgbClr val="1F1F1F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800" spc="2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0" dirty="0">
                <a:solidFill>
                  <a:srgbClr val="1F1F1F"/>
                </a:solidFill>
                <a:latin typeface="Times New Roman"/>
                <a:ea typeface="Times New Roman"/>
              </a:rPr>
              <a:t>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403"/>
          <p:cNvSpPr/>
          <p:nvPr/>
        </p:nvSpPr>
        <p:spPr>
          <a:xfrm>
            <a:off x="3289300" y="3124200"/>
            <a:ext cx="1866900" cy="25400"/>
          </a:xfrm>
          <a:custGeom>
            <a:avLst/>
            <a:gdLst>
              <a:gd name="connsiteX0" fmla="*/ 35128 w 1866900"/>
              <a:gd name="connsiteY0" fmla="*/ 33866 h 25400"/>
              <a:gd name="connsiteX1" fmla="*/ 1843675 w 1866900"/>
              <a:gd name="connsiteY1" fmla="*/ 33866 h 25400"/>
              <a:gd name="connsiteX2" fmla="*/ 1869075 w 1866900"/>
              <a:gd name="connsiteY2" fmla="*/ 33866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5400">
                <a:moveTo>
                  <a:pt x="35128" y="33866"/>
                </a:moveTo>
                <a:lnTo>
                  <a:pt x="1843675" y="33866"/>
                </a:lnTo>
                <a:lnTo>
                  <a:pt x="1869075" y="3386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/>
          <p:cNvSpPr/>
          <p:nvPr/>
        </p:nvSpPr>
        <p:spPr>
          <a:xfrm>
            <a:off x="5105400" y="3022600"/>
            <a:ext cx="228600" cy="241300"/>
          </a:xfrm>
          <a:custGeom>
            <a:avLst/>
            <a:gdLst>
              <a:gd name="connsiteX0" fmla="*/ 27575 w 228600"/>
              <a:gd name="connsiteY0" fmla="*/ 242147 h 241300"/>
              <a:gd name="connsiteX1" fmla="*/ 240935 w 228600"/>
              <a:gd name="connsiteY1" fmla="*/ 135467 h 241300"/>
              <a:gd name="connsiteX2" fmla="*/ 27575 w 228600"/>
              <a:gd name="connsiteY2" fmla="*/ 28787 h 241300"/>
              <a:gd name="connsiteX3" fmla="*/ 27575 w 228600"/>
              <a:gd name="connsiteY3" fmla="*/ 242147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7575" y="242147"/>
                </a:moveTo>
                <a:lnTo>
                  <a:pt x="240935" y="135467"/>
                </a:lnTo>
                <a:lnTo>
                  <a:pt x="27575" y="28787"/>
                </a:lnTo>
                <a:lnTo>
                  <a:pt x="27575" y="24214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/>
          <p:cNvSpPr/>
          <p:nvPr/>
        </p:nvSpPr>
        <p:spPr>
          <a:xfrm>
            <a:off x="2057400" y="7023100"/>
            <a:ext cx="1181100" cy="25400"/>
          </a:xfrm>
          <a:custGeom>
            <a:avLst/>
            <a:gdLst>
              <a:gd name="connsiteX0" fmla="*/ 36952 w 1181100"/>
              <a:gd name="connsiteY0" fmla="*/ 28723 h 25400"/>
              <a:gd name="connsiteX1" fmla="*/ 1157091 w 1181100"/>
              <a:gd name="connsiteY1" fmla="*/ 28723 h 25400"/>
              <a:gd name="connsiteX2" fmla="*/ 1182492 w 1181100"/>
              <a:gd name="connsiteY2" fmla="*/ 28723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5400">
                <a:moveTo>
                  <a:pt x="36952" y="28723"/>
                </a:moveTo>
                <a:lnTo>
                  <a:pt x="1157091" y="28723"/>
                </a:lnTo>
                <a:lnTo>
                  <a:pt x="1182492" y="2872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/>
          <p:cNvSpPr/>
          <p:nvPr/>
        </p:nvSpPr>
        <p:spPr>
          <a:xfrm>
            <a:off x="3187700" y="6908800"/>
            <a:ext cx="228600" cy="241300"/>
          </a:xfrm>
          <a:custGeom>
            <a:avLst/>
            <a:gdLst>
              <a:gd name="connsiteX0" fmla="*/ 26791 w 228600"/>
              <a:gd name="connsiteY0" fmla="*/ 249704 h 241300"/>
              <a:gd name="connsiteX1" fmla="*/ 240152 w 228600"/>
              <a:gd name="connsiteY1" fmla="*/ 143023 h 241300"/>
              <a:gd name="connsiteX2" fmla="*/ 26791 w 228600"/>
              <a:gd name="connsiteY2" fmla="*/ 36343 h 241300"/>
              <a:gd name="connsiteX3" fmla="*/ 26791 w 228600"/>
              <a:gd name="connsiteY3" fmla="*/ 249704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6791" y="249704"/>
                </a:moveTo>
                <a:lnTo>
                  <a:pt x="240152" y="143023"/>
                </a:lnTo>
                <a:lnTo>
                  <a:pt x="26791" y="36343"/>
                </a:lnTo>
                <a:lnTo>
                  <a:pt x="26791" y="2497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/>
          <p:cNvSpPr/>
          <p:nvPr/>
        </p:nvSpPr>
        <p:spPr>
          <a:xfrm>
            <a:off x="6273800" y="3721100"/>
            <a:ext cx="1028700" cy="1333500"/>
          </a:xfrm>
          <a:custGeom>
            <a:avLst/>
            <a:gdLst>
              <a:gd name="connsiteX0" fmla="*/ 33865 w 1028700"/>
              <a:gd name="connsiteY0" fmla="*/ 29633 h 1333500"/>
              <a:gd name="connsiteX1" fmla="*/ 1017123 w 1028700"/>
              <a:gd name="connsiteY1" fmla="*/ 1315179 h 1333500"/>
              <a:gd name="connsiteX2" fmla="*/ 1032555 w 1028700"/>
              <a:gd name="connsiteY2" fmla="*/ 1335354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33500">
                <a:moveTo>
                  <a:pt x="33865" y="29633"/>
                </a:moveTo>
                <a:lnTo>
                  <a:pt x="1017123" y="1315179"/>
                </a:lnTo>
                <a:lnTo>
                  <a:pt x="1032555" y="133535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/>
          <p:cNvSpPr/>
          <p:nvPr/>
        </p:nvSpPr>
        <p:spPr>
          <a:xfrm>
            <a:off x="7175500" y="4940300"/>
            <a:ext cx="241300" cy="254000"/>
          </a:xfrm>
          <a:custGeom>
            <a:avLst/>
            <a:gdLst>
              <a:gd name="connsiteX0" fmla="*/ 30689 w 241300"/>
              <a:gd name="connsiteY0" fmla="*/ 160791 h 254000"/>
              <a:gd name="connsiteX1" fmla="*/ 245046 w 241300"/>
              <a:gd name="connsiteY1" fmla="*/ 265451 h 254000"/>
              <a:gd name="connsiteX2" fmla="*/ 200160 w 241300"/>
              <a:gd name="connsiteY2" fmla="*/ 31170 h 254000"/>
              <a:gd name="connsiteX3" fmla="*/ 30689 w 241300"/>
              <a:gd name="connsiteY3" fmla="*/ 160791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30689" y="160791"/>
                </a:moveTo>
                <a:lnTo>
                  <a:pt x="245046" y="265451"/>
                </a:lnTo>
                <a:lnTo>
                  <a:pt x="200160" y="31170"/>
                </a:lnTo>
                <a:lnTo>
                  <a:pt x="30689" y="16079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/>
          <p:cNvSpPr/>
          <p:nvPr/>
        </p:nvSpPr>
        <p:spPr>
          <a:xfrm>
            <a:off x="4699000" y="6121400"/>
            <a:ext cx="2184400" cy="863600"/>
          </a:xfrm>
          <a:custGeom>
            <a:avLst/>
            <a:gdLst>
              <a:gd name="connsiteX0" fmla="*/ 29633 w 2184400"/>
              <a:gd name="connsiteY0" fmla="*/ 872066 h 863600"/>
              <a:gd name="connsiteX1" fmla="*/ 2167290 w 2184400"/>
              <a:gd name="connsiteY1" fmla="*/ 44722 h 863600"/>
              <a:gd name="connsiteX2" fmla="*/ 2190978 w 2184400"/>
              <a:gd name="connsiteY2" fmla="*/ 35554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863600">
                <a:moveTo>
                  <a:pt x="29633" y="872066"/>
                </a:moveTo>
                <a:lnTo>
                  <a:pt x="2167290" y="44722"/>
                </a:lnTo>
                <a:lnTo>
                  <a:pt x="2190978" y="3555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/>
          <p:cNvSpPr/>
          <p:nvPr/>
        </p:nvSpPr>
        <p:spPr>
          <a:xfrm>
            <a:off x="6794500" y="6032500"/>
            <a:ext cx="266700" cy="228600"/>
          </a:xfrm>
          <a:custGeom>
            <a:avLst/>
            <a:gdLst>
              <a:gd name="connsiteX0" fmla="*/ 110295 w 266700"/>
              <a:gd name="connsiteY0" fmla="*/ 233111 h 228600"/>
              <a:gd name="connsiteX1" fmla="*/ 270767 w 266700"/>
              <a:gd name="connsiteY1" fmla="*/ 56611 h 228600"/>
              <a:gd name="connsiteX2" fmla="*/ 33285 w 266700"/>
              <a:gd name="connsiteY2" fmla="*/ 34133 h 228600"/>
              <a:gd name="connsiteX3" fmla="*/ 110295 w 266700"/>
              <a:gd name="connsiteY3" fmla="*/ 23311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10295" y="233111"/>
                </a:moveTo>
                <a:lnTo>
                  <a:pt x="270767" y="56611"/>
                </a:lnTo>
                <a:lnTo>
                  <a:pt x="33285" y="34133"/>
                </a:lnTo>
                <a:lnTo>
                  <a:pt x="110295" y="2331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/>
          <p:cNvSpPr/>
          <p:nvPr/>
        </p:nvSpPr>
        <p:spPr>
          <a:xfrm>
            <a:off x="8255000" y="4318000"/>
            <a:ext cx="1828800" cy="1244600"/>
          </a:xfrm>
          <a:custGeom>
            <a:avLst/>
            <a:gdLst>
              <a:gd name="connsiteX0" fmla="*/ 33867 w 1828800"/>
              <a:gd name="connsiteY0" fmla="*/ 1244600 h 1244600"/>
              <a:gd name="connsiteX1" fmla="*/ 1817096 w 1828800"/>
              <a:gd name="connsiteY1" fmla="*/ 51282 h 1244600"/>
              <a:gd name="connsiteX2" fmla="*/ 1838205 w 1828800"/>
              <a:gd name="connsiteY2" fmla="*/ 37156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244600">
                <a:moveTo>
                  <a:pt x="33867" y="1244600"/>
                </a:moveTo>
                <a:lnTo>
                  <a:pt x="1817096" y="51282"/>
                </a:lnTo>
                <a:lnTo>
                  <a:pt x="1838205" y="3715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/>
          <p:cNvSpPr/>
          <p:nvPr/>
        </p:nvSpPr>
        <p:spPr>
          <a:xfrm>
            <a:off x="9982200" y="4216400"/>
            <a:ext cx="266700" cy="241300"/>
          </a:xfrm>
          <a:custGeom>
            <a:avLst/>
            <a:gdLst>
              <a:gd name="connsiteX0" fmla="*/ 149226 w 266700"/>
              <a:gd name="connsiteY0" fmla="*/ 241543 h 241300"/>
              <a:gd name="connsiteX1" fmla="*/ 267215 w 266700"/>
              <a:gd name="connsiteY1" fmla="*/ 34223 h 241300"/>
              <a:gd name="connsiteX2" fmla="*/ 30567 w 266700"/>
              <a:gd name="connsiteY2" fmla="*/ 64222 h 241300"/>
              <a:gd name="connsiteX3" fmla="*/ 149226 w 266700"/>
              <a:gd name="connsiteY3" fmla="*/ 241543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41300">
                <a:moveTo>
                  <a:pt x="149226" y="241543"/>
                </a:moveTo>
                <a:lnTo>
                  <a:pt x="267215" y="34223"/>
                </a:lnTo>
                <a:lnTo>
                  <a:pt x="30567" y="64222"/>
                </a:lnTo>
                <a:lnTo>
                  <a:pt x="149226" y="24154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/>
          <p:cNvSpPr/>
          <p:nvPr/>
        </p:nvSpPr>
        <p:spPr>
          <a:xfrm>
            <a:off x="8255000" y="5994400"/>
            <a:ext cx="1803400" cy="635000"/>
          </a:xfrm>
          <a:custGeom>
            <a:avLst/>
            <a:gdLst>
              <a:gd name="connsiteX0" fmla="*/ 33867 w 1803400"/>
              <a:gd name="connsiteY0" fmla="*/ 33867 h 635000"/>
              <a:gd name="connsiteX1" fmla="*/ 1784946 w 1803400"/>
              <a:gd name="connsiteY1" fmla="*/ 629942 h 635000"/>
              <a:gd name="connsiteX2" fmla="*/ 1808991 w 1803400"/>
              <a:gd name="connsiteY2" fmla="*/ 638127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635000">
                <a:moveTo>
                  <a:pt x="33867" y="33867"/>
                </a:moveTo>
                <a:lnTo>
                  <a:pt x="1784946" y="629942"/>
                </a:lnTo>
                <a:lnTo>
                  <a:pt x="1808991" y="63812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/>
          <p:cNvSpPr/>
          <p:nvPr/>
        </p:nvSpPr>
        <p:spPr>
          <a:xfrm>
            <a:off x="9969500" y="6489700"/>
            <a:ext cx="266700" cy="228600"/>
          </a:xfrm>
          <a:custGeom>
            <a:avLst/>
            <a:gdLst>
              <a:gd name="connsiteX0" fmla="*/ 36067 w 266700"/>
              <a:gd name="connsiteY0" fmla="*/ 235632 h 228600"/>
              <a:gd name="connsiteX1" fmla="*/ 272422 w 266700"/>
              <a:gd name="connsiteY1" fmla="*/ 203397 h 228600"/>
              <a:gd name="connsiteX2" fmla="*/ 104822 w 266700"/>
              <a:gd name="connsiteY2" fmla="*/ 33654 h 228600"/>
              <a:gd name="connsiteX3" fmla="*/ 36067 w 266700"/>
              <a:gd name="connsiteY3" fmla="*/ 23563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6067" y="235632"/>
                </a:moveTo>
                <a:lnTo>
                  <a:pt x="272422" y="203397"/>
                </a:lnTo>
                <a:lnTo>
                  <a:pt x="104822" y="33654"/>
                </a:lnTo>
                <a:lnTo>
                  <a:pt x="36067" y="23563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/>
          <p:cNvSpPr/>
          <p:nvPr/>
        </p:nvSpPr>
        <p:spPr>
          <a:xfrm>
            <a:off x="11480800" y="5715000"/>
            <a:ext cx="2032000" cy="977900"/>
          </a:xfrm>
          <a:custGeom>
            <a:avLst/>
            <a:gdLst>
              <a:gd name="connsiteX0" fmla="*/ 25400 w 2032000"/>
              <a:gd name="connsiteY0" fmla="*/ 982133 h 977900"/>
              <a:gd name="connsiteX1" fmla="*/ 2021275 w 2032000"/>
              <a:gd name="connsiteY1" fmla="*/ 48400 h 977900"/>
              <a:gd name="connsiteX2" fmla="*/ 2044281 w 2032000"/>
              <a:gd name="connsiteY2" fmla="*/ 37637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977900">
                <a:moveTo>
                  <a:pt x="25400" y="982133"/>
                </a:moveTo>
                <a:lnTo>
                  <a:pt x="2021275" y="48400"/>
                </a:lnTo>
                <a:lnTo>
                  <a:pt x="2044281" y="3763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/>
          <p:cNvSpPr/>
          <p:nvPr/>
        </p:nvSpPr>
        <p:spPr>
          <a:xfrm>
            <a:off x="13423900" y="5638800"/>
            <a:ext cx="266700" cy="215900"/>
          </a:xfrm>
          <a:custGeom>
            <a:avLst/>
            <a:gdLst>
              <a:gd name="connsiteX0" fmla="*/ 123380 w 266700"/>
              <a:gd name="connsiteY0" fmla="*/ 221229 h 215900"/>
              <a:gd name="connsiteX1" fmla="*/ 271437 w 266700"/>
              <a:gd name="connsiteY1" fmla="*/ 34189 h 215900"/>
              <a:gd name="connsiteX2" fmla="*/ 32968 w 266700"/>
              <a:gd name="connsiteY2" fmla="*/ 27973 h 215900"/>
              <a:gd name="connsiteX3" fmla="*/ 123380 w 266700"/>
              <a:gd name="connsiteY3" fmla="*/ 221229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123380" y="221229"/>
                </a:moveTo>
                <a:lnTo>
                  <a:pt x="271437" y="34189"/>
                </a:lnTo>
                <a:lnTo>
                  <a:pt x="32968" y="27973"/>
                </a:lnTo>
                <a:lnTo>
                  <a:pt x="123380" y="22122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/>
          <p:cNvSpPr/>
          <p:nvPr/>
        </p:nvSpPr>
        <p:spPr>
          <a:xfrm>
            <a:off x="11303000" y="3937000"/>
            <a:ext cx="2146300" cy="965200"/>
          </a:xfrm>
          <a:custGeom>
            <a:avLst/>
            <a:gdLst>
              <a:gd name="connsiteX0" fmla="*/ 35143 w 2146300"/>
              <a:gd name="connsiteY0" fmla="*/ 33515 h 965200"/>
              <a:gd name="connsiteX1" fmla="*/ 2133500 w 2146300"/>
              <a:gd name="connsiteY1" fmla="*/ 958914 h 965200"/>
              <a:gd name="connsiteX2" fmla="*/ 2156741 w 2146300"/>
              <a:gd name="connsiteY2" fmla="*/ 969164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965200">
                <a:moveTo>
                  <a:pt x="35143" y="33515"/>
                </a:moveTo>
                <a:lnTo>
                  <a:pt x="2133500" y="958914"/>
                </a:lnTo>
                <a:lnTo>
                  <a:pt x="2156741" y="96916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/>
          <p:cNvSpPr/>
          <p:nvPr/>
        </p:nvSpPr>
        <p:spPr>
          <a:xfrm>
            <a:off x="13360400" y="4762500"/>
            <a:ext cx="266700" cy="228600"/>
          </a:xfrm>
          <a:custGeom>
            <a:avLst/>
            <a:gdLst>
              <a:gd name="connsiteX0" fmla="*/ 33058 w 266700"/>
              <a:gd name="connsiteY0" fmla="*/ 231024 h 228600"/>
              <a:gd name="connsiteX1" fmla="*/ 271322 w 266700"/>
              <a:gd name="connsiteY1" fmla="*/ 219509 h 228600"/>
              <a:gd name="connsiteX2" fmla="*/ 119150 w 266700"/>
              <a:gd name="connsiteY2" fmla="*/ 35806 h 228600"/>
              <a:gd name="connsiteX3" fmla="*/ 33058 w 266700"/>
              <a:gd name="connsiteY3" fmla="*/ 23102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3058" y="231024"/>
                </a:moveTo>
                <a:lnTo>
                  <a:pt x="271322" y="219509"/>
                </a:lnTo>
                <a:lnTo>
                  <a:pt x="119150" y="35806"/>
                </a:lnTo>
                <a:lnTo>
                  <a:pt x="33058" y="2310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0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pic>
        <p:nvPicPr>
          <p:cNvPr id="421" name="Picture 4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422" name="Picture 4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537460"/>
            <a:ext cx="1287780" cy="1287780"/>
          </a:xfrm>
          <a:prstGeom prst="rect">
            <a:avLst/>
          </a:prstGeom>
        </p:spPr>
      </p:pic>
      <p:pic>
        <p:nvPicPr>
          <p:cNvPr id="423" name="Picture 4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424" name="Picture 4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425" name="Picture 4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sp>
        <p:nvSpPr>
          <p:cNvPr id="2" name="Freeform 425"/>
          <p:cNvSpPr/>
          <p:nvPr/>
        </p:nvSpPr>
        <p:spPr>
          <a:xfrm>
            <a:off x="6775450" y="3651250"/>
            <a:ext cx="2597150" cy="692150"/>
          </a:xfrm>
          <a:custGeom>
            <a:avLst/>
            <a:gdLst>
              <a:gd name="connsiteX0" fmla="*/ 43935 w 2597150"/>
              <a:gd name="connsiteY0" fmla="*/ 40058 h 692150"/>
              <a:gd name="connsiteX1" fmla="*/ 2576509 w 2597150"/>
              <a:gd name="connsiteY1" fmla="*/ 703878 h 692150"/>
              <a:gd name="connsiteX2" fmla="*/ 2601504 w 2597150"/>
              <a:gd name="connsiteY2" fmla="*/ 684258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7150" h="692150">
                <a:moveTo>
                  <a:pt x="43935" y="40058"/>
                </a:moveTo>
                <a:cubicBezTo>
                  <a:pt x="484936" y="1416841"/>
                  <a:pt x="1329127" y="1638114"/>
                  <a:pt x="2576509" y="703878"/>
                </a:cubicBezTo>
                <a:lnTo>
                  <a:pt x="2601504" y="684258"/>
                </a:lnTo>
              </a:path>
            </a:pathLst>
          </a:custGeom>
          <a:ln w="635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/>
          <p:cNvSpPr/>
          <p:nvPr/>
        </p:nvSpPr>
        <p:spPr>
          <a:xfrm>
            <a:off x="9239250" y="4159250"/>
            <a:ext cx="311150" cy="285750"/>
          </a:xfrm>
          <a:custGeom>
            <a:avLst/>
            <a:gdLst>
              <a:gd name="connsiteX0" fmla="*/ 192716 w 311150"/>
              <a:gd name="connsiteY0" fmla="*/ 297758 h 285750"/>
              <a:gd name="connsiteX1" fmla="*/ 316523 w 311150"/>
              <a:gd name="connsiteY1" fmla="*/ 35891 h 285750"/>
              <a:gd name="connsiteX2" fmla="*/ 32744 w 311150"/>
              <a:gd name="connsiteY2" fmla="*/ 93966 h 285750"/>
              <a:gd name="connsiteX3" fmla="*/ 192716 w 311150"/>
              <a:gd name="connsiteY3" fmla="*/ 29775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50" h="285750">
                <a:moveTo>
                  <a:pt x="192716" y="297758"/>
                </a:moveTo>
                <a:lnTo>
                  <a:pt x="316523" y="35891"/>
                </a:lnTo>
                <a:lnTo>
                  <a:pt x="32744" y="93966"/>
                </a:lnTo>
                <a:lnTo>
                  <a:pt x="192716" y="297758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/>
          <p:cNvSpPr/>
          <p:nvPr/>
        </p:nvSpPr>
        <p:spPr>
          <a:xfrm>
            <a:off x="7092950" y="3460750"/>
            <a:ext cx="2406650" cy="501650"/>
          </a:xfrm>
          <a:custGeom>
            <a:avLst/>
            <a:gdLst>
              <a:gd name="connsiteX0" fmla="*/ 2419269 w 2406650"/>
              <a:gd name="connsiteY0" fmla="*/ 504353 h 501650"/>
              <a:gd name="connsiteX1" fmla="*/ 74415 w 2406650"/>
              <a:gd name="connsiteY1" fmla="*/ 38305 h 501650"/>
              <a:gd name="connsiteX2" fmla="*/ 42693 w 2406650"/>
              <a:gd name="connsiteY2" fmla="*/ 39665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6650" h="501650">
                <a:moveTo>
                  <a:pt x="2419269" y="504353"/>
                </a:moveTo>
                <a:cubicBezTo>
                  <a:pt x="1558640" y="184451"/>
                  <a:pt x="777023" y="29102"/>
                  <a:pt x="74415" y="38305"/>
                </a:cubicBezTo>
                <a:lnTo>
                  <a:pt x="42693" y="39665"/>
                </a:lnTo>
              </a:path>
            </a:pathLst>
          </a:custGeom>
          <a:ln w="635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/>
          <p:cNvSpPr/>
          <p:nvPr/>
        </p:nvSpPr>
        <p:spPr>
          <a:xfrm>
            <a:off x="6864350" y="3333750"/>
            <a:ext cx="298450" cy="285750"/>
          </a:xfrm>
          <a:custGeom>
            <a:avLst/>
            <a:gdLst>
              <a:gd name="connsiteX0" fmla="*/ 297465 w 298450"/>
              <a:gd name="connsiteY0" fmla="*/ 35885 h 285750"/>
              <a:gd name="connsiteX1" fmla="*/ 44171 w 298450"/>
              <a:gd name="connsiteY1" fmla="*/ 176403 h 285750"/>
              <a:gd name="connsiteX2" fmla="*/ 308561 w 298450"/>
              <a:gd name="connsiteY2" fmla="*/ 294728 h 285750"/>
              <a:gd name="connsiteX3" fmla="*/ 297465 w 298450"/>
              <a:gd name="connsiteY3" fmla="*/ 358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7465" y="35885"/>
                </a:moveTo>
                <a:lnTo>
                  <a:pt x="44171" y="176403"/>
                </a:lnTo>
                <a:lnTo>
                  <a:pt x="308561" y="294728"/>
                </a:lnTo>
                <a:lnTo>
                  <a:pt x="297465" y="35885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/>
          <p:cNvSpPr/>
          <p:nvPr/>
        </p:nvSpPr>
        <p:spPr>
          <a:xfrm>
            <a:off x="6356350" y="2787650"/>
            <a:ext cx="781050" cy="793750"/>
          </a:xfrm>
          <a:custGeom>
            <a:avLst/>
            <a:gdLst>
              <a:gd name="connsiteX0" fmla="*/ 41177 w 781050"/>
              <a:gd name="connsiteY0" fmla="*/ 40338 h 793750"/>
              <a:gd name="connsiteX1" fmla="*/ 785979 w 781050"/>
              <a:gd name="connsiteY1" fmla="*/ 40338 h 793750"/>
              <a:gd name="connsiteX2" fmla="*/ 785979 w 781050"/>
              <a:gd name="connsiteY2" fmla="*/ 803793 h 793750"/>
              <a:gd name="connsiteX3" fmla="*/ 41177 w 781050"/>
              <a:gd name="connsiteY3" fmla="*/ 803793 h 793750"/>
              <a:gd name="connsiteX4" fmla="*/ 41177 w 781050"/>
              <a:gd name="connsiteY4" fmla="*/ 40338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793750">
                <a:moveTo>
                  <a:pt x="41177" y="40338"/>
                </a:moveTo>
                <a:lnTo>
                  <a:pt x="785979" y="40338"/>
                </a:lnTo>
                <a:lnTo>
                  <a:pt x="785979" y="803793"/>
                </a:lnTo>
                <a:lnTo>
                  <a:pt x="41177" y="803793"/>
                </a:lnTo>
                <a:lnTo>
                  <a:pt x="41177" y="40338"/>
                </a:lnTo>
                <a:close/>
              </a:path>
            </a:pathLst>
          </a:custGeom>
          <a:solidFill>
            <a:srgbClr val="0000D7">
              <a:alpha val="0"/>
            </a:srgbClr>
          </a:solidFill>
          <a:ln w="63500">
            <a:solidFill>
              <a:srgbClr val="6559A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/>
          <p:cNvSpPr/>
          <p:nvPr/>
        </p:nvSpPr>
        <p:spPr>
          <a:xfrm>
            <a:off x="6826250" y="3130550"/>
            <a:ext cx="3143250" cy="400050"/>
          </a:xfrm>
          <a:custGeom>
            <a:avLst/>
            <a:gdLst>
              <a:gd name="connsiteX0" fmla="*/ 3147483 w 3143250"/>
              <a:gd name="connsiteY0" fmla="*/ 408516 h 400050"/>
              <a:gd name="connsiteX1" fmla="*/ 62602 w 3143250"/>
              <a:gd name="connsiteY1" fmla="*/ 36887 h 400050"/>
              <a:gd name="connsiteX2" fmla="*/ 37384 w 3143250"/>
              <a:gd name="connsiteY2" fmla="*/ 3384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0" h="400050">
                <a:moveTo>
                  <a:pt x="3147483" y="408516"/>
                </a:moveTo>
                <a:lnTo>
                  <a:pt x="62602" y="36887"/>
                </a:lnTo>
                <a:lnTo>
                  <a:pt x="37384" y="33849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/>
          <p:cNvSpPr/>
          <p:nvPr/>
        </p:nvSpPr>
        <p:spPr>
          <a:xfrm>
            <a:off x="6635750" y="3028950"/>
            <a:ext cx="260350" cy="234950"/>
          </a:xfrm>
          <a:custGeom>
            <a:avLst/>
            <a:gdLst>
              <a:gd name="connsiteX0" fmla="*/ 265862 w 260350"/>
              <a:gd name="connsiteY0" fmla="*/ 32573 h 234950"/>
              <a:gd name="connsiteX1" fmla="*/ 41275 w 260350"/>
              <a:gd name="connsiteY1" fmla="*/ 112969 h 234950"/>
              <a:gd name="connsiteX2" fmla="*/ 240343 w 260350"/>
              <a:gd name="connsiteY2" fmla="*/ 244401 h 234950"/>
              <a:gd name="connsiteX3" fmla="*/ 265862 w 260350"/>
              <a:gd name="connsiteY3" fmla="*/ 32573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34950">
                <a:moveTo>
                  <a:pt x="265862" y="32573"/>
                </a:moveTo>
                <a:lnTo>
                  <a:pt x="41275" y="112969"/>
                </a:lnTo>
                <a:lnTo>
                  <a:pt x="240343" y="244401"/>
                </a:lnTo>
                <a:lnTo>
                  <a:pt x="265862" y="3257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TextBox 432"/>
          <p:cNvSpPr txBox="1"/>
          <p:nvPr/>
        </p:nvSpPr>
        <p:spPr>
          <a:xfrm>
            <a:off x="4660900" y="668934"/>
            <a:ext cx="70721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Directed-Acyclic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5511800" y="2942888"/>
            <a:ext cx="5425145" cy="10684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9166"/>
              </a:lnSpc>
              <a:tabLst>
                <a:tab pos="49530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round	</a:t>
            </a:r>
            <a:r>
              <a:rPr lang="en-US" altLang="zh-CN" sz="4700" spc="325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7467600" y="4848575"/>
            <a:ext cx="7118006" cy="1320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5000"/>
              </a:lnSpc>
              <a:tabLst>
                <a:tab pos="6565900" algn="l"/>
              </a:tabLst>
            </a:pPr>
            <a:r>
              <a:rPr lang="en-US" altLang="zh-CN" sz="4700" spc="320" dirty="0">
                <a:solidFill>
                  <a:srgbClr val="299EBB"/>
                </a:solidFill>
                <a:latin typeface="Times New Roman"/>
                <a:ea typeface="Times New Roman"/>
              </a:rPr>
              <a:t>+	</a:t>
            </a:r>
            <a:r>
              <a:rPr lang="en-US" altLang="zh-CN" sz="5250" spc="345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3632200" y="6566745"/>
            <a:ext cx="7729992" cy="516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  <a:tabLst>
                <a:tab pos="6896100" algn="l"/>
              </a:tabLst>
            </a:pP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floor	</a:t>
            </a:r>
            <a:r>
              <a:rPr lang="en-US" altLang="zh-CN" sz="3150" spc="440" dirty="0">
                <a:solidFill>
                  <a:srgbClr val="299EBB"/>
                </a:solidFill>
                <a:latin typeface="Times New Roman"/>
                <a:ea typeface="Times New Roman"/>
              </a:rPr>
              <a:t>abs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2844800" y="8179698"/>
            <a:ext cx="10686213" cy="54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3350" spc="570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350" spc="19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60" dirty="0">
                <a:solidFill>
                  <a:srgbClr val="1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50" dirty="0">
                <a:solidFill>
                  <a:srgbClr val="1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30" dirty="0">
                <a:solidFill>
                  <a:srgbClr val="100000"/>
                </a:solidFill>
                <a:latin typeface="Times New Roman"/>
                <a:ea typeface="Times New Roman"/>
              </a:rPr>
              <a:t>cycles</a:t>
            </a:r>
            <a:r>
              <a:rPr lang="en-US" altLang="zh-CN" sz="3350" spc="19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05" dirty="0">
                <a:solidFill>
                  <a:srgbClr val="100000"/>
                </a:solidFill>
                <a:latin typeface="Times New Roman"/>
                <a:ea typeface="Times New Roman"/>
              </a:rPr>
              <a:t>will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50" dirty="0">
                <a:solidFill>
                  <a:srgbClr val="100000"/>
                </a:solidFill>
                <a:latin typeface="Times New Roman"/>
                <a:ea typeface="Times New Roman"/>
              </a:rPr>
              <a:t>never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00" dirty="0">
                <a:solidFill>
                  <a:srgbClr val="100000"/>
                </a:solidFill>
                <a:latin typeface="Times New Roman"/>
                <a:ea typeface="Times New Roman"/>
              </a:rPr>
              <a:t>finish</a:t>
            </a:r>
            <a:r>
              <a:rPr lang="en-US" altLang="zh-CN" sz="3350" spc="20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60" dirty="0">
                <a:solidFill>
                  <a:srgbClr val="100000"/>
                </a:solidFill>
                <a:latin typeface="Times New Roman"/>
                <a:ea typeface="Times New Roman"/>
              </a:rPr>
              <a:t>computation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reeform 437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/>
          <p:cNvSpPr/>
          <p:nvPr/>
        </p:nvSpPr>
        <p:spPr>
          <a:xfrm>
            <a:off x="4197350" y="4464050"/>
            <a:ext cx="184150" cy="184150"/>
          </a:xfrm>
          <a:custGeom>
            <a:avLst/>
            <a:gdLst>
              <a:gd name="connsiteX0" fmla="*/ 20415 w 184150"/>
              <a:gd name="connsiteY0" fmla="*/ 191770 h 184150"/>
              <a:gd name="connsiteX1" fmla="*/ 188055 w 184150"/>
              <a:gd name="connsiteY1" fmla="*/ 107950 h 184150"/>
              <a:gd name="connsiteX2" fmla="*/ 20415 w 184150"/>
              <a:gd name="connsiteY2" fmla="*/ 24130 h 184150"/>
              <a:gd name="connsiteX3" fmla="*/ 2041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415" y="191770"/>
                </a:moveTo>
                <a:lnTo>
                  <a:pt x="188055" y="107950"/>
                </a:lnTo>
                <a:lnTo>
                  <a:pt x="20415" y="24130"/>
                </a:lnTo>
                <a:lnTo>
                  <a:pt x="2041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40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2" name="Picture 4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467100"/>
            <a:ext cx="2773680" cy="2225040"/>
          </a:xfrm>
          <a:prstGeom prst="rect">
            <a:avLst/>
          </a:prstGeom>
        </p:spPr>
      </p:pic>
      <p:pic>
        <p:nvPicPr>
          <p:cNvPr id="443" name="Picture 4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2" name="Freeform 443"/>
          <p:cNvSpPr/>
          <p:nvPr/>
        </p:nvSpPr>
        <p:spPr>
          <a:xfrm>
            <a:off x="4184650" y="2190750"/>
            <a:ext cx="6572250" cy="4718050"/>
          </a:xfrm>
          <a:custGeom>
            <a:avLst/>
            <a:gdLst>
              <a:gd name="connsiteX0" fmla="*/ 43512 w 6572250"/>
              <a:gd name="connsiteY0" fmla="*/ 39594 h 4718050"/>
              <a:gd name="connsiteX1" fmla="*/ 6580578 w 6572250"/>
              <a:gd name="connsiteY1" fmla="*/ 39594 h 4718050"/>
              <a:gd name="connsiteX2" fmla="*/ 6580578 w 6572250"/>
              <a:gd name="connsiteY2" fmla="*/ 4722904 h 4718050"/>
              <a:gd name="connsiteX3" fmla="*/ 43512 w 6572250"/>
              <a:gd name="connsiteY3" fmla="*/ 4722904 h 4718050"/>
              <a:gd name="connsiteX4" fmla="*/ 43512 w 6572250"/>
              <a:gd name="connsiteY4" fmla="*/ 39594 h 47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0" h="4718050">
                <a:moveTo>
                  <a:pt x="43512" y="39594"/>
                </a:moveTo>
                <a:lnTo>
                  <a:pt x="6580578" y="39594"/>
                </a:lnTo>
                <a:lnTo>
                  <a:pt x="6580578" y="4722904"/>
                </a:lnTo>
                <a:lnTo>
                  <a:pt x="43512" y="4722904"/>
                </a:lnTo>
                <a:lnTo>
                  <a:pt x="43512" y="3959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/>
          <p:cNvSpPr/>
          <p:nvPr/>
        </p:nvSpPr>
        <p:spPr>
          <a:xfrm>
            <a:off x="12503150" y="3549650"/>
            <a:ext cx="2711450" cy="2000250"/>
          </a:xfrm>
          <a:custGeom>
            <a:avLst/>
            <a:gdLst>
              <a:gd name="connsiteX0" fmla="*/ 42978 w 2711450"/>
              <a:gd name="connsiteY0" fmla="*/ 41513 h 2000250"/>
              <a:gd name="connsiteX1" fmla="*/ 2718986 w 2711450"/>
              <a:gd name="connsiteY1" fmla="*/ 41513 h 2000250"/>
              <a:gd name="connsiteX2" fmla="*/ 2718986 w 2711450"/>
              <a:gd name="connsiteY2" fmla="*/ 2003186 h 2000250"/>
              <a:gd name="connsiteX3" fmla="*/ 42978 w 2711450"/>
              <a:gd name="connsiteY3" fmla="*/ 2003186 h 2000250"/>
              <a:gd name="connsiteX4" fmla="*/ 42978 w 2711450"/>
              <a:gd name="connsiteY4" fmla="*/ 4151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450" h="2000250">
                <a:moveTo>
                  <a:pt x="42978" y="41513"/>
                </a:moveTo>
                <a:lnTo>
                  <a:pt x="2718986" y="41513"/>
                </a:lnTo>
                <a:lnTo>
                  <a:pt x="2718986" y="2003186"/>
                </a:lnTo>
                <a:lnTo>
                  <a:pt x="42978" y="2003186"/>
                </a:lnTo>
                <a:lnTo>
                  <a:pt x="42978" y="415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6" name="Picture 4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0" y="3779520"/>
            <a:ext cx="1501140" cy="1584960"/>
          </a:xfrm>
          <a:prstGeom prst="rect">
            <a:avLst/>
          </a:prstGeom>
        </p:spPr>
      </p:pic>
      <p:sp>
        <p:nvSpPr>
          <p:cNvPr id="3" name="TextBox 446"/>
          <p:cNvSpPr txBox="1"/>
          <p:nvPr/>
        </p:nvSpPr>
        <p:spPr>
          <a:xfrm>
            <a:off x="3187700" y="668934"/>
            <a:ext cx="1000737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Process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1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1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444500">
              <a:lnSpc>
                <a:spcPct val="100000"/>
              </a:lnSpc>
            </a:pPr>
            <a:r>
              <a:rPr lang="en-US" altLang="zh-CN" sz="2600" spc="380" dirty="0">
                <a:solidFill>
                  <a:srgbClr val="100000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2600" spc="375" dirty="0">
                <a:solidFill>
                  <a:srgbClr val="100000"/>
                </a:solidFill>
                <a:latin typeface="Times New Roman"/>
                <a:ea typeface="Times New Roman"/>
              </a:rPr>
              <a:t>ta</a:t>
            </a:r>
          </a:p>
        </p:txBody>
      </p:sp>
      <p:sp>
        <p:nvSpPr>
          <p:cNvPr id="448" name="TextBox 448"/>
          <p:cNvSpPr txBox="1"/>
          <p:nvPr/>
        </p:nvSpPr>
        <p:spPr>
          <a:xfrm>
            <a:off x="5715000" y="7680858"/>
            <a:ext cx="3962919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09" dirty="0">
                <a:solidFill>
                  <a:srgbClr val="100000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2600" spc="1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100000"/>
                </a:solidFill>
                <a:latin typeface="Times New Roman"/>
                <a:ea typeface="Times New Roman"/>
              </a:rPr>
              <a:t>Selection</a:t>
            </a:r>
            <a:r>
              <a:rPr lang="en-US" altLang="zh-CN" sz="2600" spc="1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415" dirty="0">
                <a:solidFill>
                  <a:srgbClr val="100000"/>
                </a:solidFill>
                <a:latin typeface="Times New Roman"/>
                <a:ea typeface="Times New Roman"/>
              </a:rPr>
              <a:t>&amp;</a:t>
            </a:r>
            <a:r>
              <a:rPr lang="en-US" altLang="zh-CN" sz="2600" spc="1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70" dirty="0">
                <a:solidFill>
                  <a:srgbClr val="100000"/>
                </a:solidFill>
                <a:latin typeface="Times New Roman"/>
                <a:ea typeface="Times New Roman"/>
              </a:rPr>
              <a:t>ML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13373100" y="7680858"/>
            <a:ext cx="1161507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5" dirty="0">
                <a:solidFill>
                  <a:srgbClr val="100000"/>
                </a:solidFill>
                <a:latin typeface="Times New Roman"/>
                <a:ea typeface="Times New Roman"/>
              </a:rPr>
              <a:t>Res</a:t>
            </a:r>
            <a:r>
              <a:rPr lang="en-US" altLang="zh-CN" sz="2600" spc="245" dirty="0">
                <a:solidFill>
                  <a:srgbClr val="100000"/>
                </a:solidFill>
                <a:latin typeface="Times New Roman"/>
                <a:ea typeface="Times New Roman"/>
              </a:rPr>
              <a:t>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Freeform 450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/>
          <p:cNvSpPr/>
          <p:nvPr/>
        </p:nvSpPr>
        <p:spPr>
          <a:xfrm>
            <a:off x="4197350" y="4464050"/>
            <a:ext cx="184150" cy="184150"/>
          </a:xfrm>
          <a:custGeom>
            <a:avLst/>
            <a:gdLst>
              <a:gd name="connsiteX0" fmla="*/ 20415 w 184150"/>
              <a:gd name="connsiteY0" fmla="*/ 191770 h 184150"/>
              <a:gd name="connsiteX1" fmla="*/ 188055 w 184150"/>
              <a:gd name="connsiteY1" fmla="*/ 107950 h 184150"/>
              <a:gd name="connsiteX2" fmla="*/ 20415 w 184150"/>
              <a:gd name="connsiteY2" fmla="*/ 24130 h 184150"/>
              <a:gd name="connsiteX3" fmla="*/ 2041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415" y="191770"/>
                </a:moveTo>
                <a:lnTo>
                  <a:pt x="188055" y="107950"/>
                </a:lnTo>
                <a:lnTo>
                  <a:pt x="20415" y="24130"/>
                </a:lnTo>
                <a:lnTo>
                  <a:pt x="2041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12503150" y="3549650"/>
            <a:ext cx="2711450" cy="2000250"/>
          </a:xfrm>
          <a:custGeom>
            <a:avLst/>
            <a:gdLst>
              <a:gd name="connsiteX0" fmla="*/ 42978 w 2711450"/>
              <a:gd name="connsiteY0" fmla="*/ 41513 h 2000250"/>
              <a:gd name="connsiteX1" fmla="*/ 2718986 w 2711450"/>
              <a:gd name="connsiteY1" fmla="*/ 41513 h 2000250"/>
              <a:gd name="connsiteX2" fmla="*/ 2718986 w 2711450"/>
              <a:gd name="connsiteY2" fmla="*/ 2003186 h 2000250"/>
              <a:gd name="connsiteX3" fmla="*/ 42978 w 2711450"/>
              <a:gd name="connsiteY3" fmla="*/ 2003186 h 2000250"/>
              <a:gd name="connsiteX4" fmla="*/ 42978 w 2711450"/>
              <a:gd name="connsiteY4" fmla="*/ 4151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450" h="2000250">
                <a:moveTo>
                  <a:pt x="42978" y="41513"/>
                </a:moveTo>
                <a:lnTo>
                  <a:pt x="2718986" y="41513"/>
                </a:lnTo>
                <a:lnTo>
                  <a:pt x="2718986" y="2003186"/>
                </a:lnTo>
                <a:lnTo>
                  <a:pt x="42978" y="2003186"/>
                </a:lnTo>
                <a:lnTo>
                  <a:pt x="42978" y="41513"/>
                </a:lnTo>
                <a:close/>
              </a:path>
            </a:pathLst>
          </a:custGeom>
          <a:solidFill>
            <a:srgbClr val="0000EA">
              <a:alpha val="0"/>
            </a:srgbClr>
          </a:solidFill>
          <a:ln w="635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6" name="Picture 4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467100"/>
            <a:ext cx="2773680" cy="2225040"/>
          </a:xfrm>
          <a:prstGeom prst="rect">
            <a:avLst/>
          </a:prstGeom>
        </p:spPr>
      </p:pic>
      <p:pic>
        <p:nvPicPr>
          <p:cNvPr id="457" name="Picture 4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2" name="Freeform 457"/>
          <p:cNvSpPr/>
          <p:nvPr/>
        </p:nvSpPr>
        <p:spPr>
          <a:xfrm>
            <a:off x="4184650" y="2190750"/>
            <a:ext cx="6572250" cy="4718050"/>
          </a:xfrm>
          <a:custGeom>
            <a:avLst/>
            <a:gdLst>
              <a:gd name="connsiteX0" fmla="*/ 43512 w 6572250"/>
              <a:gd name="connsiteY0" fmla="*/ 39594 h 4718050"/>
              <a:gd name="connsiteX1" fmla="*/ 6580578 w 6572250"/>
              <a:gd name="connsiteY1" fmla="*/ 39594 h 4718050"/>
              <a:gd name="connsiteX2" fmla="*/ 6580578 w 6572250"/>
              <a:gd name="connsiteY2" fmla="*/ 4722904 h 4718050"/>
              <a:gd name="connsiteX3" fmla="*/ 43512 w 6572250"/>
              <a:gd name="connsiteY3" fmla="*/ 4722904 h 4718050"/>
              <a:gd name="connsiteX4" fmla="*/ 43512 w 6572250"/>
              <a:gd name="connsiteY4" fmla="*/ 39594 h 471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0" h="4718050">
                <a:moveTo>
                  <a:pt x="43512" y="39594"/>
                </a:moveTo>
                <a:lnTo>
                  <a:pt x="6580578" y="39594"/>
                </a:lnTo>
                <a:lnTo>
                  <a:pt x="6580578" y="4722904"/>
                </a:lnTo>
                <a:lnTo>
                  <a:pt x="43512" y="4722904"/>
                </a:lnTo>
                <a:lnTo>
                  <a:pt x="43512" y="39594"/>
                </a:lnTo>
                <a:close/>
              </a:path>
            </a:pathLst>
          </a:custGeom>
          <a:solidFill>
            <a:srgbClr val="0000FE">
              <a:alpha val="0"/>
            </a:srgbClr>
          </a:solidFill>
          <a:ln w="635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9" name="Picture 4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0" y="3779520"/>
            <a:ext cx="1501140" cy="1584960"/>
          </a:xfrm>
          <a:prstGeom prst="rect">
            <a:avLst/>
          </a:prstGeom>
        </p:spPr>
      </p:pic>
      <p:sp>
        <p:nvSpPr>
          <p:cNvPr id="3" name="Freeform 459"/>
          <p:cNvSpPr/>
          <p:nvPr/>
        </p:nvSpPr>
        <p:spPr>
          <a:xfrm>
            <a:off x="13843000" y="5588000"/>
            <a:ext cx="38100" cy="2197100"/>
          </a:xfrm>
          <a:custGeom>
            <a:avLst/>
            <a:gdLst>
              <a:gd name="connsiteX0" fmla="*/ 41135 w 38100"/>
              <a:gd name="connsiteY0" fmla="*/ 42334 h 2197100"/>
              <a:gd name="connsiteX1" fmla="*/ 41135 w 38100"/>
              <a:gd name="connsiteY1" fmla="*/ 2164602 h 2197100"/>
              <a:gd name="connsiteX2" fmla="*/ 41135 w 38100"/>
              <a:gd name="connsiteY2" fmla="*/ 2202702 h 21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2197100">
                <a:moveTo>
                  <a:pt x="41135" y="42334"/>
                </a:moveTo>
                <a:lnTo>
                  <a:pt x="41135" y="2164602"/>
                </a:lnTo>
                <a:lnTo>
                  <a:pt x="41135" y="2202702"/>
                </a:lnTo>
              </a:path>
            </a:pathLst>
          </a:custGeom>
          <a:ln w="762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/>
          <p:cNvSpPr/>
          <p:nvPr/>
        </p:nvSpPr>
        <p:spPr>
          <a:xfrm>
            <a:off x="13690600" y="7708900"/>
            <a:ext cx="342900" cy="342900"/>
          </a:xfrm>
          <a:custGeom>
            <a:avLst/>
            <a:gdLst>
              <a:gd name="connsiteX0" fmla="*/ 41135 w 342900"/>
              <a:gd name="connsiteY0" fmla="*/ 43702 h 342900"/>
              <a:gd name="connsiteX1" fmla="*/ 193535 w 342900"/>
              <a:gd name="connsiteY1" fmla="*/ 348501 h 342900"/>
              <a:gd name="connsiteX2" fmla="*/ 345935 w 342900"/>
              <a:gd name="connsiteY2" fmla="*/ 43702 h 342900"/>
              <a:gd name="connsiteX3" fmla="*/ 41135 w 342900"/>
              <a:gd name="connsiteY3" fmla="*/ 4370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342900">
                <a:moveTo>
                  <a:pt x="41135" y="43702"/>
                </a:moveTo>
                <a:lnTo>
                  <a:pt x="193535" y="348501"/>
                </a:lnTo>
                <a:lnTo>
                  <a:pt x="345935" y="43702"/>
                </a:lnTo>
                <a:lnTo>
                  <a:pt x="41135" y="4370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/>
          <p:cNvSpPr/>
          <p:nvPr/>
        </p:nvSpPr>
        <p:spPr>
          <a:xfrm>
            <a:off x="7505700" y="8001000"/>
            <a:ext cx="6375400" cy="38100"/>
          </a:xfrm>
          <a:custGeom>
            <a:avLst/>
            <a:gdLst>
              <a:gd name="connsiteX0" fmla="*/ 6382219 w 6375400"/>
              <a:gd name="connsiteY0" fmla="*/ 44277 h 38100"/>
              <a:gd name="connsiteX1" fmla="*/ 86455 w 6375400"/>
              <a:gd name="connsiteY1" fmla="*/ 44277 h 38100"/>
              <a:gd name="connsiteX2" fmla="*/ 48355 w 6375400"/>
              <a:gd name="connsiteY2" fmla="*/ 4427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5400" h="38100">
                <a:moveTo>
                  <a:pt x="6382219" y="44277"/>
                </a:moveTo>
                <a:lnTo>
                  <a:pt x="86455" y="44277"/>
                </a:lnTo>
                <a:lnTo>
                  <a:pt x="48355" y="44277"/>
                </a:lnTo>
              </a:path>
            </a:pathLst>
          </a:custGeom>
          <a:ln w="762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/>
          <p:cNvSpPr/>
          <p:nvPr/>
        </p:nvSpPr>
        <p:spPr>
          <a:xfrm>
            <a:off x="7239000" y="7848600"/>
            <a:ext cx="342900" cy="342900"/>
          </a:xfrm>
          <a:custGeom>
            <a:avLst/>
            <a:gdLst>
              <a:gd name="connsiteX0" fmla="*/ 353151 w 342900"/>
              <a:gd name="connsiteY0" fmla="*/ 44277 h 342900"/>
              <a:gd name="connsiteX1" fmla="*/ 48351 w 342900"/>
              <a:gd name="connsiteY1" fmla="*/ 196677 h 342900"/>
              <a:gd name="connsiteX2" fmla="*/ 353151 w 342900"/>
              <a:gd name="connsiteY2" fmla="*/ 349077 h 342900"/>
              <a:gd name="connsiteX3" fmla="*/ 353151 w 342900"/>
              <a:gd name="connsiteY3" fmla="*/ 4427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342900">
                <a:moveTo>
                  <a:pt x="353151" y="44277"/>
                </a:moveTo>
                <a:lnTo>
                  <a:pt x="48351" y="196677"/>
                </a:lnTo>
                <a:lnTo>
                  <a:pt x="353151" y="349077"/>
                </a:lnTo>
                <a:lnTo>
                  <a:pt x="353151" y="4427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/>
          <p:cNvSpPr/>
          <p:nvPr/>
        </p:nvSpPr>
        <p:spPr>
          <a:xfrm>
            <a:off x="7239000" y="7188200"/>
            <a:ext cx="38100" cy="825500"/>
          </a:xfrm>
          <a:custGeom>
            <a:avLst/>
            <a:gdLst>
              <a:gd name="connsiteX0" fmla="*/ 48351 w 38100"/>
              <a:gd name="connsiteY0" fmla="*/ 826886 h 825500"/>
              <a:gd name="connsiteX1" fmla="*/ 48351 w 38100"/>
              <a:gd name="connsiteY1" fmla="*/ 86610 h 825500"/>
              <a:gd name="connsiteX2" fmla="*/ 48351 w 38100"/>
              <a:gd name="connsiteY2" fmla="*/ 4851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825500">
                <a:moveTo>
                  <a:pt x="48351" y="826886"/>
                </a:moveTo>
                <a:lnTo>
                  <a:pt x="48351" y="86610"/>
                </a:lnTo>
                <a:lnTo>
                  <a:pt x="48351" y="48510"/>
                </a:lnTo>
              </a:path>
            </a:pathLst>
          </a:custGeom>
          <a:ln w="762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/>
          <p:cNvSpPr/>
          <p:nvPr/>
        </p:nvSpPr>
        <p:spPr>
          <a:xfrm>
            <a:off x="7086600" y="6921500"/>
            <a:ext cx="342900" cy="342900"/>
          </a:xfrm>
          <a:custGeom>
            <a:avLst/>
            <a:gdLst>
              <a:gd name="connsiteX0" fmla="*/ 353151 w 342900"/>
              <a:gd name="connsiteY0" fmla="*/ 353311 h 342900"/>
              <a:gd name="connsiteX1" fmla="*/ 200751 w 342900"/>
              <a:gd name="connsiteY1" fmla="*/ 48510 h 342900"/>
              <a:gd name="connsiteX2" fmla="*/ 48351 w 342900"/>
              <a:gd name="connsiteY2" fmla="*/ 353311 h 342900"/>
              <a:gd name="connsiteX3" fmla="*/ 353151 w 342900"/>
              <a:gd name="connsiteY3" fmla="*/ 35331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342900">
                <a:moveTo>
                  <a:pt x="353151" y="353311"/>
                </a:moveTo>
                <a:lnTo>
                  <a:pt x="200751" y="48510"/>
                </a:lnTo>
                <a:lnTo>
                  <a:pt x="48351" y="353311"/>
                </a:lnTo>
                <a:lnTo>
                  <a:pt x="353151" y="3533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5"/>
          <p:cNvSpPr txBox="1"/>
          <p:nvPr/>
        </p:nvSpPr>
        <p:spPr>
          <a:xfrm>
            <a:off x="3187700" y="668934"/>
            <a:ext cx="11854830" cy="8171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Process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00"/>
              </a:lnSpc>
            </a:pPr>
            <a:endParaRPr lang="en-US" dirty="0"/>
          </a:p>
          <a:p>
            <a:pPr marL="0" indent="9563100">
              <a:lnSpc>
                <a:spcPct val="106666"/>
              </a:lnSpc>
            </a:pPr>
            <a:r>
              <a:rPr lang="en-US" altLang="zh-CN" sz="2600" spc="255" dirty="0">
                <a:solidFill>
                  <a:srgbClr val="100000"/>
                </a:solidFill>
                <a:latin typeface="Times New Roman"/>
                <a:ea typeface="Times New Roman"/>
              </a:rPr>
              <a:t>Calculate</a:t>
            </a:r>
            <a:r>
              <a:rPr lang="en-US" altLang="zh-CN" sz="2600" spc="1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100000"/>
                </a:solidFill>
                <a:latin typeface="Times New Roman"/>
                <a:ea typeface="Times New Roman"/>
              </a:rPr>
              <a:t>loss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70"/>
              </a:lnSpc>
            </a:pPr>
            <a:endParaRPr lang="en-US" dirty="0"/>
          </a:p>
          <a:p>
            <a:pPr marL="0" indent="6870700">
              <a:lnSpc>
                <a:spcPct val="106666"/>
              </a:lnSpc>
            </a:pPr>
            <a:r>
              <a:rPr lang="en-US" altLang="zh-CN" sz="2600" spc="360" dirty="0">
                <a:solidFill>
                  <a:srgbClr val="100000"/>
                </a:solidFill>
                <a:latin typeface="Times New Roman"/>
                <a:ea typeface="Times New Roman"/>
              </a:rPr>
              <a:t>F</a:t>
            </a:r>
            <a:r>
              <a:rPr lang="en-US" altLang="zh-CN" sz="2600" spc="355" dirty="0">
                <a:solidFill>
                  <a:srgbClr val="100000"/>
                </a:solidFill>
                <a:latin typeface="Times New Roman"/>
                <a:ea typeface="Times New Roman"/>
              </a:rPr>
              <a:t>eedback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reeform 466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/>
          <p:cNvSpPr/>
          <p:nvPr/>
        </p:nvSpPr>
        <p:spPr>
          <a:xfrm>
            <a:off x="4197350" y="4464050"/>
            <a:ext cx="184150" cy="184150"/>
          </a:xfrm>
          <a:custGeom>
            <a:avLst/>
            <a:gdLst>
              <a:gd name="connsiteX0" fmla="*/ 20415 w 184150"/>
              <a:gd name="connsiteY0" fmla="*/ 191770 h 184150"/>
              <a:gd name="connsiteX1" fmla="*/ 188055 w 184150"/>
              <a:gd name="connsiteY1" fmla="*/ 107950 h 184150"/>
              <a:gd name="connsiteX2" fmla="*/ 20415 w 184150"/>
              <a:gd name="connsiteY2" fmla="*/ 24130 h 184150"/>
              <a:gd name="connsiteX3" fmla="*/ 2041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0415" y="191770"/>
                </a:moveTo>
                <a:lnTo>
                  <a:pt x="188055" y="107950"/>
                </a:lnTo>
                <a:lnTo>
                  <a:pt x="20415" y="24130"/>
                </a:lnTo>
                <a:lnTo>
                  <a:pt x="2041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1" name="Picture 4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sp>
        <p:nvSpPr>
          <p:cNvPr id="2" name="Freeform 471"/>
          <p:cNvSpPr/>
          <p:nvPr/>
        </p:nvSpPr>
        <p:spPr>
          <a:xfrm>
            <a:off x="5124450" y="2724150"/>
            <a:ext cx="1327150" cy="19050"/>
          </a:xfrm>
          <a:custGeom>
            <a:avLst/>
            <a:gdLst>
              <a:gd name="connsiteX0" fmla="*/ 27061 w 1327150"/>
              <a:gd name="connsiteY0" fmla="*/ 28886 h 19050"/>
              <a:gd name="connsiteX1" fmla="*/ 1317168 w 1327150"/>
              <a:gd name="connsiteY1" fmla="*/ 28886 h 19050"/>
              <a:gd name="connsiteX2" fmla="*/ 1336218 w 1327150"/>
              <a:gd name="connsiteY2" fmla="*/ 2888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150" h="19050">
                <a:moveTo>
                  <a:pt x="27061" y="28886"/>
                </a:moveTo>
                <a:lnTo>
                  <a:pt x="1317168" y="28886"/>
                </a:lnTo>
                <a:lnTo>
                  <a:pt x="1336218" y="2888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3" name="Picture 4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08860"/>
            <a:ext cx="967740" cy="4549140"/>
          </a:xfrm>
          <a:prstGeom prst="rect">
            <a:avLst/>
          </a:prstGeom>
        </p:spPr>
      </p:pic>
      <p:sp>
        <p:nvSpPr>
          <p:cNvPr id="3" name="Freeform 473"/>
          <p:cNvSpPr/>
          <p:nvPr/>
        </p:nvSpPr>
        <p:spPr>
          <a:xfrm>
            <a:off x="5111750" y="3270250"/>
            <a:ext cx="1339850" cy="31750"/>
          </a:xfrm>
          <a:custGeom>
            <a:avLst/>
            <a:gdLst>
              <a:gd name="connsiteX0" fmla="*/ 39761 w 1339850"/>
              <a:gd name="connsiteY0" fmla="*/ 38000 h 31750"/>
              <a:gd name="connsiteX1" fmla="*/ 1329868 w 1339850"/>
              <a:gd name="connsiteY1" fmla="*/ 38000 h 31750"/>
              <a:gd name="connsiteX2" fmla="*/ 1348918 w 1339850"/>
              <a:gd name="connsiteY2" fmla="*/ 3800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39761" y="38000"/>
                </a:moveTo>
                <a:lnTo>
                  <a:pt x="1329868" y="38000"/>
                </a:lnTo>
                <a:lnTo>
                  <a:pt x="1348918" y="3800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/>
          <p:cNvSpPr/>
          <p:nvPr/>
        </p:nvSpPr>
        <p:spPr>
          <a:xfrm>
            <a:off x="5111750" y="3829050"/>
            <a:ext cx="1339850" cy="31750"/>
          </a:xfrm>
          <a:custGeom>
            <a:avLst/>
            <a:gdLst>
              <a:gd name="connsiteX0" fmla="*/ 39761 w 1339850"/>
              <a:gd name="connsiteY0" fmla="*/ 33118 h 31750"/>
              <a:gd name="connsiteX1" fmla="*/ 1329868 w 1339850"/>
              <a:gd name="connsiteY1" fmla="*/ 33118 h 31750"/>
              <a:gd name="connsiteX2" fmla="*/ 1348918 w 1339850"/>
              <a:gd name="connsiteY2" fmla="*/ 33118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39761" y="33118"/>
                </a:moveTo>
                <a:lnTo>
                  <a:pt x="1329868" y="33118"/>
                </a:lnTo>
                <a:lnTo>
                  <a:pt x="1348918" y="33118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/>
          <p:cNvSpPr/>
          <p:nvPr/>
        </p:nvSpPr>
        <p:spPr>
          <a:xfrm>
            <a:off x="5111750" y="4451350"/>
            <a:ext cx="1339850" cy="31750"/>
          </a:xfrm>
          <a:custGeom>
            <a:avLst/>
            <a:gdLst>
              <a:gd name="connsiteX0" fmla="*/ 39761 w 1339850"/>
              <a:gd name="connsiteY0" fmla="*/ 35983 h 31750"/>
              <a:gd name="connsiteX1" fmla="*/ 1329868 w 1339850"/>
              <a:gd name="connsiteY1" fmla="*/ 35983 h 31750"/>
              <a:gd name="connsiteX2" fmla="*/ 1348918 w 1339850"/>
              <a:gd name="connsiteY2" fmla="*/ 3598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39761" y="35983"/>
                </a:moveTo>
                <a:lnTo>
                  <a:pt x="1329868" y="35983"/>
                </a:lnTo>
                <a:lnTo>
                  <a:pt x="1348918" y="35983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/>
          <p:cNvSpPr/>
          <p:nvPr/>
        </p:nvSpPr>
        <p:spPr>
          <a:xfrm>
            <a:off x="5111750" y="6280150"/>
            <a:ext cx="1339850" cy="31750"/>
          </a:xfrm>
          <a:custGeom>
            <a:avLst/>
            <a:gdLst>
              <a:gd name="connsiteX0" fmla="*/ 39761 w 1339850"/>
              <a:gd name="connsiteY0" fmla="*/ 33767 h 31750"/>
              <a:gd name="connsiteX1" fmla="*/ 1329868 w 1339850"/>
              <a:gd name="connsiteY1" fmla="*/ 33767 h 31750"/>
              <a:gd name="connsiteX2" fmla="*/ 1348918 w 1339850"/>
              <a:gd name="connsiteY2" fmla="*/ 3376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39761" y="33767"/>
                </a:moveTo>
                <a:lnTo>
                  <a:pt x="1329868" y="33767"/>
                </a:lnTo>
                <a:lnTo>
                  <a:pt x="1348918" y="33767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/>
          <p:cNvSpPr/>
          <p:nvPr/>
        </p:nvSpPr>
        <p:spPr>
          <a:xfrm>
            <a:off x="5124450" y="2749550"/>
            <a:ext cx="1377950" cy="1530350"/>
          </a:xfrm>
          <a:custGeom>
            <a:avLst/>
            <a:gdLst>
              <a:gd name="connsiteX0" fmla="*/ 43366 w 1377950"/>
              <a:gd name="connsiteY0" fmla="*/ 32781 h 1530350"/>
              <a:gd name="connsiteX1" fmla="*/ 1371267 w 1377950"/>
              <a:gd name="connsiteY1" fmla="*/ 1518656 h 1530350"/>
              <a:gd name="connsiteX2" fmla="*/ 1383961 w 1377950"/>
              <a:gd name="connsiteY2" fmla="*/ 1532861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950" h="1530350">
                <a:moveTo>
                  <a:pt x="43366" y="32781"/>
                </a:moveTo>
                <a:lnTo>
                  <a:pt x="1371267" y="1518656"/>
                </a:lnTo>
                <a:lnTo>
                  <a:pt x="1383961" y="153286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/>
          <p:cNvSpPr/>
          <p:nvPr/>
        </p:nvSpPr>
        <p:spPr>
          <a:xfrm>
            <a:off x="5137150" y="2762250"/>
            <a:ext cx="1390650" cy="3448050"/>
          </a:xfrm>
          <a:custGeom>
            <a:avLst/>
            <a:gdLst>
              <a:gd name="connsiteX0" fmla="*/ 35421 w 1390650"/>
              <a:gd name="connsiteY0" fmla="*/ 33275 h 3448050"/>
              <a:gd name="connsiteX1" fmla="*/ 1385082 w 1390650"/>
              <a:gd name="connsiteY1" fmla="*/ 3437486 h 3448050"/>
              <a:gd name="connsiteX2" fmla="*/ 1392103 w 1390650"/>
              <a:gd name="connsiteY2" fmla="*/ 3455195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650" h="3448050">
                <a:moveTo>
                  <a:pt x="35421" y="33275"/>
                </a:moveTo>
                <a:lnTo>
                  <a:pt x="1385082" y="3437486"/>
                </a:lnTo>
                <a:lnTo>
                  <a:pt x="1392103" y="3455195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/>
          <p:cNvSpPr/>
          <p:nvPr/>
        </p:nvSpPr>
        <p:spPr>
          <a:xfrm>
            <a:off x="5111750" y="2825750"/>
            <a:ext cx="1352550" cy="400050"/>
          </a:xfrm>
          <a:custGeom>
            <a:avLst/>
            <a:gdLst>
              <a:gd name="connsiteX0" fmla="*/ 41861 w 1352550"/>
              <a:gd name="connsiteY0" fmla="*/ 411255 h 400050"/>
              <a:gd name="connsiteX1" fmla="*/ 1339910 w 1352550"/>
              <a:gd name="connsiteY1" fmla="*/ 39152 h 400050"/>
              <a:gd name="connsiteX2" fmla="*/ 1358223 w 1352550"/>
              <a:gd name="connsiteY2" fmla="*/ 33902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400050">
                <a:moveTo>
                  <a:pt x="41861" y="411255"/>
                </a:moveTo>
                <a:lnTo>
                  <a:pt x="1339910" y="39152"/>
                </a:lnTo>
                <a:lnTo>
                  <a:pt x="1358223" y="33902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/>
          <p:cNvSpPr/>
          <p:nvPr/>
        </p:nvSpPr>
        <p:spPr>
          <a:xfrm>
            <a:off x="5124450" y="3282950"/>
            <a:ext cx="1327150" cy="450850"/>
          </a:xfrm>
          <a:custGeom>
            <a:avLst/>
            <a:gdLst>
              <a:gd name="connsiteX0" fmla="*/ 35135 w 1327150"/>
              <a:gd name="connsiteY0" fmla="*/ 39994 h 450850"/>
              <a:gd name="connsiteX1" fmla="*/ 1315395 w 1327150"/>
              <a:gd name="connsiteY1" fmla="*/ 455063 h 450850"/>
              <a:gd name="connsiteX2" fmla="*/ 1333517 w 1327150"/>
              <a:gd name="connsiteY2" fmla="*/ 460938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150" h="450850">
                <a:moveTo>
                  <a:pt x="35135" y="39994"/>
                </a:moveTo>
                <a:lnTo>
                  <a:pt x="1315395" y="455063"/>
                </a:lnTo>
                <a:lnTo>
                  <a:pt x="1333517" y="460938"/>
                </a:lnTo>
              </a:path>
            </a:pathLst>
          </a:custGeom>
          <a:ln w="38099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/>
          <p:cNvSpPr/>
          <p:nvPr/>
        </p:nvSpPr>
        <p:spPr>
          <a:xfrm>
            <a:off x="5111750" y="3917950"/>
            <a:ext cx="1352550" cy="450850"/>
          </a:xfrm>
          <a:custGeom>
            <a:avLst/>
            <a:gdLst>
              <a:gd name="connsiteX0" fmla="*/ 41960 w 1352550"/>
              <a:gd name="connsiteY0" fmla="*/ 455896 h 450850"/>
              <a:gd name="connsiteX1" fmla="*/ 1341380 w 1352550"/>
              <a:gd name="connsiteY1" fmla="*/ 41858 h 450850"/>
              <a:gd name="connsiteX2" fmla="*/ 1359530 w 1352550"/>
              <a:gd name="connsiteY2" fmla="*/ 36074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450850">
                <a:moveTo>
                  <a:pt x="41960" y="455896"/>
                </a:moveTo>
                <a:lnTo>
                  <a:pt x="1341380" y="41858"/>
                </a:lnTo>
                <a:lnTo>
                  <a:pt x="1359530" y="36074"/>
                </a:lnTo>
              </a:path>
            </a:pathLst>
          </a:custGeom>
          <a:ln w="38099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/>
          <p:cNvSpPr/>
          <p:nvPr/>
        </p:nvSpPr>
        <p:spPr>
          <a:xfrm>
            <a:off x="5124450" y="4514850"/>
            <a:ext cx="1276350" cy="1631950"/>
          </a:xfrm>
          <a:custGeom>
            <a:avLst/>
            <a:gdLst>
              <a:gd name="connsiteX0" fmla="*/ 42731 w 1276350"/>
              <a:gd name="connsiteY0" fmla="*/ 43440 h 1631950"/>
              <a:gd name="connsiteX1" fmla="*/ 1273542 w 1276350"/>
              <a:gd name="connsiteY1" fmla="*/ 1622311 h 1631950"/>
              <a:gd name="connsiteX2" fmla="*/ 1285255 w 1276350"/>
              <a:gd name="connsiteY2" fmla="*/ 1637335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50" h="1631950">
                <a:moveTo>
                  <a:pt x="42731" y="43440"/>
                </a:moveTo>
                <a:lnTo>
                  <a:pt x="1273542" y="1622311"/>
                </a:lnTo>
                <a:lnTo>
                  <a:pt x="1285255" y="1637335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/>
          <p:cNvSpPr/>
          <p:nvPr/>
        </p:nvSpPr>
        <p:spPr>
          <a:xfrm>
            <a:off x="5111750" y="4057650"/>
            <a:ext cx="1327150" cy="2152650"/>
          </a:xfrm>
          <a:custGeom>
            <a:avLst/>
            <a:gdLst>
              <a:gd name="connsiteX0" fmla="*/ 39761 w 1327150"/>
              <a:gd name="connsiteY0" fmla="*/ 2156459 h 2152650"/>
              <a:gd name="connsiteX1" fmla="*/ 1319062 w 1327150"/>
              <a:gd name="connsiteY1" fmla="*/ 50845 h 2152650"/>
              <a:gd name="connsiteX2" fmla="*/ 1328953 w 1327150"/>
              <a:gd name="connsiteY2" fmla="*/ 34564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150" h="2152650">
                <a:moveTo>
                  <a:pt x="39761" y="2156459"/>
                </a:moveTo>
                <a:lnTo>
                  <a:pt x="1319062" y="50845"/>
                </a:lnTo>
                <a:lnTo>
                  <a:pt x="1328953" y="34564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/>
          <p:cNvSpPr/>
          <p:nvPr/>
        </p:nvSpPr>
        <p:spPr>
          <a:xfrm>
            <a:off x="7067550" y="4502150"/>
            <a:ext cx="1035050" cy="31750"/>
          </a:xfrm>
          <a:custGeom>
            <a:avLst/>
            <a:gdLst>
              <a:gd name="connsiteX0" fmla="*/ 33287 w 1035050"/>
              <a:gd name="connsiteY0" fmla="*/ 43081 h 31750"/>
              <a:gd name="connsiteX1" fmla="*/ 1022340 w 1035050"/>
              <a:gd name="connsiteY1" fmla="*/ 43081 h 31750"/>
              <a:gd name="connsiteX2" fmla="*/ 1041390 w 1035050"/>
              <a:gd name="connsiteY2" fmla="*/ 43081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31750">
                <a:moveTo>
                  <a:pt x="33287" y="43081"/>
                </a:moveTo>
                <a:lnTo>
                  <a:pt x="1022340" y="43081"/>
                </a:lnTo>
                <a:lnTo>
                  <a:pt x="1041390" y="4308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/>
          <p:cNvSpPr/>
          <p:nvPr/>
        </p:nvSpPr>
        <p:spPr>
          <a:xfrm>
            <a:off x="6915150" y="6356350"/>
            <a:ext cx="1339850" cy="31750"/>
          </a:xfrm>
          <a:custGeom>
            <a:avLst/>
            <a:gdLst>
              <a:gd name="connsiteX0" fmla="*/ 35161 w 1339850"/>
              <a:gd name="connsiteY0" fmla="*/ 37749 h 31750"/>
              <a:gd name="connsiteX1" fmla="*/ 1325268 w 1339850"/>
              <a:gd name="connsiteY1" fmla="*/ 37749 h 31750"/>
              <a:gd name="connsiteX2" fmla="*/ 1344318 w 1339850"/>
              <a:gd name="connsiteY2" fmla="*/ 3774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35161" y="37749"/>
                </a:moveTo>
                <a:lnTo>
                  <a:pt x="1325268" y="37749"/>
                </a:lnTo>
                <a:lnTo>
                  <a:pt x="1344318" y="37749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/>
          <p:cNvSpPr/>
          <p:nvPr/>
        </p:nvSpPr>
        <p:spPr>
          <a:xfrm>
            <a:off x="6915150" y="5797550"/>
            <a:ext cx="1339850" cy="31750"/>
          </a:xfrm>
          <a:custGeom>
            <a:avLst/>
            <a:gdLst>
              <a:gd name="connsiteX0" fmla="*/ 35161 w 1339850"/>
              <a:gd name="connsiteY0" fmla="*/ 41333 h 31750"/>
              <a:gd name="connsiteX1" fmla="*/ 1325268 w 1339850"/>
              <a:gd name="connsiteY1" fmla="*/ 41333 h 31750"/>
              <a:gd name="connsiteX2" fmla="*/ 1344318 w 1339850"/>
              <a:gd name="connsiteY2" fmla="*/ 4133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35161" y="41333"/>
                </a:moveTo>
                <a:lnTo>
                  <a:pt x="1325268" y="41333"/>
                </a:lnTo>
                <a:lnTo>
                  <a:pt x="1344318" y="41333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/>
          <p:cNvSpPr/>
          <p:nvPr/>
        </p:nvSpPr>
        <p:spPr>
          <a:xfrm>
            <a:off x="6915150" y="5251450"/>
            <a:ext cx="1339850" cy="31750"/>
          </a:xfrm>
          <a:custGeom>
            <a:avLst/>
            <a:gdLst>
              <a:gd name="connsiteX0" fmla="*/ 35161 w 1339850"/>
              <a:gd name="connsiteY0" fmla="*/ 33515 h 31750"/>
              <a:gd name="connsiteX1" fmla="*/ 1325268 w 1339850"/>
              <a:gd name="connsiteY1" fmla="*/ 33515 h 31750"/>
              <a:gd name="connsiteX2" fmla="*/ 1344318 w 1339850"/>
              <a:gd name="connsiteY2" fmla="*/ 33515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35161" y="33515"/>
                </a:moveTo>
                <a:lnTo>
                  <a:pt x="1325268" y="33515"/>
                </a:lnTo>
                <a:lnTo>
                  <a:pt x="1344318" y="33515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/>
          <p:cNvSpPr/>
          <p:nvPr/>
        </p:nvSpPr>
        <p:spPr>
          <a:xfrm>
            <a:off x="6927850" y="3321050"/>
            <a:ext cx="1339850" cy="31750"/>
          </a:xfrm>
          <a:custGeom>
            <a:avLst/>
            <a:gdLst>
              <a:gd name="connsiteX0" fmla="*/ 40934 w 1339850"/>
              <a:gd name="connsiteY0" fmla="*/ 44300 h 31750"/>
              <a:gd name="connsiteX1" fmla="*/ 1331041 w 1339850"/>
              <a:gd name="connsiteY1" fmla="*/ 44300 h 31750"/>
              <a:gd name="connsiteX2" fmla="*/ 1350091 w 1339850"/>
              <a:gd name="connsiteY2" fmla="*/ 4430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40934" y="44300"/>
                </a:moveTo>
                <a:lnTo>
                  <a:pt x="1331041" y="44300"/>
                </a:lnTo>
                <a:lnTo>
                  <a:pt x="1350091" y="4430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/>
          <p:cNvSpPr/>
          <p:nvPr/>
        </p:nvSpPr>
        <p:spPr>
          <a:xfrm>
            <a:off x="6915150" y="2800350"/>
            <a:ext cx="1339850" cy="31750"/>
          </a:xfrm>
          <a:custGeom>
            <a:avLst/>
            <a:gdLst>
              <a:gd name="connsiteX0" fmla="*/ 35161 w 1339850"/>
              <a:gd name="connsiteY0" fmla="*/ 32867 h 31750"/>
              <a:gd name="connsiteX1" fmla="*/ 1325268 w 1339850"/>
              <a:gd name="connsiteY1" fmla="*/ 32867 h 31750"/>
              <a:gd name="connsiteX2" fmla="*/ 1344318 w 1339850"/>
              <a:gd name="connsiteY2" fmla="*/ 3286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35161" y="32867"/>
                </a:moveTo>
                <a:lnTo>
                  <a:pt x="1325268" y="32867"/>
                </a:lnTo>
                <a:lnTo>
                  <a:pt x="1344318" y="32867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/>
          <p:cNvSpPr/>
          <p:nvPr/>
        </p:nvSpPr>
        <p:spPr>
          <a:xfrm>
            <a:off x="6927850" y="4832350"/>
            <a:ext cx="1377950" cy="1530350"/>
          </a:xfrm>
          <a:custGeom>
            <a:avLst/>
            <a:gdLst>
              <a:gd name="connsiteX0" fmla="*/ 38766 w 1377950"/>
              <a:gd name="connsiteY0" fmla="*/ 1532453 h 1530350"/>
              <a:gd name="connsiteX1" fmla="*/ 1366667 w 1377950"/>
              <a:gd name="connsiteY1" fmla="*/ 46577 h 1530350"/>
              <a:gd name="connsiteX2" fmla="*/ 1379361 w 1377950"/>
              <a:gd name="connsiteY2" fmla="*/ 32372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950" h="1530350">
                <a:moveTo>
                  <a:pt x="38766" y="1532453"/>
                </a:moveTo>
                <a:lnTo>
                  <a:pt x="1366667" y="46577"/>
                </a:lnTo>
                <a:lnTo>
                  <a:pt x="1379361" y="32372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/>
          <p:cNvSpPr/>
          <p:nvPr/>
        </p:nvSpPr>
        <p:spPr>
          <a:xfrm>
            <a:off x="6927850" y="2889250"/>
            <a:ext cx="1390650" cy="3460750"/>
          </a:xfrm>
          <a:custGeom>
            <a:avLst/>
            <a:gdLst>
              <a:gd name="connsiteX0" fmla="*/ 43521 w 1390650"/>
              <a:gd name="connsiteY0" fmla="*/ 3462359 h 3460750"/>
              <a:gd name="connsiteX1" fmla="*/ 1393181 w 1390650"/>
              <a:gd name="connsiteY1" fmla="*/ 58147 h 3460750"/>
              <a:gd name="connsiteX2" fmla="*/ 1400202 w 1390650"/>
              <a:gd name="connsiteY2" fmla="*/ 40438 h 346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650" h="3460750">
                <a:moveTo>
                  <a:pt x="43521" y="3462359"/>
                </a:moveTo>
                <a:lnTo>
                  <a:pt x="1393181" y="58147"/>
                </a:lnTo>
                <a:lnTo>
                  <a:pt x="1400202" y="40438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reeform 492"/>
          <p:cNvSpPr/>
          <p:nvPr/>
        </p:nvSpPr>
        <p:spPr>
          <a:xfrm>
            <a:off x="6915150" y="5873750"/>
            <a:ext cx="1352550" cy="412750"/>
          </a:xfrm>
          <a:custGeom>
            <a:avLst/>
            <a:gdLst>
              <a:gd name="connsiteX0" fmla="*/ 37262 w 1352550"/>
              <a:gd name="connsiteY0" fmla="*/ 36379 h 412750"/>
              <a:gd name="connsiteX1" fmla="*/ 1335311 w 1352550"/>
              <a:gd name="connsiteY1" fmla="*/ 408481 h 412750"/>
              <a:gd name="connsiteX2" fmla="*/ 1353623 w 1352550"/>
              <a:gd name="connsiteY2" fmla="*/ 41373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412750">
                <a:moveTo>
                  <a:pt x="37262" y="36379"/>
                </a:moveTo>
                <a:lnTo>
                  <a:pt x="1335311" y="408481"/>
                </a:lnTo>
                <a:lnTo>
                  <a:pt x="1353623" y="41373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/>
          <p:cNvSpPr/>
          <p:nvPr/>
        </p:nvSpPr>
        <p:spPr>
          <a:xfrm>
            <a:off x="6915150" y="5365750"/>
            <a:ext cx="1339850" cy="450850"/>
          </a:xfrm>
          <a:custGeom>
            <a:avLst/>
            <a:gdLst>
              <a:gd name="connsiteX0" fmla="*/ 43236 w 1339850"/>
              <a:gd name="connsiteY0" fmla="*/ 458439 h 450850"/>
              <a:gd name="connsiteX1" fmla="*/ 1323496 w 1339850"/>
              <a:gd name="connsiteY1" fmla="*/ 43370 h 450850"/>
              <a:gd name="connsiteX2" fmla="*/ 1341618 w 1339850"/>
              <a:gd name="connsiteY2" fmla="*/ 37495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450850">
                <a:moveTo>
                  <a:pt x="43236" y="458439"/>
                </a:moveTo>
                <a:lnTo>
                  <a:pt x="1323496" y="43370"/>
                </a:lnTo>
                <a:lnTo>
                  <a:pt x="1341618" y="37495"/>
                </a:lnTo>
              </a:path>
            </a:pathLst>
          </a:custGeom>
          <a:ln w="38099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 494"/>
          <p:cNvSpPr/>
          <p:nvPr/>
        </p:nvSpPr>
        <p:spPr>
          <a:xfrm>
            <a:off x="6915150" y="4730750"/>
            <a:ext cx="1352550" cy="450850"/>
          </a:xfrm>
          <a:custGeom>
            <a:avLst/>
            <a:gdLst>
              <a:gd name="connsiteX0" fmla="*/ 37360 w 1352550"/>
              <a:gd name="connsiteY0" fmla="*/ 42537 h 450850"/>
              <a:gd name="connsiteX1" fmla="*/ 1336780 w 1352550"/>
              <a:gd name="connsiteY1" fmla="*/ 456576 h 450850"/>
              <a:gd name="connsiteX2" fmla="*/ 1354931 w 1352550"/>
              <a:gd name="connsiteY2" fmla="*/ 462359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450850">
                <a:moveTo>
                  <a:pt x="37360" y="42537"/>
                </a:moveTo>
                <a:lnTo>
                  <a:pt x="1336780" y="456576"/>
                </a:lnTo>
                <a:lnTo>
                  <a:pt x="1354931" y="462359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/>
          <p:cNvSpPr/>
          <p:nvPr/>
        </p:nvSpPr>
        <p:spPr>
          <a:xfrm>
            <a:off x="6927850" y="2952750"/>
            <a:ext cx="1276350" cy="1631950"/>
          </a:xfrm>
          <a:custGeom>
            <a:avLst/>
            <a:gdLst>
              <a:gd name="connsiteX0" fmla="*/ 38130 w 1276350"/>
              <a:gd name="connsiteY0" fmla="*/ 1636093 h 1631950"/>
              <a:gd name="connsiteX1" fmla="*/ 1268941 w 1276350"/>
              <a:gd name="connsiteY1" fmla="*/ 57223 h 1631950"/>
              <a:gd name="connsiteX2" fmla="*/ 1280653 w 1276350"/>
              <a:gd name="connsiteY2" fmla="*/ 42198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50" h="1631950">
                <a:moveTo>
                  <a:pt x="38130" y="1636093"/>
                </a:moveTo>
                <a:lnTo>
                  <a:pt x="1268941" y="57223"/>
                </a:lnTo>
                <a:lnTo>
                  <a:pt x="1280653" y="42198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/>
          <p:cNvSpPr/>
          <p:nvPr/>
        </p:nvSpPr>
        <p:spPr>
          <a:xfrm>
            <a:off x="6915150" y="2889250"/>
            <a:ext cx="1314450" cy="2165350"/>
          </a:xfrm>
          <a:custGeom>
            <a:avLst/>
            <a:gdLst>
              <a:gd name="connsiteX0" fmla="*/ 35161 w 1314450"/>
              <a:gd name="connsiteY0" fmla="*/ 43774 h 2165350"/>
              <a:gd name="connsiteX1" fmla="*/ 1314462 w 1314450"/>
              <a:gd name="connsiteY1" fmla="*/ 2149389 h 2165350"/>
              <a:gd name="connsiteX2" fmla="*/ 1324354 w 1314450"/>
              <a:gd name="connsiteY2" fmla="*/ 2165669 h 216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450" h="2165350">
                <a:moveTo>
                  <a:pt x="35161" y="43774"/>
                </a:moveTo>
                <a:lnTo>
                  <a:pt x="1314462" y="2149389"/>
                </a:lnTo>
                <a:lnTo>
                  <a:pt x="1324354" y="2165669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/>
          <p:cNvSpPr/>
          <p:nvPr/>
        </p:nvSpPr>
        <p:spPr>
          <a:xfrm>
            <a:off x="8782050" y="4502150"/>
            <a:ext cx="1136650" cy="31750"/>
          </a:xfrm>
          <a:custGeom>
            <a:avLst/>
            <a:gdLst>
              <a:gd name="connsiteX0" fmla="*/ 40023 w 1136650"/>
              <a:gd name="connsiteY0" fmla="*/ 34667 h 31750"/>
              <a:gd name="connsiteX1" fmla="*/ 1127427 w 1136650"/>
              <a:gd name="connsiteY1" fmla="*/ 34667 h 31750"/>
              <a:gd name="connsiteX2" fmla="*/ 1146477 w 1136650"/>
              <a:gd name="connsiteY2" fmla="*/ 3466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650" h="31750">
                <a:moveTo>
                  <a:pt x="40023" y="34667"/>
                </a:moveTo>
                <a:lnTo>
                  <a:pt x="1127427" y="34667"/>
                </a:lnTo>
                <a:lnTo>
                  <a:pt x="1146477" y="34667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reeform 498"/>
          <p:cNvSpPr/>
          <p:nvPr/>
        </p:nvSpPr>
        <p:spPr>
          <a:xfrm>
            <a:off x="8693150" y="6343650"/>
            <a:ext cx="1339850" cy="31750"/>
          </a:xfrm>
          <a:custGeom>
            <a:avLst/>
            <a:gdLst>
              <a:gd name="connsiteX0" fmla="*/ 41106 w 1339850"/>
              <a:gd name="connsiteY0" fmla="*/ 42035 h 31750"/>
              <a:gd name="connsiteX1" fmla="*/ 1331212 w 1339850"/>
              <a:gd name="connsiteY1" fmla="*/ 42035 h 31750"/>
              <a:gd name="connsiteX2" fmla="*/ 1350262 w 1339850"/>
              <a:gd name="connsiteY2" fmla="*/ 42035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41106" y="42035"/>
                </a:moveTo>
                <a:lnTo>
                  <a:pt x="1331212" y="42035"/>
                </a:lnTo>
                <a:lnTo>
                  <a:pt x="1350262" y="42035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reeform 499"/>
          <p:cNvSpPr/>
          <p:nvPr/>
        </p:nvSpPr>
        <p:spPr>
          <a:xfrm>
            <a:off x="8693150" y="5797550"/>
            <a:ext cx="1339850" cy="31750"/>
          </a:xfrm>
          <a:custGeom>
            <a:avLst/>
            <a:gdLst>
              <a:gd name="connsiteX0" fmla="*/ 41106 w 1339850"/>
              <a:gd name="connsiteY0" fmla="*/ 32920 h 31750"/>
              <a:gd name="connsiteX1" fmla="*/ 1331212 w 1339850"/>
              <a:gd name="connsiteY1" fmla="*/ 32920 h 31750"/>
              <a:gd name="connsiteX2" fmla="*/ 1350262 w 1339850"/>
              <a:gd name="connsiteY2" fmla="*/ 3292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41106" y="32920"/>
                </a:moveTo>
                <a:lnTo>
                  <a:pt x="1331212" y="32920"/>
                </a:lnTo>
                <a:lnTo>
                  <a:pt x="1350262" y="3292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reeform 500"/>
          <p:cNvSpPr/>
          <p:nvPr/>
        </p:nvSpPr>
        <p:spPr>
          <a:xfrm>
            <a:off x="8693150" y="5238750"/>
            <a:ext cx="1339850" cy="31750"/>
          </a:xfrm>
          <a:custGeom>
            <a:avLst/>
            <a:gdLst>
              <a:gd name="connsiteX0" fmla="*/ 41106 w 1339850"/>
              <a:gd name="connsiteY0" fmla="*/ 37801 h 31750"/>
              <a:gd name="connsiteX1" fmla="*/ 1331212 w 1339850"/>
              <a:gd name="connsiteY1" fmla="*/ 37801 h 31750"/>
              <a:gd name="connsiteX2" fmla="*/ 1350262 w 1339850"/>
              <a:gd name="connsiteY2" fmla="*/ 37801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41106" y="37801"/>
                </a:moveTo>
                <a:lnTo>
                  <a:pt x="1331212" y="37801"/>
                </a:lnTo>
                <a:lnTo>
                  <a:pt x="1350262" y="3780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reeform 501"/>
          <p:cNvSpPr/>
          <p:nvPr/>
        </p:nvSpPr>
        <p:spPr>
          <a:xfrm>
            <a:off x="8718550" y="3321050"/>
            <a:ext cx="1339850" cy="31750"/>
          </a:xfrm>
          <a:custGeom>
            <a:avLst/>
            <a:gdLst>
              <a:gd name="connsiteX0" fmla="*/ 34179 w 1339850"/>
              <a:gd name="connsiteY0" fmla="*/ 35886 h 31750"/>
              <a:gd name="connsiteX1" fmla="*/ 1324285 w 1339850"/>
              <a:gd name="connsiteY1" fmla="*/ 35886 h 31750"/>
              <a:gd name="connsiteX2" fmla="*/ 1343335 w 1339850"/>
              <a:gd name="connsiteY2" fmla="*/ 35886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34179" y="35886"/>
                </a:moveTo>
                <a:lnTo>
                  <a:pt x="1324285" y="35886"/>
                </a:lnTo>
                <a:lnTo>
                  <a:pt x="1343335" y="3588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reeform 502"/>
          <p:cNvSpPr/>
          <p:nvPr/>
        </p:nvSpPr>
        <p:spPr>
          <a:xfrm>
            <a:off x="8693150" y="2787650"/>
            <a:ext cx="1339850" cy="31750"/>
          </a:xfrm>
          <a:custGeom>
            <a:avLst/>
            <a:gdLst>
              <a:gd name="connsiteX0" fmla="*/ 41106 w 1339850"/>
              <a:gd name="connsiteY0" fmla="*/ 37153 h 31750"/>
              <a:gd name="connsiteX1" fmla="*/ 1331212 w 1339850"/>
              <a:gd name="connsiteY1" fmla="*/ 37153 h 31750"/>
              <a:gd name="connsiteX2" fmla="*/ 1350262 w 1339850"/>
              <a:gd name="connsiteY2" fmla="*/ 3715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31750">
                <a:moveTo>
                  <a:pt x="41106" y="37153"/>
                </a:moveTo>
                <a:lnTo>
                  <a:pt x="1331212" y="37153"/>
                </a:lnTo>
                <a:lnTo>
                  <a:pt x="1350262" y="37153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/>
          <p:cNvSpPr/>
          <p:nvPr/>
        </p:nvSpPr>
        <p:spPr>
          <a:xfrm>
            <a:off x="8718550" y="4819650"/>
            <a:ext cx="1365250" cy="1530350"/>
          </a:xfrm>
          <a:custGeom>
            <a:avLst/>
            <a:gdLst>
              <a:gd name="connsiteX0" fmla="*/ 32012 w 1365250"/>
              <a:gd name="connsiteY0" fmla="*/ 1536739 h 1530350"/>
              <a:gd name="connsiteX1" fmla="*/ 1359912 w 1365250"/>
              <a:gd name="connsiteY1" fmla="*/ 50863 h 1530350"/>
              <a:gd name="connsiteX2" fmla="*/ 1372606 w 1365250"/>
              <a:gd name="connsiteY2" fmla="*/ 36659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250" h="1530350">
                <a:moveTo>
                  <a:pt x="32012" y="1536739"/>
                </a:moveTo>
                <a:lnTo>
                  <a:pt x="1359912" y="50863"/>
                </a:lnTo>
                <a:lnTo>
                  <a:pt x="1372606" y="36659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/>
          <p:cNvSpPr/>
          <p:nvPr/>
        </p:nvSpPr>
        <p:spPr>
          <a:xfrm>
            <a:off x="8718550" y="2889250"/>
            <a:ext cx="1390650" cy="3448050"/>
          </a:xfrm>
          <a:custGeom>
            <a:avLst/>
            <a:gdLst>
              <a:gd name="connsiteX0" fmla="*/ 36768 w 1390650"/>
              <a:gd name="connsiteY0" fmla="*/ 3453947 h 3448050"/>
              <a:gd name="connsiteX1" fmla="*/ 1386429 w 1390650"/>
              <a:gd name="connsiteY1" fmla="*/ 49735 h 3448050"/>
              <a:gd name="connsiteX2" fmla="*/ 1393449 w 1390650"/>
              <a:gd name="connsiteY2" fmla="*/ 32026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650" h="3448050">
                <a:moveTo>
                  <a:pt x="36768" y="3453947"/>
                </a:moveTo>
                <a:lnTo>
                  <a:pt x="1386429" y="49735"/>
                </a:lnTo>
                <a:lnTo>
                  <a:pt x="1393449" y="3202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/>
          <p:cNvSpPr/>
          <p:nvPr/>
        </p:nvSpPr>
        <p:spPr>
          <a:xfrm>
            <a:off x="8693150" y="5861050"/>
            <a:ext cx="1352550" cy="412750"/>
          </a:xfrm>
          <a:custGeom>
            <a:avLst/>
            <a:gdLst>
              <a:gd name="connsiteX0" fmla="*/ 43208 w 1352550"/>
              <a:gd name="connsiteY0" fmla="*/ 40666 h 412750"/>
              <a:gd name="connsiteX1" fmla="*/ 1341257 w 1352550"/>
              <a:gd name="connsiteY1" fmla="*/ 412769 h 412750"/>
              <a:gd name="connsiteX2" fmla="*/ 1359569 w 1352550"/>
              <a:gd name="connsiteY2" fmla="*/ 418018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412750">
                <a:moveTo>
                  <a:pt x="43208" y="40666"/>
                </a:moveTo>
                <a:lnTo>
                  <a:pt x="1341257" y="412769"/>
                </a:lnTo>
                <a:lnTo>
                  <a:pt x="1359569" y="418018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/>
          <p:cNvSpPr/>
          <p:nvPr/>
        </p:nvSpPr>
        <p:spPr>
          <a:xfrm>
            <a:off x="8705850" y="5353050"/>
            <a:ext cx="1327150" cy="450850"/>
          </a:xfrm>
          <a:custGeom>
            <a:avLst/>
            <a:gdLst>
              <a:gd name="connsiteX0" fmla="*/ 36480 w 1327150"/>
              <a:gd name="connsiteY0" fmla="*/ 462726 h 450850"/>
              <a:gd name="connsiteX1" fmla="*/ 1316741 w 1327150"/>
              <a:gd name="connsiteY1" fmla="*/ 47656 h 450850"/>
              <a:gd name="connsiteX2" fmla="*/ 1334861 w 1327150"/>
              <a:gd name="connsiteY2" fmla="*/ 41781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150" h="450850">
                <a:moveTo>
                  <a:pt x="36480" y="462726"/>
                </a:moveTo>
                <a:lnTo>
                  <a:pt x="1316741" y="47656"/>
                </a:lnTo>
                <a:lnTo>
                  <a:pt x="1334861" y="41781"/>
                </a:lnTo>
              </a:path>
            </a:pathLst>
          </a:custGeom>
          <a:ln w="38099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/>
          <p:cNvSpPr/>
          <p:nvPr/>
        </p:nvSpPr>
        <p:spPr>
          <a:xfrm>
            <a:off x="8693150" y="4730750"/>
            <a:ext cx="1352550" cy="450850"/>
          </a:xfrm>
          <a:custGeom>
            <a:avLst/>
            <a:gdLst>
              <a:gd name="connsiteX0" fmla="*/ 43305 w 1352550"/>
              <a:gd name="connsiteY0" fmla="*/ 34125 h 450850"/>
              <a:gd name="connsiteX1" fmla="*/ 1342725 w 1352550"/>
              <a:gd name="connsiteY1" fmla="*/ 448163 h 450850"/>
              <a:gd name="connsiteX2" fmla="*/ 1360876 w 1352550"/>
              <a:gd name="connsiteY2" fmla="*/ 453946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450850">
                <a:moveTo>
                  <a:pt x="43305" y="34125"/>
                </a:moveTo>
                <a:lnTo>
                  <a:pt x="1342725" y="448163"/>
                </a:lnTo>
                <a:lnTo>
                  <a:pt x="1360876" y="45394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/>
          <p:cNvSpPr/>
          <p:nvPr/>
        </p:nvSpPr>
        <p:spPr>
          <a:xfrm>
            <a:off x="8705850" y="2952750"/>
            <a:ext cx="1276350" cy="1619250"/>
          </a:xfrm>
          <a:custGeom>
            <a:avLst/>
            <a:gdLst>
              <a:gd name="connsiteX0" fmla="*/ 44076 w 1276350"/>
              <a:gd name="connsiteY0" fmla="*/ 1627681 h 1619250"/>
              <a:gd name="connsiteX1" fmla="*/ 1274888 w 1276350"/>
              <a:gd name="connsiteY1" fmla="*/ 48811 h 1619250"/>
              <a:gd name="connsiteX2" fmla="*/ 1286601 w 1276350"/>
              <a:gd name="connsiteY2" fmla="*/ 33786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50" h="1619250">
                <a:moveTo>
                  <a:pt x="44076" y="1627681"/>
                </a:moveTo>
                <a:lnTo>
                  <a:pt x="1274888" y="48811"/>
                </a:lnTo>
                <a:lnTo>
                  <a:pt x="1286601" y="3378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/>
          <p:cNvSpPr/>
          <p:nvPr/>
        </p:nvSpPr>
        <p:spPr>
          <a:xfrm>
            <a:off x="8693150" y="2889250"/>
            <a:ext cx="1327150" cy="2152650"/>
          </a:xfrm>
          <a:custGeom>
            <a:avLst/>
            <a:gdLst>
              <a:gd name="connsiteX0" fmla="*/ 41106 w 1327150"/>
              <a:gd name="connsiteY0" fmla="*/ 35360 h 2152650"/>
              <a:gd name="connsiteX1" fmla="*/ 1320407 w 1327150"/>
              <a:gd name="connsiteY1" fmla="*/ 2140975 h 2152650"/>
              <a:gd name="connsiteX2" fmla="*/ 1330297 w 1327150"/>
              <a:gd name="connsiteY2" fmla="*/ 2157256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150" h="2152650">
                <a:moveTo>
                  <a:pt x="41106" y="35360"/>
                </a:moveTo>
                <a:lnTo>
                  <a:pt x="1320407" y="2140975"/>
                </a:lnTo>
                <a:lnTo>
                  <a:pt x="1330297" y="2157256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/>
          <p:cNvSpPr/>
          <p:nvPr/>
        </p:nvSpPr>
        <p:spPr>
          <a:xfrm>
            <a:off x="6927850" y="3956050"/>
            <a:ext cx="1263650" cy="590550"/>
          </a:xfrm>
          <a:custGeom>
            <a:avLst/>
            <a:gdLst>
              <a:gd name="connsiteX0" fmla="*/ 41537 w 1263650"/>
              <a:gd name="connsiteY0" fmla="*/ 591681 h 590550"/>
              <a:gd name="connsiteX1" fmla="*/ 1256775 w 1263650"/>
              <a:gd name="connsiteY1" fmla="*/ 52132 h 590550"/>
              <a:gd name="connsiteX2" fmla="*/ 1274186 w 1263650"/>
              <a:gd name="connsiteY2" fmla="*/ 44401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650" h="590550">
                <a:moveTo>
                  <a:pt x="41537" y="591681"/>
                </a:moveTo>
                <a:lnTo>
                  <a:pt x="1256775" y="52132"/>
                </a:lnTo>
                <a:lnTo>
                  <a:pt x="1274186" y="44401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" name="Picture 5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308860"/>
            <a:ext cx="990600" cy="4549140"/>
          </a:xfrm>
          <a:prstGeom prst="rect">
            <a:avLst/>
          </a:prstGeom>
        </p:spPr>
      </p:pic>
      <p:pic>
        <p:nvPicPr>
          <p:cNvPr id="513" name="Picture 5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100" y="2308860"/>
            <a:ext cx="982980" cy="4549140"/>
          </a:xfrm>
          <a:prstGeom prst="rect">
            <a:avLst/>
          </a:prstGeom>
        </p:spPr>
      </p:pic>
      <p:pic>
        <p:nvPicPr>
          <p:cNvPr id="514" name="Picture 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7420" y="2308860"/>
            <a:ext cx="998220" cy="4549140"/>
          </a:xfrm>
          <a:prstGeom prst="rect">
            <a:avLst/>
          </a:prstGeom>
        </p:spPr>
      </p:pic>
      <p:sp>
        <p:nvSpPr>
          <p:cNvPr id="4" name="Freeform 514"/>
          <p:cNvSpPr/>
          <p:nvPr/>
        </p:nvSpPr>
        <p:spPr>
          <a:xfrm>
            <a:off x="3867150" y="2063750"/>
            <a:ext cx="7524750" cy="4972050"/>
          </a:xfrm>
          <a:custGeom>
            <a:avLst/>
            <a:gdLst>
              <a:gd name="connsiteX0" fmla="*/ 38603 w 7524750"/>
              <a:gd name="connsiteY0" fmla="*/ 44441 h 4972050"/>
              <a:gd name="connsiteX1" fmla="*/ 7526598 w 7524750"/>
              <a:gd name="connsiteY1" fmla="*/ 44441 h 4972050"/>
              <a:gd name="connsiteX2" fmla="*/ 7526598 w 7524750"/>
              <a:gd name="connsiteY2" fmla="*/ 4972059 h 4972050"/>
              <a:gd name="connsiteX3" fmla="*/ 38603 w 7524750"/>
              <a:gd name="connsiteY3" fmla="*/ 4972059 h 4972050"/>
              <a:gd name="connsiteX4" fmla="*/ 38603 w 7524750"/>
              <a:gd name="connsiteY4" fmla="*/ 44441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4750" h="4972050">
                <a:moveTo>
                  <a:pt x="38603" y="44441"/>
                </a:moveTo>
                <a:lnTo>
                  <a:pt x="7526598" y="44441"/>
                </a:lnTo>
                <a:lnTo>
                  <a:pt x="7526598" y="4972059"/>
                </a:lnTo>
                <a:lnTo>
                  <a:pt x="38603" y="4972059"/>
                </a:lnTo>
                <a:lnTo>
                  <a:pt x="38603" y="4444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6" name="Picture 5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4500" y="3779520"/>
            <a:ext cx="1501140" cy="1584960"/>
          </a:xfrm>
          <a:prstGeom prst="rect">
            <a:avLst/>
          </a:prstGeom>
        </p:spPr>
      </p:pic>
      <p:sp>
        <p:nvSpPr>
          <p:cNvPr id="5" name="Freeform 516"/>
          <p:cNvSpPr/>
          <p:nvPr/>
        </p:nvSpPr>
        <p:spPr>
          <a:xfrm>
            <a:off x="13843000" y="5588000"/>
            <a:ext cx="38100" cy="2197100"/>
          </a:xfrm>
          <a:custGeom>
            <a:avLst/>
            <a:gdLst>
              <a:gd name="connsiteX0" fmla="*/ 41135 w 38100"/>
              <a:gd name="connsiteY0" fmla="*/ 42334 h 2197100"/>
              <a:gd name="connsiteX1" fmla="*/ 41135 w 38100"/>
              <a:gd name="connsiteY1" fmla="*/ 2164602 h 2197100"/>
              <a:gd name="connsiteX2" fmla="*/ 41135 w 38100"/>
              <a:gd name="connsiteY2" fmla="*/ 2202702 h 21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2197100">
                <a:moveTo>
                  <a:pt x="41135" y="42334"/>
                </a:moveTo>
                <a:lnTo>
                  <a:pt x="41135" y="2164602"/>
                </a:lnTo>
                <a:lnTo>
                  <a:pt x="41135" y="2202702"/>
                </a:lnTo>
              </a:path>
            </a:pathLst>
          </a:custGeom>
          <a:ln w="762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/>
          <p:cNvSpPr/>
          <p:nvPr/>
        </p:nvSpPr>
        <p:spPr>
          <a:xfrm>
            <a:off x="13690600" y="7708900"/>
            <a:ext cx="342900" cy="342900"/>
          </a:xfrm>
          <a:custGeom>
            <a:avLst/>
            <a:gdLst>
              <a:gd name="connsiteX0" fmla="*/ 41135 w 342900"/>
              <a:gd name="connsiteY0" fmla="*/ 43702 h 342900"/>
              <a:gd name="connsiteX1" fmla="*/ 193535 w 342900"/>
              <a:gd name="connsiteY1" fmla="*/ 348501 h 342900"/>
              <a:gd name="connsiteX2" fmla="*/ 345935 w 342900"/>
              <a:gd name="connsiteY2" fmla="*/ 43702 h 342900"/>
              <a:gd name="connsiteX3" fmla="*/ 41135 w 342900"/>
              <a:gd name="connsiteY3" fmla="*/ 4370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342900">
                <a:moveTo>
                  <a:pt x="41135" y="43702"/>
                </a:moveTo>
                <a:lnTo>
                  <a:pt x="193535" y="348501"/>
                </a:lnTo>
                <a:lnTo>
                  <a:pt x="345935" y="43702"/>
                </a:lnTo>
                <a:lnTo>
                  <a:pt x="41135" y="4370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/>
          <p:cNvSpPr/>
          <p:nvPr/>
        </p:nvSpPr>
        <p:spPr>
          <a:xfrm>
            <a:off x="7505700" y="8001000"/>
            <a:ext cx="6375400" cy="38100"/>
          </a:xfrm>
          <a:custGeom>
            <a:avLst/>
            <a:gdLst>
              <a:gd name="connsiteX0" fmla="*/ 6382219 w 6375400"/>
              <a:gd name="connsiteY0" fmla="*/ 44277 h 38100"/>
              <a:gd name="connsiteX1" fmla="*/ 86455 w 6375400"/>
              <a:gd name="connsiteY1" fmla="*/ 44277 h 38100"/>
              <a:gd name="connsiteX2" fmla="*/ 48355 w 6375400"/>
              <a:gd name="connsiteY2" fmla="*/ 4427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5400" h="38100">
                <a:moveTo>
                  <a:pt x="6382219" y="44277"/>
                </a:moveTo>
                <a:lnTo>
                  <a:pt x="86455" y="44277"/>
                </a:lnTo>
                <a:lnTo>
                  <a:pt x="48355" y="44277"/>
                </a:lnTo>
              </a:path>
            </a:pathLst>
          </a:custGeom>
          <a:ln w="762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/>
          <p:cNvSpPr/>
          <p:nvPr/>
        </p:nvSpPr>
        <p:spPr>
          <a:xfrm>
            <a:off x="7239000" y="7848600"/>
            <a:ext cx="342900" cy="342900"/>
          </a:xfrm>
          <a:custGeom>
            <a:avLst/>
            <a:gdLst>
              <a:gd name="connsiteX0" fmla="*/ 353151 w 342900"/>
              <a:gd name="connsiteY0" fmla="*/ 44277 h 342900"/>
              <a:gd name="connsiteX1" fmla="*/ 48351 w 342900"/>
              <a:gd name="connsiteY1" fmla="*/ 196677 h 342900"/>
              <a:gd name="connsiteX2" fmla="*/ 353151 w 342900"/>
              <a:gd name="connsiteY2" fmla="*/ 349077 h 342900"/>
              <a:gd name="connsiteX3" fmla="*/ 353151 w 342900"/>
              <a:gd name="connsiteY3" fmla="*/ 44277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342900">
                <a:moveTo>
                  <a:pt x="353151" y="44277"/>
                </a:moveTo>
                <a:lnTo>
                  <a:pt x="48351" y="196677"/>
                </a:lnTo>
                <a:lnTo>
                  <a:pt x="353151" y="349077"/>
                </a:lnTo>
                <a:lnTo>
                  <a:pt x="353151" y="4427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/>
          <p:cNvSpPr/>
          <p:nvPr/>
        </p:nvSpPr>
        <p:spPr>
          <a:xfrm>
            <a:off x="7239000" y="7188200"/>
            <a:ext cx="38100" cy="825500"/>
          </a:xfrm>
          <a:custGeom>
            <a:avLst/>
            <a:gdLst>
              <a:gd name="connsiteX0" fmla="*/ 48351 w 38100"/>
              <a:gd name="connsiteY0" fmla="*/ 826886 h 825500"/>
              <a:gd name="connsiteX1" fmla="*/ 48351 w 38100"/>
              <a:gd name="connsiteY1" fmla="*/ 86610 h 825500"/>
              <a:gd name="connsiteX2" fmla="*/ 48351 w 38100"/>
              <a:gd name="connsiteY2" fmla="*/ 4851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825500">
                <a:moveTo>
                  <a:pt x="48351" y="826886"/>
                </a:moveTo>
                <a:lnTo>
                  <a:pt x="48351" y="86610"/>
                </a:lnTo>
                <a:lnTo>
                  <a:pt x="48351" y="48510"/>
                </a:lnTo>
              </a:path>
            </a:pathLst>
          </a:custGeom>
          <a:ln w="762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/>
          <p:cNvSpPr/>
          <p:nvPr/>
        </p:nvSpPr>
        <p:spPr>
          <a:xfrm>
            <a:off x="7086600" y="6921500"/>
            <a:ext cx="342900" cy="342900"/>
          </a:xfrm>
          <a:custGeom>
            <a:avLst/>
            <a:gdLst>
              <a:gd name="connsiteX0" fmla="*/ 353151 w 342900"/>
              <a:gd name="connsiteY0" fmla="*/ 353311 h 342900"/>
              <a:gd name="connsiteX1" fmla="*/ 200751 w 342900"/>
              <a:gd name="connsiteY1" fmla="*/ 48510 h 342900"/>
              <a:gd name="connsiteX2" fmla="*/ 48351 w 342900"/>
              <a:gd name="connsiteY2" fmla="*/ 353311 h 342900"/>
              <a:gd name="connsiteX3" fmla="*/ 353151 w 342900"/>
              <a:gd name="connsiteY3" fmla="*/ 35331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342900">
                <a:moveTo>
                  <a:pt x="353151" y="353311"/>
                </a:moveTo>
                <a:lnTo>
                  <a:pt x="200751" y="48510"/>
                </a:lnTo>
                <a:lnTo>
                  <a:pt x="48351" y="353311"/>
                </a:lnTo>
                <a:lnTo>
                  <a:pt x="353151" y="3533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/>
          <p:cNvSpPr/>
          <p:nvPr/>
        </p:nvSpPr>
        <p:spPr>
          <a:xfrm>
            <a:off x="12496800" y="3543300"/>
            <a:ext cx="2717800" cy="2006600"/>
          </a:xfrm>
          <a:custGeom>
            <a:avLst/>
            <a:gdLst>
              <a:gd name="connsiteX0" fmla="*/ 49328 w 2717800"/>
              <a:gd name="connsiteY0" fmla="*/ 47863 h 2006600"/>
              <a:gd name="connsiteX1" fmla="*/ 2725336 w 2717800"/>
              <a:gd name="connsiteY1" fmla="*/ 47863 h 2006600"/>
              <a:gd name="connsiteX2" fmla="*/ 2725336 w 2717800"/>
              <a:gd name="connsiteY2" fmla="*/ 2009536 h 2006600"/>
              <a:gd name="connsiteX3" fmla="*/ 49328 w 2717800"/>
              <a:gd name="connsiteY3" fmla="*/ 2009536 h 2006600"/>
              <a:gd name="connsiteX4" fmla="*/ 49328 w 2717800"/>
              <a:gd name="connsiteY4" fmla="*/ 47863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800" h="2006600">
                <a:moveTo>
                  <a:pt x="49328" y="47863"/>
                </a:moveTo>
                <a:lnTo>
                  <a:pt x="2725336" y="47863"/>
                </a:lnTo>
                <a:lnTo>
                  <a:pt x="2725336" y="2009536"/>
                </a:lnTo>
                <a:lnTo>
                  <a:pt x="49328" y="2009536"/>
                </a:lnTo>
                <a:lnTo>
                  <a:pt x="49328" y="4786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TextBox 523"/>
          <p:cNvSpPr txBox="1"/>
          <p:nvPr/>
        </p:nvSpPr>
        <p:spPr>
          <a:xfrm>
            <a:off x="3187700" y="668934"/>
            <a:ext cx="1000737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Process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Learning</a:t>
            </a:r>
          </a:p>
        </p:txBody>
      </p:sp>
      <p:sp>
        <p:nvSpPr>
          <p:cNvPr id="524" name="TextBox 524"/>
          <p:cNvSpPr txBox="1"/>
          <p:nvPr/>
        </p:nvSpPr>
        <p:spPr>
          <a:xfrm rot="5400000">
            <a:off x="4764731" y="5105726"/>
            <a:ext cx="261500" cy="5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-580" dirty="0">
                <a:solidFill>
                  <a:srgbClr val="EF5A29"/>
                </a:solidFill>
                <a:latin typeface="Times New Roman"/>
                <a:ea typeface="Times New Roman"/>
              </a:rP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Picture 5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60" y="2232660"/>
            <a:ext cx="1287780" cy="1287780"/>
          </a:xfrm>
          <a:prstGeom prst="rect">
            <a:avLst/>
          </a:prstGeom>
        </p:spPr>
      </p:pic>
      <p:pic>
        <p:nvPicPr>
          <p:cNvPr id="527" name="Picture 5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520" y="2232660"/>
            <a:ext cx="1287780" cy="1287780"/>
          </a:xfrm>
          <a:prstGeom prst="rect">
            <a:avLst/>
          </a:prstGeom>
        </p:spPr>
      </p:pic>
      <p:pic>
        <p:nvPicPr>
          <p:cNvPr id="528" name="Picture 5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520" y="5608320"/>
            <a:ext cx="1287780" cy="1287780"/>
          </a:xfrm>
          <a:prstGeom prst="rect">
            <a:avLst/>
          </a:prstGeom>
        </p:spPr>
      </p:pic>
      <p:pic>
        <p:nvPicPr>
          <p:cNvPr id="529" name="Picture 5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200" y="4000500"/>
            <a:ext cx="1272540" cy="1272540"/>
          </a:xfrm>
          <a:prstGeom prst="rect">
            <a:avLst/>
          </a:prstGeom>
        </p:spPr>
      </p:pic>
      <p:pic>
        <p:nvPicPr>
          <p:cNvPr id="530" name="Picture 5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260" y="5608320"/>
            <a:ext cx="1287780" cy="1287780"/>
          </a:xfrm>
          <a:prstGeom prst="rect">
            <a:avLst/>
          </a:prstGeom>
        </p:spPr>
      </p:pic>
      <p:sp>
        <p:nvSpPr>
          <p:cNvPr id="2" name="Freeform 530"/>
          <p:cNvSpPr/>
          <p:nvPr/>
        </p:nvSpPr>
        <p:spPr>
          <a:xfrm>
            <a:off x="4616450" y="2838450"/>
            <a:ext cx="704850" cy="31750"/>
          </a:xfrm>
          <a:custGeom>
            <a:avLst/>
            <a:gdLst>
              <a:gd name="connsiteX0" fmla="*/ 44057 w 704850"/>
              <a:gd name="connsiteY0" fmla="*/ 41637 h 31750"/>
              <a:gd name="connsiteX1" fmla="*/ 685858 w 704850"/>
              <a:gd name="connsiteY1" fmla="*/ 41637 h 31750"/>
              <a:gd name="connsiteX2" fmla="*/ 711258 w 704850"/>
              <a:gd name="connsiteY2" fmla="*/ 4163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31750">
                <a:moveTo>
                  <a:pt x="44057" y="41637"/>
                </a:moveTo>
                <a:lnTo>
                  <a:pt x="685858" y="41637"/>
                </a:lnTo>
                <a:lnTo>
                  <a:pt x="711258" y="41637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/>
          <p:cNvSpPr/>
          <p:nvPr/>
        </p:nvSpPr>
        <p:spPr>
          <a:xfrm>
            <a:off x="5264150" y="2736850"/>
            <a:ext cx="247650" cy="247650"/>
          </a:xfrm>
          <a:custGeom>
            <a:avLst/>
            <a:gdLst>
              <a:gd name="connsiteX0" fmla="*/ 38158 w 247650"/>
              <a:gd name="connsiteY0" fmla="*/ 249917 h 247650"/>
              <a:gd name="connsiteX1" fmla="*/ 251518 w 247650"/>
              <a:gd name="connsiteY1" fmla="*/ 143237 h 247650"/>
              <a:gd name="connsiteX2" fmla="*/ 38158 w 247650"/>
              <a:gd name="connsiteY2" fmla="*/ 36557 h 247650"/>
              <a:gd name="connsiteX3" fmla="*/ 38158 w 247650"/>
              <a:gd name="connsiteY3" fmla="*/ 24991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47650">
                <a:moveTo>
                  <a:pt x="38158" y="249917"/>
                </a:moveTo>
                <a:lnTo>
                  <a:pt x="251518" y="143237"/>
                </a:lnTo>
                <a:lnTo>
                  <a:pt x="38158" y="36557"/>
                </a:lnTo>
                <a:lnTo>
                  <a:pt x="38158" y="24991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/>
          <p:cNvSpPr/>
          <p:nvPr/>
        </p:nvSpPr>
        <p:spPr>
          <a:xfrm>
            <a:off x="4667250" y="6229350"/>
            <a:ext cx="615950" cy="31750"/>
          </a:xfrm>
          <a:custGeom>
            <a:avLst/>
            <a:gdLst>
              <a:gd name="connsiteX0" fmla="*/ 32143 w 615950"/>
              <a:gd name="connsiteY0" fmla="*/ 34564 h 31750"/>
              <a:gd name="connsiteX1" fmla="*/ 596176 w 615950"/>
              <a:gd name="connsiteY1" fmla="*/ 34564 h 31750"/>
              <a:gd name="connsiteX2" fmla="*/ 621576 w 615950"/>
              <a:gd name="connsiteY2" fmla="*/ 3456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950" h="31750">
                <a:moveTo>
                  <a:pt x="32143" y="34564"/>
                </a:moveTo>
                <a:lnTo>
                  <a:pt x="596176" y="34564"/>
                </a:lnTo>
                <a:lnTo>
                  <a:pt x="621576" y="3456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/>
          <p:cNvSpPr/>
          <p:nvPr/>
        </p:nvSpPr>
        <p:spPr>
          <a:xfrm>
            <a:off x="5226050" y="6115050"/>
            <a:ext cx="247650" cy="247650"/>
          </a:xfrm>
          <a:custGeom>
            <a:avLst/>
            <a:gdLst>
              <a:gd name="connsiteX0" fmla="*/ 37376 w 247650"/>
              <a:gd name="connsiteY0" fmla="*/ 255544 h 247650"/>
              <a:gd name="connsiteX1" fmla="*/ 250736 w 247650"/>
              <a:gd name="connsiteY1" fmla="*/ 148864 h 247650"/>
              <a:gd name="connsiteX2" fmla="*/ 37376 w 247650"/>
              <a:gd name="connsiteY2" fmla="*/ 42184 h 247650"/>
              <a:gd name="connsiteX3" fmla="*/ 37376 w 247650"/>
              <a:gd name="connsiteY3" fmla="*/ 25554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47650">
                <a:moveTo>
                  <a:pt x="37376" y="255544"/>
                </a:moveTo>
                <a:lnTo>
                  <a:pt x="250736" y="148864"/>
                </a:lnTo>
                <a:lnTo>
                  <a:pt x="37376" y="42184"/>
                </a:lnTo>
                <a:lnTo>
                  <a:pt x="37376" y="25554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/>
          <p:cNvSpPr/>
          <p:nvPr/>
        </p:nvSpPr>
        <p:spPr>
          <a:xfrm>
            <a:off x="6800850" y="2813050"/>
            <a:ext cx="1758950" cy="31750"/>
          </a:xfrm>
          <a:custGeom>
            <a:avLst/>
            <a:gdLst>
              <a:gd name="connsiteX0" fmla="*/ 31750 w 1758950"/>
              <a:gd name="connsiteY0" fmla="*/ 41636 h 31750"/>
              <a:gd name="connsiteX1" fmla="*/ 1740138 w 1758950"/>
              <a:gd name="connsiteY1" fmla="*/ 41636 h 31750"/>
              <a:gd name="connsiteX2" fmla="*/ 1765537 w 1758950"/>
              <a:gd name="connsiteY2" fmla="*/ 41636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950" h="31750">
                <a:moveTo>
                  <a:pt x="31750" y="41636"/>
                </a:moveTo>
                <a:lnTo>
                  <a:pt x="1740138" y="41636"/>
                </a:lnTo>
                <a:lnTo>
                  <a:pt x="1765537" y="41636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/>
          <p:cNvSpPr/>
          <p:nvPr/>
        </p:nvSpPr>
        <p:spPr>
          <a:xfrm>
            <a:off x="8502650" y="2711450"/>
            <a:ext cx="247650" cy="247650"/>
          </a:xfrm>
          <a:custGeom>
            <a:avLst/>
            <a:gdLst>
              <a:gd name="connsiteX0" fmla="*/ 38337 w 247650"/>
              <a:gd name="connsiteY0" fmla="*/ 249917 h 247650"/>
              <a:gd name="connsiteX1" fmla="*/ 251697 w 247650"/>
              <a:gd name="connsiteY1" fmla="*/ 143237 h 247650"/>
              <a:gd name="connsiteX2" fmla="*/ 38337 w 247650"/>
              <a:gd name="connsiteY2" fmla="*/ 36557 h 247650"/>
              <a:gd name="connsiteX3" fmla="*/ 38337 w 247650"/>
              <a:gd name="connsiteY3" fmla="*/ 24991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47650">
                <a:moveTo>
                  <a:pt x="38337" y="249917"/>
                </a:moveTo>
                <a:lnTo>
                  <a:pt x="251697" y="143237"/>
                </a:lnTo>
                <a:lnTo>
                  <a:pt x="38337" y="36557"/>
                </a:lnTo>
                <a:lnTo>
                  <a:pt x="38337" y="24991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/>
          <p:cNvSpPr/>
          <p:nvPr/>
        </p:nvSpPr>
        <p:spPr>
          <a:xfrm>
            <a:off x="6826250" y="6229350"/>
            <a:ext cx="1708150" cy="31750"/>
          </a:xfrm>
          <a:custGeom>
            <a:avLst/>
            <a:gdLst>
              <a:gd name="connsiteX0" fmla="*/ 35983 w 1708150"/>
              <a:gd name="connsiteY0" fmla="*/ 34564 h 31750"/>
              <a:gd name="connsiteX1" fmla="*/ 1685103 w 1708150"/>
              <a:gd name="connsiteY1" fmla="*/ 34564 h 31750"/>
              <a:gd name="connsiteX2" fmla="*/ 1710503 w 1708150"/>
              <a:gd name="connsiteY2" fmla="*/ 3456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150" h="31750">
                <a:moveTo>
                  <a:pt x="35983" y="34564"/>
                </a:moveTo>
                <a:lnTo>
                  <a:pt x="1685103" y="34564"/>
                </a:lnTo>
                <a:lnTo>
                  <a:pt x="1710503" y="3456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/>
          <p:cNvSpPr/>
          <p:nvPr/>
        </p:nvSpPr>
        <p:spPr>
          <a:xfrm>
            <a:off x="8477250" y="6115050"/>
            <a:ext cx="234950" cy="247650"/>
          </a:xfrm>
          <a:custGeom>
            <a:avLst/>
            <a:gdLst>
              <a:gd name="connsiteX0" fmla="*/ 34104 w 234950"/>
              <a:gd name="connsiteY0" fmla="*/ 255544 h 247650"/>
              <a:gd name="connsiteX1" fmla="*/ 247465 w 234950"/>
              <a:gd name="connsiteY1" fmla="*/ 148864 h 247650"/>
              <a:gd name="connsiteX2" fmla="*/ 34104 w 234950"/>
              <a:gd name="connsiteY2" fmla="*/ 42184 h 247650"/>
              <a:gd name="connsiteX3" fmla="*/ 34104 w 234950"/>
              <a:gd name="connsiteY3" fmla="*/ 25554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4104" y="255544"/>
                </a:moveTo>
                <a:lnTo>
                  <a:pt x="247465" y="148864"/>
                </a:lnTo>
                <a:lnTo>
                  <a:pt x="34104" y="42184"/>
                </a:lnTo>
                <a:lnTo>
                  <a:pt x="34104" y="25554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/>
          <p:cNvSpPr/>
          <p:nvPr/>
        </p:nvSpPr>
        <p:spPr>
          <a:xfrm>
            <a:off x="10001250" y="2940050"/>
            <a:ext cx="1873250" cy="1238250"/>
          </a:xfrm>
          <a:custGeom>
            <a:avLst/>
            <a:gdLst>
              <a:gd name="connsiteX0" fmla="*/ 33353 w 1873250"/>
              <a:gd name="connsiteY0" fmla="*/ 41636 h 1238250"/>
              <a:gd name="connsiteX1" fmla="*/ 1863028 w 1873250"/>
              <a:gd name="connsiteY1" fmla="*/ 1236999 h 1238250"/>
              <a:gd name="connsiteX2" fmla="*/ 1884292 w 1873250"/>
              <a:gd name="connsiteY2" fmla="*/ 1250891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250" h="1238250">
                <a:moveTo>
                  <a:pt x="33353" y="41636"/>
                </a:moveTo>
                <a:lnTo>
                  <a:pt x="1863028" y="1236999"/>
                </a:lnTo>
                <a:lnTo>
                  <a:pt x="1884292" y="1250891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/>
          <p:cNvSpPr/>
          <p:nvPr/>
        </p:nvSpPr>
        <p:spPr>
          <a:xfrm>
            <a:off x="11766550" y="4044950"/>
            <a:ext cx="273050" cy="247650"/>
          </a:xfrm>
          <a:custGeom>
            <a:avLst/>
            <a:gdLst>
              <a:gd name="connsiteX0" fmla="*/ 39381 w 273050"/>
              <a:gd name="connsiteY0" fmla="*/ 221407 h 247650"/>
              <a:gd name="connsiteX1" fmla="*/ 276346 w 273050"/>
              <a:gd name="connsiteY1" fmla="*/ 248794 h 247650"/>
              <a:gd name="connsiteX2" fmla="*/ 156076 w 273050"/>
              <a:gd name="connsiteY2" fmla="*/ 42788 h 247650"/>
              <a:gd name="connsiteX3" fmla="*/ 39381 w 273050"/>
              <a:gd name="connsiteY3" fmla="*/ 22140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47650">
                <a:moveTo>
                  <a:pt x="39381" y="221407"/>
                </a:moveTo>
                <a:lnTo>
                  <a:pt x="276346" y="248794"/>
                </a:lnTo>
                <a:lnTo>
                  <a:pt x="156076" y="42788"/>
                </a:lnTo>
                <a:lnTo>
                  <a:pt x="39381" y="22140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/>
          <p:cNvSpPr/>
          <p:nvPr/>
        </p:nvSpPr>
        <p:spPr>
          <a:xfrm>
            <a:off x="10026650" y="5187950"/>
            <a:ext cx="1873250" cy="1035050"/>
          </a:xfrm>
          <a:custGeom>
            <a:avLst/>
            <a:gdLst>
              <a:gd name="connsiteX0" fmla="*/ 32718 w 1873250"/>
              <a:gd name="connsiteY0" fmla="*/ 1041793 h 1035050"/>
              <a:gd name="connsiteX1" fmla="*/ 1855807 w 1873250"/>
              <a:gd name="connsiteY1" fmla="*/ 46089 h 1035050"/>
              <a:gd name="connsiteX2" fmla="*/ 1878099 w 1873250"/>
              <a:gd name="connsiteY2" fmla="*/ 33914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250" h="1035050">
                <a:moveTo>
                  <a:pt x="32718" y="1041793"/>
                </a:moveTo>
                <a:lnTo>
                  <a:pt x="1855807" y="46089"/>
                </a:lnTo>
                <a:lnTo>
                  <a:pt x="1878099" y="3391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/>
          <p:cNvSpPr/>
          <p:nvPr/>
        </p:nvSpPr>
        <p:spPr>
          <a:xfrm>
            <a:off x="11791950" y="5099050"/>
            <a:ext cx="273050" cy="222250"/>
          </a:xfrm>
          <a:custGeom>
            <a:avLst/>
            <a:gdLst>
              <a:gd name="connsiteX0" fmla="*/ 141641 w 273050"/>
              <a:gd name="connsiteY0" fmla="*/ 228615 h 222250"/>
              <a:gd name="connsiteX1" fmla="*/ 277759 w 273050"/>
              <a:gd name="connsiteY1" fmla="*/ 32719 h 222250"/>
              <a:gd name="connsiteX2" fmla="*/ 39372 w 273050"/>
              <a:gd name="connsiteY2" fmla="*/ 41362 h 222250"/>
              <a:gd name="connsiteX3" fmla="*/ 141641 w 273050"/>
              <a:gd name="connsiteY3" fmla="*/ 228615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22250">
                <a:moveTo>
                  <a:pt x="141641" y="228615"/>
                </a:moveTo>
                <a:lnTo>
                  <a:pt x="277759" y="32719"/>
                </a:lnTo>
                <a:lnTo>
                  <a:pt x="39372" y="41362"/>
                </a:lnTo>
                <a:lnTo>
                  <a:pt x="141641" y="22861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/>
          <p:cNvSpPr/>
          <p:nvPr/>
        </p:nvSpPr>
        <p:spPr>
          <a:xfrm>
            <a:off x="6356350" y="5187950"/>
            <a:ext cx="6521450" cy="2444750"/>
          </a:xfrm>
          <a:custGeom>
            <a:avLst/>
            <a:gdLst>
              <a:gd name="connsiteX0" fmla="*/ 6522419 w 6521450"/>
              <a:gd name="connsiteY0" fmla="*/ 39877 h 2444750"/>
              <a:gd name="connsiteX1" fmla="*/ 4015145 w 6521450"/>
              <a:gd name="connsiteY1" fmla="*/ 2447034 h 2444750"/>
              <a:gd name="connsiteX2" fmla="*/ 54469 w 6521450"/>
              <a:gd name="connsiteY2" fmla="*/ 1857578 h 2444750"/>
              <a:gd name="connsiteX3" fmla="*/ 34410 w 6521450"/>
              <a:gd name="connsiteY3" fmla="*/ 1841996 h 244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1450" h="2444750">
                <a:moveTo>
                  <a:pt x="6522419" y="39877"/>
                </a:moveTo>
                <a:cubicBezTo>
                  <a:pt x="6071912" y="1165621"/>
                  <a:pt x="5158306" y="2042749"/>
                  <a:pt x="4015145" y="2447034"/>
                </a:cubicBezTo>
                <a:cubicBezTo>
                  <a:pt x="2674717" y="2921086"/>
                  <a:pt x="1191240" y="2696121"/>
                  <a:pt x="54469" y="1857578"/>
                </a:cubicBezTo>
                <a:lnTo>
                  <a:pt x="34410" y="184199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/>
          <p:cNvSpPr/>
          <p:nvPr/>
        </p:nvSpPr>
        <p:spPr>
          <a:xfrm>
            <a:off x="6203950" y="6877050"/>
            <a:ext cx="260350" cy="247650"/>
          </a:xfrm>
          <a:custGeom>
            <a:avLst/>
            <a:gdLst>
              <a:gd name="connsiteX0" fmla="*/ 272315 w 260350"/>
              <a:gd name="connsiteY0" fmla="*/ 84233 h 247650"/>
              <a:gd name="connsiteX1" fmla="*/ 38378 w 260350"/>
              <a:gd name="connsiteY1" fmla="*/ 37586 h 247650"/>
              <a:gd name="connsiteX2" fmla="*/ 141421 w 260350"/>
              <a:gd name="connsiteY2" fmla="*/ 252725 h 247650"/>
              <a:gd name="connsiteX3" fmla="*/ 272315 w 260350"/>
              <a:gd name="connsiteY3" fmla="*/ 8423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47650">
                <a:moveTo>
                  <a:pt x="272315" y="84233"/>
                </a:moveTo>
                <a:lnTo>
                  <a:pt x="38378" y="37586"/>
                </a:lnTo>
                <a:lnTo>
                  <a:pt x="141421" y="252725"/>
                </a:lnTo>
                <a:lnTo>
                  <a:pt x="272315" y="8423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TextBox 544"/>
          <p:cNvSpPr txBox="1"/>
          <p:nvPr/>
        </p:nvSpPr>
        <p:spPr>
          <a:xfrm>
            <a:off x="3225800" y="668934"/>
            <a:ext cx="9942757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05" dirty="0">
                <a:solidFill>
                  <a:srgbClr val="3F3F3F"/>
                </a:solidFill>
                <a:latin typeface="Times New Roman"/>
                <a:ea typeface="Times New Roman"/>
              </a:rPr>
              <a:t>Modelling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5" dirty="0">
                <a:solidFill>
                  <a:srgbClr val="3F3F3F"/>
                </a:solidFill>
                <a:latin typeface="Times New Roman"/>
                <a:ea typeface="Times New Roman"/>
              </a:rPr>
              <a:t>Cyclical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Dependencies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"/>
          <p:cNvSpPr txBox="1"/>
          <p:nvPr/>
        </p:nvSpPr>
        <p:spPr>
          <a:xfrm>
            <a:off x="1676400" y="2688234"/>
            <a:ext cx="29536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20" dirty="0">
                <a:solidFill>
                  <a:srgbClr val="FEFEFE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4800" spc="415" dirty="0">
                <a:solidFill>
                  <a:srgbClr val="FEFEFE"/>
                </a:solidFill>
                <a:latin typeface="Times New Roman"/>
                <a:ea typeface="Times New Roman"/>
              </a:rPr>
              <a:t>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35800" y="2668143"/>
            <a:ext cx="8407273" cy="352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460" dirty="0">
                <a:solidFill>
                  <a:srgbClr val="00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nodes,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edges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dependencies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Understand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basic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parts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25" dirty="0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Run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programs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ea typeface="Times New Roman"/>
              </a:rPr>
              <a:t>visualize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ea typeface="Times New Roman"/>
              </a:rPr>
              <a:t>results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TensorBoard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Picture 5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84120"/>
            <a:ext cx="1272540" cy="1287780"/>
          </a:xfrm>
          <a:prstGeom prst="rect">
            <a:avLst/>
          </a:prstGeom>
        </p:spPr>
      </p:pic>
      <p:pic>
        <p:nvPicPr>
          <p:cNvPr id="547" name="Picture 5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20" y="2484120"/>
            <a:ext cx="1287780" cy="1287780"/>
          </a:xfrm>
          <a:prstGeom prst="rect">
            <a:avLst/>
          </a:prstGeom>
        </p:spPr>
      </p:pic>
      <p:pic>
        <p:nvPicPr>
          <p:cNvPr id="548" name="Picture 5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0" y="5875020"/>
            <a:ext cx="1287780" cy="1280160"/>
          </a:xfrm>
          <a:prstGeom prst="rect">
            <a:avLst/>
          </a:prstGeom>
        </p:spPr>
      </p:pic>
      <p:pic>
        <p:nvPicPr>
          <p:cNvPr id="549" name="Picture 5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820" y="4236720"/>
            <a:ext cx="1280160" cy="1287780"/>
          </a:xfrm>
          <a:prstGeom prst="rect">
            <a:avLst/>
          </a:prstGeom>
        </p:spPr>
      </p:pic>
      <p:pic>
        <p:nvPicPr>
          <p:cNvPr id="550" name="Picture 5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5875020"/>
            <a:ext cx="1272540" cy="1280160"/>
          </a:xfrm>
          <a:prstGeom prst="rect">
            <a:avLst/>
          </a:prstGeom>
        </p:spPr>
      </p:pic>
      <p:sp>
        <p:nvSpPr>
          <p:cNvPr id="2" name="Freeform 550"/>
          <p:cNvSpPr/>
          <p:nvPr/>
        </p:nvSpPr>
        <p:spPr>
          <a:xfrm>
            <a:off x="1847850" y="3067050"/>
            <a:ext cx="1771650" cy="31750"/>
          </a:xfrm>
          <a:custGeom>
            <a:avLst/>
            <a:gdLst>
              <a:gd name="connsiteX0" fmla="*/ 40217 w 1771650"/>
              <a:gd name="connsiteY0" fmla="*/ 41637 h 31750"/>
              <a:gd name="connsiteX1" fmla="*/ 1748604 w 1771650"/>
              <a:gd name="connsiteY1" fmla="*/ 41637 h 31750"/>
              <a:gd name="connsiteX2" fmla="*/ 1774004 w 1771650"/>
              <a:gd name="connsiteY2" fmla="*/ 4163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1650" h="31750">
                <a:moveTo>
                  <a:pt x="40217" y="41637"/>
                </a:moveTo>
                <a:lnTo>
                  <a:pt x="1748604" y="41637"/>
                </a:lnTo>
                <a:lnTo>
                  <a:pt x="1774004" y="41637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/>
          <p:cNvSpPr/>
          <p:nvPr/>
        </p:nvSpPr>
        <p:spPr>
          <a:xfrm>
            <a:off x="3562350" y="2965450"/>
            <a:ext cx="234950" cy="247650"/>
          </a:xfrm>
          <a:custGeom>
            <a:avLst/>
            <a:gdLst>
              <a:gd name="connsiteX0" fmla="*/ 34103 w 234950"/>
              <a:gd name="connsiteY0" fmla="*/ 249917 h 247650"/>
              <a:gd name="connsiteX1" fmla="*/ 247463 w 234950"/>
              <a:gd name="connsiteY1" fmla="*/ 143237 h 247650"/>
              <a:gd name="connsiteX2" fmla="*/ 34103 w 234950"/>
              <a:gd name="connsiteY2" fmla="*/ 36557 h 247650"/>
              <a:gd name="connsiteX3" fmla="*/ 34103 w 234950"/>
              <a:gd name="connsiteY3" fmla="*/ 24991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4103" y="249917"/>
                </a:moveTo>
                <a:lnTo>
                  <a:pt x="247463" y="143237"/>
                </a:lnTo>
                <a:lnTo>
                  <a:pt x="34103" y="36557"/>
                </a:lnTo>
                <a:lnTo>
                  <a:pt x="34103" y="24991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/>
          <p:cNvSpPr/>
          <p:nvPr/>
        </p:nvSpPr>
        <p:spPr>
          <a:xfrm>
            <a:off x="1885950" y="6483350"/>
            <a:ext cx="1695450" cy="31750"/>
          </a:xfrm>
          <a:custGeom>
            <a:avLst/>
            <a:gdLst>
              <a:gd name="connsiteX0" fmla="*/ 31750 w 1695450"/>
              <a:gd name="connsiteY0" fmla="*/ 34564 h 31750"/>
              <a:gd name="connsiteX1" fmla="*/ 1680870 w 1695450"/>
              <a:gd name="connsiteY1" fmla="*/ 34564 h 31750"/>
              <a:gd name="connsiteX2" fmla="*/ 1706270 w 1695450"/>
              <a:gd name="connsiteY2" fmla="*/ 3456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450" h="31750">
                <a:moveTo>
                  <a:pt x="31750" y="34564"/>
                </a:moveTo>
                <a:lnTo>
                  <a:pt x="1680870" y="34564"/>
                </a:lnTo>
                <a:lnTo>
                  <a:pt x="1706270" y="3456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/>
          <p:cNvSpPr/>
          <p:nvPr/>
        </p:nvSpPr>
        <p:spPr>
          <a:xfrm>
            <a:off x="3524250" y="6369050"/>
            <a:ext cx="247650" cy="247650"/>
          </a:xfrm>
          <a:custGeom>
            <a:avLst/>
            <a:gdLst>
              <a:gd name="connsiteX0" fmla="*/ 42570 w 247650"/>
              <a:gd name="connsiteY0" fmla="*/ 255544 h 247650"/>
              <a:gd name="connsiteX1" fmla="*/ 255930 w 247650"/>
              <a:gd name="connsiteY1" fmla="*/ 148865 h 247650"/>
              <a:gd name="connsiteX2" fmla="*/ 42570 w 247650"/>
              <a:gd name="connsiteY2" fmla="*/ 42184 h 247650"/>
              <a:gd name="connsiteX3" fmla="*/ 42570 w 247650"/>
              <a:gd name="connsiteY3" fmla="*/ 25554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47650">
                <a:moveTo>
                  <a:pt x="42570" y="255544"/>
                </a:moveTo>
                <a:lnTo>
                  <a:pt x="255930" y="148865"/>
                </a:lnTo>
                <a:lnTo>
                  <a:pt x="42570" y="42184"/>
                </a:lnTo>
                <a:lnTo>
                  <a:pt x="42570" y="25554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/>
          <p:cNvSpPr/>
          <p:nvPr/>
        </p:nvSpPr>
        <p:spPr>
          <a:xfrm>
            <a:off x="5048250" y="3194050"/>
            <a:ext cx="1885950" cy="1238250"/>
          </a:xfrm>
          <a:custGeom>
            <a:avLst/>
            <a:gdLst>
              <a:gd name="connsiteX0" fmla="*/ 41821 w 1885950"/>
              <a:gd name="connsiteY0" fmla="*/ 41636 h 1238250"/>
              <a:gd name="connsiteX1" fmla="*/ 1871495 w 1885950"/>
              <a:gd name="connsiteY1" fmla="*/ 1236999 h 1238250"/>
              <a:gd name="connsiteX2" fmla="*/ 1892759 w 1885950"/>
              <a:gd name="connsiteY2" fmla="*/ 1250891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950" h="1238250">
                <a:moveTo>
                  <a:pt x="41821" y="41636"/>
                </a:moveTo>
                <a:lnTo>
                  <a:pt x="1871495" y="1236999"/>
                </a:lnTo>
                <a:lnTo>
                  <a:pt x="1892759" y="1250891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/>
          <p:cNvSpPr/>
          <p:nvPr/>
        </p:nvSpPr>
        <p:spPr>
          <a:xfrm>
            <a:off x="6826250" y="4298950"/>
            <a:ext cx="260350" cy="247650"/>
          </a:xfrm>
          <a:custGeom>
            <a:avLst/>
            <a:gdLst>
              <a:gd name="connsiteX0" fmla="*/ 35147 w 260350"/>
              <a:gd name="connsiteY0" fmla="*/ 221408 h 247650"/>
              <a:gd name="connsiteX1" fmla="*/ 272113 w 260350"/>
              <a:gd name="connsiteY1" fmla="*/ 248794 h 247650"/>
              <a:gd name="connsiteX2" fmla="*/ 151842 w 260350"/>
              <a:gd name="connsiteY2" fmla="*/ 42789 h 247650"/>
              <a:gd name="connsiteX3" fmla="*/ 35147 w 260350"/>
              <a:gd name="connsiteY3" fmla="*/ 221408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47650">
                <a:moveTo>
                  <a:pt x="35147" y="221408"/>
                </a:moveTo>
                <a:lnTo>
                  <a:pt x="272113" y="248794"/>
                </a:lnTo>
                <a:lnTo>
                  <a:pt x="151842" y="42789"/>
                </a:lnTo>
                <a:lnTo>
                  <a:pt x="35147" y="22140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/>
          <p:cNvSpPr/>
          <p:nvPr/>
        </p:nvSpPr>
        <p:spPr>
          <a:xfrm>
            <a:off x="5073650" y="5441950"/>
            <a:ext cx="1885950" cy="1035050"/>
          </a:xfrm>
          <a:custGeom>
            <a:avLst/>
            <a:gdLst>
              <a:gd name="connsiteX0" fmla="*/ 41186 w 1885950"/>
              <a:gd name="connsiteY0" fmla="*/ 1041794 h 1035050"/>
              <a:gd name="connsiteX1" fmla="*/ 1864274 w 1885950"/>
              <a:gd name="connsiteY1" fmla="*/ 46089 h 1035050"/>
              <a:gd name="connsiteX2" fmla="*/ 1886567 w 1885950"/>
              <a:gd name="connsiteY2" fmla="*/ 33914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950" h="1035050">
                <a:moveTo>
                  <a:pt x="41186" y="1041794"/>
                </a:moveTo>
                <a:lnTo>
                  <a:pt x="1864274" y="46089"/>
                </a:lnTo>
                <a:lnTo>
                  <a:pt x="1886567" y="3391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/>
          <p:cNvSpPr/>
          <p:nvPr/>
        </p:nvSpPr>
        <p:spPr>
          <a:xfrm>
            <a:off x="6851650" y="5353050"/>
            <a:ext cx="273050" cy="222250"/>
          </a:xfrm>
          <a:custGeom>
            <a:avLst/>
            <a:gdLst>
              <a:gd name="connsiteX0" fmla="*/ 137408 w 273050"/>
              <a:gd name="connsiteY0" fmla="*/ 228615 h 222250"/>
              <a:gd name="connsiteX1" fmla="*/ 273525 w 273050"/>
              <a:gd name="connsiteY1" fmla="*/ 32719 h 222250"/>
              <a:gd name="connsiteX2" fmla="*/ 35138 w 273050"/>
              <a:gd name="connsiteY2" fmla="*/ 41362 h 222250"/>
              <a:gd name="connsiteX3" fmla="*/ 137408 w 273050"/>
              <a:gd name="connsiteY3" fmla="*/ 228615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22250">
                <a:moveTo>
                  <a:pt x="137408" y="228615"/>
                </a:moveTo>
                <a:lnTo>
                  <a:pt x="273525" y="32719"/>
                </a:lnTo>
                <a:lnTo>
                  <a:pt x="35138" y="41362"/>
                </a:lnTo>
                <a:lnTo>
                  <a:pt x="137408" y="22861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/>
          <p:cNvSpPr/>
          <p:nvPr/>
        </p:nvSpPr>
        <p:spPr>
          <a:xfrm>
            <a:off x="7880350" y="5429250"/>
            <a:ext cx="298450" cy="641350"/>
          </a:xfrm>
          <a:custGeom>
            <a:avLst/>
            <a:gdLst>
              <a:gd name="connsiteX0" fmla="*/ 53885 w 298450"/>
              <a:gd name="connsiteY0" fmla="*/ 52576 h 641350"/>
              <a:gd name="connsiteX1" fmla="*/ 134370 w 298450"/>
              <a:gd name="connsiteY1" fmla="*/ 561811 h 641350"/>
              <a:gd name="connsiteX2" fmla="*/ 259367 w 298450"/>
              <a:gd name="connsiteY2" fmla="*/ 648815 h 641350"/>
              <a:gd name="connsiteX3" fmla="*/ 303847 w 298450"/>
              <a:gd name="connsiteY3" fmla="*/ 649531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641350">
                <a:moveTo>
                  <a:pt x="53885" y="52576"/>
                </a:moveTo>
                <a:cubicBezTo>
                  <a:pt x="-32718" y="221788"/>
                  <a:pt x="-196" y="427556"/>
                  <a:pt x="134370" y="561811"/>
                </a:cubicBezTo>
                <a:cubicBezTo>
                  <a:pt x="171292" y="598648"/>
                  <a:pt x="213718" y="627798"/>
                  <a:pt x="259367" y="648815"/>
                </a:cubicBezTo>
                <a:lnTo>
                  <a:pt x="303847" y="649531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/>
          <p:cNvSpPr/>
          <p:nvPr/>
        </p:nvSpPr>
        <p:spPr>
          <a:xfrm>
            <a:off x="8083550" y="5848350"/>
            <a:ext cx="400050" cy="400050"/>
          </a:xfrm>
          <a:custGeom>
            <a:avLst/>
            <a:gdLst>
              <a:gd name="connsiteX0" fmla="*/ 53380 w 400050"/>
              <a:gd name="connsiteY0" fmla="*/ 404953 h 400050"/>
              <a:gd name="connsiteX1" fmla="*/ 406678 w 400050"/>
              <a:gd name="connsiteY1" fmla="*/ 235361 h 400050"/>
              <a:gd name="connsiteX2" fmla="*/ 59025 w 400050"/>
              <a:gd name="connsiteY2" fmla="*/ 54479 h 400050"/>
              <a:gd name="connsiteX3" fmla="*/ 53380 w 400050"/>
              <a:gd name="connsiteY3" fmla="*/ 40495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400050">
                <a:moveTo>
                  <a:pt x="53380" y="404953"/>
                </a:moveTo>
                <a:lnTo>
                  <a:pt x="406678" y="235361"/>
                </a:lnTo>
                <a:lnTo>
                  <a:pt x="59025" y="54479"/>
                </a:lnTo>
                <a:lnTo>
                  <a:pt x="53380" y="40495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1" name="Picture 5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700" y="2552700"/>
            <a:ext cx="1272540" cy="1272540"/>
          </a:xfrm>
          <a:prstGeom prst="rect">
            <a:avLst/>
          </a:prstGeom>
        </p:spPr>
      </p:pic>
      <p:pic>
        <p:nvPicPr>
          <p:cNvPr id="562" name="Picture 5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5720" y="2552700"/>
            <a:ext cx="1287780" cy="1272540"/>
          </a:xfrm>
          <a:prstGeom prst="rect">
            <a:avLst/>
          </a:prstGeom>
        </p:spPr>
      </p:pic>
      <p:pic>
        <p:nvPicPr>
          <p:cNvPr id="563" name="Picture 5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5720" y="5928360"/>
            <a:ext cx="1287780" cy="1287780"/>
          </a:xfrm>
          <a:prstGeom prst="rect">
            <a:avLst/>
          </a:prstGeom>
        </p:spPr>
      </p:pic>
      <p:pic>
        <p:nvPicPr>
          <p:cNvPr id="564" name="Picture 5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38020" y="4305300"/>
            <a:ext cx="1280160" cy="1287780"/>
          </a:xfrm>
          <a:prstGeom prst="rect">
            <a:avLst/>
          </a:prstGeom>
        </p:spPr>
      </p:pic>
      <p:pic>
        <p:nvPicPr>
          <p:cNvPr id="565" name="Picture 5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7700" y="5928360"/>
            <a:ext cx="1272540" cy="1287780"/>
          </a:xfrm>
          <a:prstGeom prst="rect">
            <a:avLst/>
          </a:prstGeom>
        </p:spPr>
      </p:pic>
      <p:sp>
        <p:nvSpPr>
          <p:cNvPr id="3" name="Freeform 565"/>
          <p:cNvSpPr/>
          <p:nvPr/>
        </p:nvSpPr>
        <p:spPr>
          <a:xfrm>
            <a:off x="9531350" y="3117850"/>
            <a:ext cx="1784350" cy="44449"/>
          </a:xfrm>
          <a:custGeom>
            <a:avLst/>
            <a:gdLst>
              <a:gd name="connsiteX0" fmla="*/ 52917 w 1784350"/>
              <a:gd name="connsiteY0" fmla="*/ 50102 h 44449"/>
              <a:gd name="connsiteX1" fmla="*/ 1761305 w 1784350"/>
              <a:gd name="connsiteY1" fmla="*/ 50102 h 44449"/>
              <a:gd name="connsiteX2" fmla="*/ 1786704 w 1784350"/>
              <a:gd name="connsiteY2" fmla="*/ 50102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350" h="44449">
                <a:moveTo>
                  <a:pt x="52917" y="50102"/>
                </a:moveTo>
                <a:lnTo>
                  <a:pt x="1761305" y="50102"/>
                </a:lnTo>
                <a:lnTo>
                  <a:pt x="1786704" y="50102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/>
          <p:cNvSpPr/>
          <p:nvPr/>
        </p:nvSpPr>
        <p:spPr>
          <a:xfrm>
            <a:off x="11245850" y="3016250"/>
            <a:ext cx="247650" cy="247650"/>
          </a:xfrm>
          <a:custGeom>
            <a:avLst/>
            <a:gdLst>
              <a:gd name="connsiteX0" fmla="*/ 46805 w 247650"/>
              <a:gd name="connsiteY0" fmla="*/ 258382 h 247650"/>
              <a:gd name="connsiteX1" fmla="*/ 260165 w 247650"/>
              <a:gd name="connsiteY1" fmla="*/ 151702 h 247650"/>
              <a:gd name="connsiteX2" fmla="*/ 46805 w 247650"/>
              <a:gd name="connsiteY2" fmla="*/ 45023 h 247650"/>
              <a:gd name="connsiteX3" fmla="*/ 46805 w 247650"/>
              <a:gd name="connsiteY3" fmla="*/ 25838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47650">
                <a:moveTo>
                  <a:pt x="46805" y="258382"/>
                </a:moveTo>
                <a:lnTo>
                  <a:pt x="260165" y="151702"/>
                </a:lnTo>
                <a:lnTo>
                  <a:pt x="46805" y="45023"/>
                </a:lnTo>
                <a:lnTo>
                  <a:pt x="46805" y="25838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/>
          <p:cNvSpPr/>
          <p:nvPr/>
        </p:nvSpPr>
        <p:spPr>
          <a:xfrm>
            <a:off x="9569450" y="6521450"/>
            <a:ext cx="1708150" cy="44449"/>
          </a:xfrm>
          <a:custGeom>
            <a:avLst/>
            <a:gdLst>
              <a:gd name="connsiteX0" fmla="*/ 44450 w 1708150"/>
              <a:gd name="connsiteY0" fmla="*/ 55729 h 44449"/>
              <a:gd name="connsiteX1" fmla="*/ 1693571 w 1708150"/>
              <a:gd name="connsiteY1" fmla="*/ 55729 h 44449"/>
              <a:gd name="connsiteX2" fmla="*/ 1718970 w 1708150"/>
              <a:gd name="connsiteY2" fmla="*/ 55729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150" h="44449">
                <a:moveTo>
                  <a:pt x="44450" y="55729"/>
                </a:moveTo>
                <a:lnTo>
                  <a:pt x="1693571" y="55729"/>
                </a:lnTo>
                <a:lnTo>
                  <a:pt x="1718970" y="55729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/>
          <p:cNvSpPr/>
          <p:nvPr/>
        </p:nvSpPr>
        <p:spPr>
          <a:xfrm>
            <a:off x="11207750" y="6419850"/>
            <a:ext cx="260350" cy="260350"/>
          </a:xfrm>
          <a:custGeom>
            <a:avLst/>
            <a:gdLst>
              <a:gd name="connsiteX0" fmla="*/ 55271 w 260350"/>
              <a:gd name="connsiteY0" fmla="*/ 264010 h 260350"/>
              <a:gd name="connsiteX1" fmla="*/ 268630 w 260350"/>
              <a:gd name="connsiteY1" fmla="*/ 157329 h 260350"/>
              <a:gd name="connsiteX2" fmla="*/ 55271 w 260350"/>
              <a:gd name="connsiteY2" fmla="*/ 50650 h 260350"/>
              <a:gd name="connsiteX3" fmla="*/ 55271 w 260350"/>
              <a:gd name="connsiteY3" fmla="*/ 26401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60350">
                <a:moveTo>
                  <a:pt x="55271" y="264010"/>
                </a:moveTo>
                <a:lnTo>
                  <a:pt x="268630" y="157329"/>
                </a:lnTo>
                <a:lnTo>
                  <a:pt x="55271" y="50650"/>
                </a:lnTo>
                <a:lnTo>
                  <a:pt x="55271" y="26401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/>
          <p:cNvSpPr/>
          <p:nvPr/>
        </p:nvSpPr>
        <p:spPr>
          <a:xfrm>
            <a:off x="12731750" y="3244850"/>
            <a:ext cx="1898650" cy="1250950"/>
          </a:xfrm>
          <a:custGeom>
            <a:avLst/>
            <a:gdLst>
              <a:gd name="connsiteX0" fmla="*/ 54522 w 1898650"/>
              <a:gd name="connsiteY0" fmla="*/ 50102 h 1250950"/>
              <a:gd name="connsiteX1" fmla="*/ 1884196 w 1898650"/>
              <a:gd name="connsiteY1" fmla="*/ 1245465 h 1250950"/>
              <a:gd name="connsiteX2" fmla="*/ 1905460 w 1898650"/>
              <a:gd name="connsiteY2" fmla="*/ 1259357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650" h="1250950">
                <a:moveTo>
                  <a:pt x="54522" y="50102"/>
                </a:moveTo>
                <a:lnTo>
                  <a:pt x="1884196" y="1245465"/>
                </a:lnTo>
                <a:lnTo>
                  <a:pt x="1905460" y="1259357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/>
          <p:cNvSpPr/>
          <p:nvPr/>
        </p:nvSpPr>
        <p:spPr>
          <a:xfrm>
            <a:off x="14509750" y="4349750"/>
            <a:ext cx="273050" cy="247650"/>
          </a:xfrm>
          <a:custGeom>
            <a:avLst/>
            <a:gdLst>
              <a:gd name="connsiteX0" fmla="*/ 47840 w 273050"/>
              <a:gd name="connsiteY0" fmla="*/ 229875 h 247650"/>
              <a:gd name="connsiteX1" fmla="*/ 284810 w 273050"/>
              <a:gd name="connsiteY1" fmla="*/ 257260 h 247650"/>
              <a:gd name="connsiteX2" fmla="*/ 164541 w 273050"/>
              <a:gd name="connsiteY2" fmla="*/ 51255 h 247650"/>
              <a:gd name="connsiteX3" fmla="*/ 47840 w 273050"/>
              <a:gd name="connsiteY3" fmla="*/ 22987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47650">
                <a:moveTo>
                  <a:pt x="47840" y="229875"/>
                </a:moveTo>
                <a:lnTo>
                  <a:pt x="284810" y="257260"/>
                </a:lnTo>
                <a:lnTo>
                  <a:pt x="164541" y="51255"/>
                </a:lnTo>
                <a:lnTo>
                  <a:pt x="47840" y="22987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/>
          <p:cNvSpPr/>
          <p:nvPr/>
        </p:nvSpPr>
        <p:spPr>
          <a:xfrm>
            <a:off x="12757150" y="5480050"/>
            <a:ext cx="1898650" cy="1060450"/>
          </a:xfrm>
          <a:custGeom>
            <a:avLst/>
            <a:gdLst>
              <a:gd name="connsiteX0" fmla="*/ 53885 w 1898650"/>
              <a:gd name="connsiteY0" fmla="*/ 1062959 h 1060450"/>
              <a:gd name="connsiteX1" fmla="*/ 1876975 w 1898650"/>
              <a:gd name="connsiteY1" fmla="*/ 67255 h 1060450"/>
              <a:gd name="connsiteX2" fmla="*/ 1899267 w 1898650"/>
              <a:gd name="connsiteY2" fmla="*/ 5508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650" h="1060450">
                <a:moveTo>
                  <a:pt x="53885" y="1062959"/>
                </a:moveTo>
                <a:lnTo>
                  <a:pt x="1876975" y="67255"/>
                </a:lnTo>
                <a:lnTo>
                  <a:pt x="1899267" y="55080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/>
          <p:cNvSpPr/>
          <p:nvPr/>
        </p:nvSpPr>
        <p:spPr>
          <a:xfrm>
            <a:off x="14535150" y="5391150"/>
            <a:ext cx="285750" cy="247650"/>
          </a:xfrm>
          <a:custGeom>
            <a:avLst/>
            <a:gdLst>
              <a:gd name="connsiteX0" fmla="*/ 150113 w 285750"/>
              <a:gd name="connsiteY0" fmla="*/ 249781 h 247650"/>
              <a:gd name="connsiteX1" fmla="*/ 286219 w 285750"/>
              <a:gd name="connsiteY1" fmla="*/ 53885 h 247650"/>
              <a:gd name="connsiteX2" fmla="*/ 47840 w 285750"/>
              <a:gd name="connsiteY2" fmla="*/ 62530 h 247650"/>
              <a:gd name="connsiteX3" fmla="*/ 150113 w 285750"/>
              <a:gd name="connsiteY3" fmla="*/ 24978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47650">
                <a:moveTo>
                  <a:pt x="150113" y="249781"/>
                </a:moveTo>
                <a:lnTo>
                  <a:pt x="286219" y="53885"/>
                </a:lnTo>
                <a:lnTo>
                  <a:pt x="47840" y="62530"/>
                </a:lnTo>
                <a:lnTo>
                  <a:pt x="150113" y="24978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TextBox 573"/>
          <p:cNvSpPr txBox="1"/>
          <p:nvPr/>
        </p:nvSpPr>
        <p:spPr>
          <a:xfrm>
            <a:off x="3225800" y="668934"/>
            <a:ext cx="9828457" cy="762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05" dirty="0">
                <a:solidFill>
                  <a:srgbClr val="3F3F3F"/>
                </a:solidFill>
                <a:latin typeface="Times New Roman"/>
                <a:ea typeface="Times New Roman"/>
              </a:rPr>
              <a:t>Modelling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5" dirty="0">
                <a:solidFill>
                  <a:srgbClr val="3F3F3F"/>
                </a:solidFill>
                <a:latin typeface="Times New Roman"/>
                <a:ea typeface="Times New Roman"/>
              </a:rPr>
              <a:t>Cyclical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Dependencies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endParaRPr lang="en-US" dirty="0"/>
          </a:p>
          <a:p>
            <a:pPr marL="0" indent="1016000">
              <a:lnSpc>
                <a:spcPct val="107083"/>
              </a:lnSpc>
            </a:pPr>
            <a:r>
              <a:rPr lang="en-US" altLang="zh-CN" sz="6250" spc="645" dirty="0">
                <a:solidFill>
                  <a:srgbClr val="100000"/>
                </a:solidFill>
                <a:latin typeface="Times New Roman"/>
                <a:ea typeface="Times New Roman"/>
              </a:rPr>
              <a:t>Unrolling</a:t>
            </a:r>
            <a:r>
              <a:rPr lang="en-US" altLang="zh-CN" sz="6250" spc="3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50" spc="61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250" spc="38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50" spc="680" dirty="0">
                <a:solidFill>
                  <a:srgbClr val="100000"/>
                </a:solidFill>
                <a:latin typeface="Times New Roman"/>
                <a:ea typeface="Times New Roman"/>
              </a:rPr>
              <a:t>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Picture 5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3032760"/>
            <a:ext cx="845820" cy="830580"/>
          </a:xfrm>
          <a:prstGeom prst="rect">
            <a:avLst/>
          </a:prstGeom>
        </p:spPr>
      </p:pic>
      <p:pic>
        <p:nvPicPr>
          <p:cNvPr id="576" name="Picture 5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60" y="3032760"/>
            <a:ext cx="830580" cy="830580"/>
          </a:xfrm>
          <a:prstGeom prst="rect">
            <a:avLst/>
          </a:prstGeom>
        </p:spPr>
      </p:pic>
      <p:pic>
        <p:nvPicPr>
          <p:cNvPr id="577" name="Picture 5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060" y="5227320"/>
            <a:ext cx="830580" cy="830580"/>
          </a:xfrm>
          <a:prstGeom prst="rect">
            <a:avLst/>
          </a:prstGeom>
        </p:spPr>
      </p:pic>
      <p:pic>
        <p:nvPicPr>
          <p:cNvPr id="578" name="Picture 5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220" y="4175760"/>
            <a:ext cx="830580" cy="830580"/>
          </a:xfrm>
          <a:prstGeom prst="rect">
            <a:avLst/>
          </a:prstGeom>
        </p:spPr>
      </p:pic>
      <p:pic>
        <p:nvPicPr>
          <p:cNvPr id="579" name="Picture 5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60" y="5227320"/>
            <a:ext cx="845820" cy="830580"/>
          </a:xfrm>
          <a:prstGeom prst="rect">
            <a:avLst/>
          </a:prstGeom>
        </p:spPr>
      </p:pic>
      <p:sp>
        <p:nvSpPr>
          <p:cNvPr id="2" name="Freeform 579"/>
          <p:cNvSpPr/>
          <p:nvPr/>
        </p:nvSpPr>
        <p:spPr>
          <a:xfrm>
            <a:off x="1885950" y="3397250"/>
            <a:ext cx="1085850" cy="31750"/>
          </a:xfrm>
          <a:custGeom>
            <a:avLst/>
            <a:gdLst>
              <a:gd name="connsiteX0" fmla="*/ 31940 w 1085850"/>
              <a:gd name="connsiteY0" fmla="*/ 41712 h 31750"/>
              <a:gd name="connsiteX1" fmla="*/ 1064990 w 1085850"/>
              <a:gd name="connsiteY1" fmla="*/ 41712 h 31750"/>
              <a:gd name="connsiteX2" fmla="*/ 1090390 w 1085850"/>
              <a:gd name="connsiteY2" fmla="*/ 41712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31750">
                <a:moveTo>
                  <a:pt x="31940" y="41712"/>
                </a:moveTo>
                <a:lnTo>
                  <a:pt x="1064990" y="41712"/>
                </a:lnTo>
                <a:lnTo>
                  <a:pt x="1090390" y="41712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/>
          <p:cNvSpPr/>
          <p:nvPr/>
        </p:nvSpPr>
        <p:spPr>
          <a:xfrm>
            <a:off x="2914650" y="3295650"/>
            <a:ext cx="247650" cy="247650"/>
          </a:xfrm>
          <a:custGeom>
            <a:avLst/>
            <a:gdLst>
              <a:gd name="connsiteX0" fmla="*/ 36289 w 247650"/>
              <a:gd name="connsiteY0" fmla="*/ 249993 h 247650"/>
              <a:gd name="connsiteX1" fmla="*/ 249649 w 247650"/>
              <a:gd name="connsiteY1" fmla="*/ 143313 h 247650"/>
              <a:gd name="connsiteX2" fmla="*/ 36289 w 247650"/>
              <a:gd name="connsiteY2" fmla="*/ 36633 h 247650"/>
              <a:gd name="connsiteX3" fmla="*/ 36289 w 247650"/>
              <a:gd name="connsiteY3" fmla="*/ 2499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47650">
                <a:moveTo>
                  <a:pt x="36289" y="249993"/>
                </a:moveTo>
                <a:lnTo>
                  <a:pt x="249649" y="143313"/>
                </a:lnTo>
                <a:lnTo>
                  <a:pt x="36289" y="36633"/>
                </a:lnTo>
                <a:lnTo>
                  <a:pt x="36289" y="249993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/>
          <p:cNvSpPr/>
          <p:nvPr/>
        </p:nvSpPr>
        <p:spPr>
          <a:xfrm>
            <a:off x="1898650" y="5607050"/>
            <a:ext cx="1047750" cy="31750"/>
          </a:xfrm>
          <a:custGeom>
            <a:avLst/>
            <a:gdLst>
              <a:gd name="connsiteX0" fmla="*/ 38459 w 1047750"/>
              <a:gd name="connsiteY0" fmla="*/ 43074 h 31750"/>
              <a:gd name="connsiteX1" fmla="*/ 1033070 w 1047750"/>
              <a:gd name="connsiteY1" fmla="*/ 43074 h 31750"/>
              <a:gd name="connsiteX2" fmla="*/ 1058470 w 1047750"/>
              <a:gd name="connsiteY2" fmla="*/ 4307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31750">
                <a:moveTo>
                  <a:pt x="38459" y="43074"/>
                </a:moveTo>
                <a:lnTo>
                  <a:pt x="1033070" y="43074"/>
                </a:lnTo>
                <a:lnTo>
                  <a:pt x="1058470" y="4307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/>
          <p:cNvSpPr/>
          <p:nvPr/>
        </p:nvSpPr>
        <p:spPr>
          <a:xfrm>
            <a:off x="2889250" y="5505450"/>
            <a:ext cx="247650" cy="247650"/>
          </a:xfrm>
          <a:custGeom>
            <a:avLst/>
            <a:gdLst>
              <a:gd name="connsiteX0" fmla="*/ 42470 w 247650"/>
              <a:gd name="connsiteY0" fmla="*/ 251354 h 247650"/>
              <a:gd name="connsiteX1" fmla="*/ 255830 w 247650"/>
              <a:gd name="connsiteY1" fmla="*/ 144675 h 247650"/>
              <a:gd name="connsiteX2" fmla="*/ 42470 w 247650"/>
              <a:gd name="connsiteY2" fmla="*/ 37994 h 247650"/>
              <a:gd name="connsiteX3" fmla="*/ 42470 w 247650"/>
              <a:gd name="connsiteY3" fmla="*/ 25135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47650">
                <a:moveTo>
                  <a:pt x="42470" y="251354"/>
                </a:moveTo>
                <a:lnTo>
                  <a:pt x="255830" y="144675"/>
                </a:lnTo>
                <a:lnTo>
                  <a:pt x="42470" y="37994"/>
                </a:lnTo>
                <a:lnTo>
                  <a:pt x="42470" y="25135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/>
          <p:cNvSpPr/>
          <p:nvPr/>
        </p:nvSpPr>
        <p:spPr>
          <a:xfrm>
            <a:off x="3956050" y="3486150"/>
            <a:ext cx="1174750" cy="781050"/>
          </a:xfrm>
          <a:custGeom>
            <a:avLst/>
            <a:gdLst>
              <a:gd name="connsiteX0" fmla="*/ 38600 w 1174750"/>
              <a:gd name="connsiteY0" fmla="*/ 35182 h 781050"/>
              <a:gd name="connsiteX1" fmla="*/ 1162522 w 1174750"/>
              <a:gd name="connsiteY1" fmla="*/ 769463 h 781050"/>
              <a:gd name="connsiteX2" fmla="*/ 1183786 w 1174750"/>
              <a:gd name="connsiteY2" fmla="*/ 78335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750" h="781050">
                <a:moveTo>
                  <a:pt x="38600" y="35182"/>
                </a:moveTo>
                <a:lnTo>
                  <a:pt x="1162522" y="769463"/>
                </a:lnTo>
                <a:lnTo>
                  <a:pt x="1183786" y="783355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/>
          <p:cNvSpPr/>
          <p:nvPr/>
        </p:nvSpPr>
        <p:spPr>
          <a:xfrm>
            <a:off x="5022850" y="4133850"/>
            <a:ext cx="273050" cy="234950"/>
          </a:xfrm>
          <a:custGeom>
            <a:avLst/>
            <a:gdLst>
              <a:gd name="connsiteX0" fmla="*/ 37374 w 273050"/>
              <a:gd name="connsiteY0" fmla="*/ 211072 h 234950"/>
              <a:gd name="connsiteX1" fmla="*/ 274341 w 273050"/>
              <a:gd name="connsiteY1" fmla="*/ 238458 h 234950"/>
              <a:gd name="connsiteX2" fmla="*/ 154070 w 273050"/>
              <a:gd name="connsiteY2" fmla="*/ 32453 h 234950"/>
              <a:gd name="connsiteX3" fmla="*/ 37374 w 273050"/>
              <a:gd name="connsiteY3" fmla="*/ 211072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37374" y="211072"/>
                </a:moveTo>
                <a:lnTo>
                  <a:pt x="274341" y="238458"/>
                </a:lnTo>
                <a:lnTo>
                  <a:pt x="154070" y="32453"/>
                </a:lnTo>
                <a:lnTo>
                  <a:pt x="37374" y="21107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/>
          <p:cNvSpPr/>
          <p:nvPr/>
        </p:nvSpPr>
        <p:spPr>
          <a:xfrm>
            <a:off x="3968750" y="4972050"/>
            <a:ext cx="1174750" cy="654050"/>
          </a:xfrm>
          <a:custGeom>
            <a:avLst/>
            <a:gdLst>
              <a:gd name="connsiteX0" fmla="*/ 41962 w 1174750"/>
              <a:gd name="connsiteY0" fmla="*/ 655911 h 654050"/>
              <a:gd name="connsiteX1" fmla="*/ 1158580 w 1174750"/>
              <a:gd name="connsiteY1" fmla="*/ 46056 h 654050"/>
              <a:gd name="connsiteX2" fmla="*/ 1180872 w 1174750"/>
              <a:gd name="connsiteY2" fmla="*/ 3388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750" h="654050">
                <a:moveTo>
                  <a:pt x="41962" y="655911"/>
                </a:moveTo>
                <a:lnTo>
                  <a:pt x="1158580" y="46056"/>
                </a:lnTo>
                <a:lnTo>
                  <a:pt x="1180872" y="33880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/>
          <p:cNvSpPr/>
          <p:nvPr/>
        </p:nvSpPr>
        <p:spPr>
          <a:xfrm>
            <a:off x="5035550" y="4883150"/>
            <a:ext cx="273050" cy="222250"/>
          </a:xfrm>
          <a:custGeom>
            <a:avLst/>
            <a:gdLst>
              <a:gd name="connsiteX0" fmla="*/ 142916 w 273050"/>
              <a:gd name="connsiteY0" fmla="*/ 228582 h 222250"/>
              <a:gd name="connsiteX1" fmla="*/ 279031 w 273050"/>
              <a:gd name="connsiteY1" fmla="*/ 32686 h 222250"/>
              <a:gd name="connsiteX2" fmla="*/ 40645 w 273050"/>
              <a:gd name="connsiteY2" fmla="*/ 41331 h 222250"/>
              <a:gd name="connsiteX3" fmla="*/ 142916 w 273050"/>
              <a:gd name="connsiteY3" fmla="*/ 228582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22250">
                <a:moveTo>
                  <a:pt x="142916" y="228582"/>
                </a:moveTo>
                <a:lnTo>
                  <a:pt x="279031" y="32686"/>
                </a:lnTo>
                <a:lnTo>
                  <a:pt x="40645" y="41331"/>
                </a:lnTo>
                <a:lnTo>
                  <a:pt x="142916" y="22858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/>
          <p:cNvSpPr/>
          <p:nvPr/>
        </p:nvSpPr>
        <p:spPr>
          <a:xfrm>
            <a:off x="5784850" y="4921250"/>
            <a:ext cx="107950" cy="361950"/>
          </a:xfrm>
          <a:custGeom>
            <a:avLst/>
            <a:gdLst>
              <a:gd name="connsiteX0" fmla="*/ 54474 w 107950"/>
              <a:gd name="connsiteY0" fmla="*/ 56887 h 361950"/>
              <a:gd name="connsiteX1" fmla="*/ 77395 w 107950"/>
              <a:gd name="connsiteY1" fmla="*/ 352926 h 361950"/>
              <a:gd name="connsiteX2" fmla="*/ 120295 w 107950"/>
              <a:gd name="connsiteY2" fmla="*/ 36491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" h="361950">
                <a:moveTo>
                  <a:pt x="54474" y="56887"/>
                </a:moveTo>
                <a:cubicBezTo>
                  <a:pt x="5239" y="153085"/>
                  <a:pt x="15366" y="267498"/>
                  <a:pt x="77395" y="352926"/>
                </a:cubicBezTo>
                <a:lnTo>
                  <a:pt x="120295" y="364910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/>
          <p:cNvSpPr/>
          <p:nvPr/>
        </p:nvSpPr>
        <p:spPr>
          <a:xfrm>
            <a:off x="5759450" y="5060950"/>
            <a:ext cx="438150" cy="374650"/>
          </a:xfrm>
          <a:custGeom>
            <a:avLst/>
            <a:gdLst>
              <a:gd name="connsiteX0" fmla="*/ 55731 w 438150"/>
              <a:gd name="connsiteY0" fmla="*/ 382049 h 374650"/>
              <a:gd name="connsiteX1" fmla="*/ 440479 w 438150"/>
              <a:gd name="connsiteY1" fmla="*/ 307558 h 374650"/>
              <a:gd name="connsiteX2" fmla="*/ 150037 w 438150"/>
              <a:gd name="connsiteY2" fmla="*/ 44454 h 374650"/>
              <a:gd name="connsiteX3" fmla="*/ 55731 w 438150"/>
              <a:gd name="connsiteY3" fmla="*/ 38204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74650">
                <a:moveTo>
                  <a:pt x="55731" y="382049"/>
                </a:moveTo>
                <a:lnTo>
                  <a:pt x="440479" y="307558"/>
                </a:lnTo>
                <a:lnTo>
                  <a:pt x="150037" y="44454"/>
                </a:lnTo>
                <a:lnTo>
                  <a:pt x="55731" y="38204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0" name="Picture 5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3070860"/>
            <a:ext cx="830580" cy="830580"/>
          </a:xfrm>
          <a:prstGeom prst="rect">
            <a:avLst/>
          </a:prstGeom>
        </p:spPr>
      </p:pic>
      <p:pic>
        <p:nvPicPr>
          <p:cNvPr id="591" name="Picture 5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8160" y="3070860"/>
            <a:ext cx="830580" cy="830580"/>
          </a:xfrm>
          <a:prstGeom prst="rect">
            <a:avLst/>
          </a:prstGeom>
        </p:spPr>
      </p:pic>
      <p:pic>
        <p:nvPicPr>
          <p:cNvPr id="592" name="Picture 5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8160" y="5265420"/>
            <a:ext cx="830580" cy="830580"/>
          </a:xfrm>
          <a:prstGeom prst="rect">
            <a:avLst/>
          </a:prstGeom>
        </p:spPr>
      </p:pic>
      <p:pic>
        <p:nvPicPr>
          <p:cNvPr id="593" name="Picture 5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0320" y="4213860"/>
            <a:ext cx="830580" cy="830580"/>
          </a:xfrm>
          <a:prstGeom prst="rect">
            <a:avLst/>
          </a:prstGeom>
        </p:spPr>
      </p:pic>
      <p:pic>
        <p:nvPicPr>
          <p:cNvPr id="594" name="Picture 5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7900" y="5265420"/>
            <a:ext cx="830580" cy="830580"/>
          </a:xfrm>
          <a:prstGeom prst="rect">
            <a:avLst/>
          </a:prstGeom>
        </p:spPr>
      </p:pic>
      <p:sp>
        <p:nvSpPr>
          <p:cNvPr id="3" name="Freeform 594"/>
          <p:cNvSpPr/>
          <p:nvPr/>
        </p:nvSpPr>
        <p:spPr>
          <a:xfrm>
            <a:off x="6864350" y="3422650"/>
            <a:ext cx="1098550" cy="44449"/>
          </a:xfrm>
          <a:custGeom>
            <a:avLst/>
            <a:gdLst>
              <a:gd name="connsiteX0" fmla="*/ 45153 w 1098550"/>
              <a:gd name="connsiteY0" fmla="*/ 54752 h 44449"/>
              <a:gd name="connsiteX1" fmla="*/ 1078204 w 1098550"/>
              <a:gd name="connsiteY1" fmla="*/ 54752 h 44449"/>
              <a:gd name="connsiteX2" fmla="*/ 1103604 w 1098550"/>
              <a:gd name="connsiteY2" fmla="*/ 54752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44449">
                <a:moveTo>
                  <a:pt x="45153" y="54752"/>
                </a:moveTo>
                <a:lnTo>
                  <a:pt x="1078204" y="54752"/>
                </a:lnTo>
                <a:lnTo>
                  <a:pt x="1103604" y="54752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/>
          <p:cNvSpPr/>
          <p:nvPr/>
        </p:nvSpPr>
        <p:spPr>
          <a:xfrm>
            <a:off x="7893050" y="3321050"/>
            <a:ext cx="260350" cy="260350"/>
          </a:xfrm>
          <a:custGeom>
            <a:avLst/>
            <a:gdLst>
              <a:gd name="connsiteX0" fmla="*/ 49502 w 260350"/>
              <a:gd name="connsiteY0" fmla="*/ 263032 h 260350"/>
              <a:gd name="connsiteX1" fmla="*/ 262863 w 260350"/>
              <a:gd name="connsiteY1" fmla="*/ 156352 h 260350"/>
              <a:gd name="connsiteX2" fmla="*/ 49502 w 260350"/>
              <a:gd name="connsiteY2" fmla="*/ 49672 h 260350"/>
              <a:gd name="connsiteX3" fmla="*/ 49502 w 260350"/>
              <a:gd name="connsiteY3" fmla="*/ 263032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60350">
                <a:moveTo>
                  <a:pt x="49502" y="263032"/>
                </a:moveTo>
                <a:lnTo>
                  <a:pt x="262863" y="156352"/>
                </a:lnTo>
                <a:lnTo>
                  <a:pt x="49502" y="49672"/>
                </a:lnTo>
                <a:lnTo>
                  <a:pt x="49502" y="26303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/>
          <p:cNvSpPr/>
          <p:nvPr/>
        </p:nvSpPr>
        <p:spPr>
          <a:xfrm>
            <a:off x="6877050" y="5632450"/>
            <a:ext cx="1060450" cy="44449"/>
          </a:xfrm>
          <a:custGeom>
            <a:avLst/>
            <a:gdLst>
              <a:gd name="connsiteX0" fmla="*/ 51672 w 1060450"/>
              <a:gd name="connsiteY0" fmla="*/ 56113 h 44449"/>
              <a:gd name="connsiteX1" fmla="*/ 1046283 w 1060450"/>
              <a:gd name="connsiteY1" fmla="*/ 56113 h 44449"/>
              <a:gd name="connsiteX2" fmla="*/ 1071683 w 1060450"/>
              <a:gd name="connsiteY2" fmla="*/ 56113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44449">
                <a:moveTo>
                  <a:pt x="51672" y="56113"/>
                </a:moveTo>
                <a:lnTo>
                  <a:pt x="1046283" y="56113"/>
                </a:lnTo>
                <a:lnTo>
                  <a:pt x="1071683" y="56113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/>
          <p:cNvSpPr/>
          <p:nvPr/>
        </p:nvSpPr>
        <p:spPr>
          <a:xfrm>
            <a:off x="7867650" y="5530850"/>
            <a:ext cx="260350" cy="260350"/>
          </a:xfrm>
          <a:custGeom>
            <a:avLst/>
            <a:gdLst>
              <a:gd name="connsiteX0" fmla="*/ 55683 w 260350"/>
              <a:gd name="connsiteY0" fmla="*/ 264393 h 260350"/>
              <a:gd name="connsiteX1" fmla="*/ 269043 w 260350"/>
              <a:gd name="connsiteY1" fmla="*/ 157713 h 260350"/>
              <a:gd name="connsiteX2" fmla="*/ 55683 w 260350"/>
              <a:gd name="connsiteY2" fmla="*/ 51033 h 260350"/>
              <a:gd name="connsiteX3" fmla="*/ 55683 w 260350"/>
              <a:gd name="connsiteY3" fmla="*/ 264393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60350">
                <a:moveTo>
                  <a:pt x="55683" y="264393"/>
                </a:moveTo>
                <a:lnTo>
                  <a:pt x="269043" y="157713"/>
                </a:lnTo>
                <a:lnTo>
                  <a:pt x="55683" y="51033"/>
                </a:lnTo>
                <a:lnTo>
                  <a:pt x="55683" y="264393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/>
          <p:cNvSpPr/>
          <p:nvPr/>
        </p:nvSpPr>
        <p:spPr>
          <a:xfrm>
            <a:off x="8934450" y="3511550"/>
            <a:ext cx="1187450" cy="793750"/>
          </a:xfrm>
          <a:custGeom>
            <a:avLst/>
            <a:gdLst>
              <a:gd name="connsiteX0" fmla="*/ 51813 w 1187450"/>
              <a:gd name="connsiteY0" fmla="*/ 48221 h 793750"/>
              <a:gd name="connsiteX1" fmla="*/ 1175735 w 1187450"/>
              <a:gd name="connsiteY1" fmla="*/ 782502 h 793750"/>
              <a:gd name="connsiteX2" fmla="*/ 1196999 w 1187450"/>
              <a:gd name="connsiteY2" fmla="*/ 79639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793750">
                <a:moveTo>
                  <a:pt x="51813" y="48221"/>
                </a:moveTo>
                <a:lnTo>
                  <a:pt x="1175735" y="782502"/>
                </a:lnTo>
                <a:lnTo>
                  <a:pt x="1196999" y="79639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/>
          <p:cNvSpPr/>
          <p:nvPr/>
        </p:nvSpPr>
        <p:spPr>
          <a:xfrm>
            <a:off x="10001250" y="4159250"/>
            <a:ext cx="285750" cy="247650"/>
          </a:xfrm>
          <a:custGeom>
            <a:avLst/>
            <a:gdLst>
              <a:gd name="connsiteX0" fmla="*/ 50588 w 285750"/>
              <a:gd name="connsiteY0" fmla="*/ 224112 h 247650"/>
              <a:gd name="connsiteX1" fmla="*/ 287555 w 285750"/>
              <a:gd name="connsiteY1" fmla="*/ 251496 h 247650"/>
              <a:gd name="connsiteX2" fmla="*/ 167283 w 285750"/>
              <a:gd name="connsiteY2" fmla="*/ 45492 h 247650"/>
              <a:gd name="connsiteX3" fmla="*/ 50588 w 285750"/>
              <a:gd name="connsiteY3" fmla="*/ 22411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47650">
                <a:moveTo>
                  <a:pt x="50588" y="224112"/>
                </a:moveTo>
                <a:lnTo>
                  <a:pt x="287555" y="251496"/>
                </a:lnTo>
                <a:lnTo>
                  <a:pt x="167283" y="45492"/>
                </a:lnTo>
                <a:lnTo>
                  <a:pt x="50588" y="2241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/>
          <p:cNvSpPr/>
          <p:nvPr/>
        </p:nvSpPr>
        <p:spPr>
          <a:xfrm>
            <a:off x="8947150" y="4997450"/>
            <a:ext cx="1187450" cy="666750"/>
          </a:xfrm>
          <a:custGeom>
            <a:avLst/>
            <a:gdLst>
              <a:gd name="connsiteX0" fmla="*/ 55174 w 1187450"/>
              <a:gd name="connsiteY0" fmla="*/ 668951 h 666750"/>
              <a:gd name="connsiteX1" fmla="*/ 1171793 w 1187450"/>
              <a:gd name="connsiteY1" fmla="*/ 59095 h 666750"/>
              <a:gd name="connsiteX2" fmla="*/ 1194085 w 1187450"/>
              <a:gd name="connsiteY2" fmla="*/ 4692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666750">
                <a:moveTo>
                  <a:pt x="55174" y="668951"/>
                </a:moveTo>
                <a:lnTo>
                  <a:pt x="1171793" y="59095"/>
                </a:lnTo>
                <a:lnTo>
                  <a:pt x="1194085" y="46920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/>
          <p:cNvSpPr/>
          <p:nvPr/>
        </p:nvSpPr>
        <p:spPr>
          <a:xfrm>
            <a:off x="10013950" y="4908550"/>
            <a:ext cx="285750" cy="234950"/>
          </a:xfrm>
          <a:custGeom>
            <a:avLst/>
            <a:gdLst>
              <a:gd name="connsiteX0" fmla="*/ 156128 w 285750"/>
              <a:gd name="connsiteY0" fmla="*/ 241621 h 234950"/>
              <a:gd name="connsiteX1" fmla="*/ 292245 w 285750"/>
              <a:gd name="connsiteY1" fmla="*/ 45725 h 234950"/>
              <a:gd name="connsiteX2" fmla="*/ 53857 w 285750"/>
              <a:gd name="connsiteY2" fmla="*/ 54369 h 234950"/>
              <a:gd name="connsiteX3" fmla="*/ 156128 w 285750"/>
              <a:gd name="connsiteY3" fmla="*/ 241621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34950">
                <a:moveTo>
                  <a:pt x="156128" y="241621"/>
                </a:moveTo>
                <a:lnTo>
                  <a:pt x="292245" y="45725"/>
                </a:lnTo>
                <a:lnTo>
                  <a:pt x="53857" y="54369"/>
                </a:lnTo>
                <a:lnTo>
                  <a:pt x="156128" y="24162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3" name="Picture 60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9000" y="3048000"/>
            <a:ext cx="830580" cy="838200"/>
          </a:xfrm>
          <a:prstGeom prst="rect">
            <a:avLst/>
          </a:prstGeom>
        </p:spPr>
      </p:pic>
      <p:pic>
        <p:nvPicPr>
          <p:cNvPr id="604" name="Picture 60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29261" y="3048000"/>
            <a:ext cx="830580" cy="838200"/>
          </a:xfrm>
          <a:prstGeom prst="rect">
            <a:avLst/>
          </a:prstGeom>
        </p:spPr>
      </p:pic>
      <p:pic>
        <p:nvPicPr>
          <p:cNvPr id="605" name="Picture 60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29261" y="5242560"/>
            <a:ext cx="830580" cy="845820"/>
          </a:xfrm>
          <a:prstGeom prst="rect">
            <a:avLst/>
          </a:prstGeom>
        </p:spPr>
      </p:pic>
      <p:pic>
        <p:nvPicPr>
          <p:cNvPr id="606" name="Picture 6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71420" y="4191000"/>
            <a:ext cx="830580" cy="838200"/>
          </a:xfrm>
          <a:prstGeom prst="rect">
            <a:avLst/>
          </a:prstGeom>
        </p:spPr>
      </p:pic>
      <p:pic>
        <p:nvPicPr>
          <p:cNvPr id="607" name="Picture 6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49000" y="5242560"/>
            <a:ext cx="830580" cy="845820"/>
          </a:xfrm>
          <a:prstGeom prst="rect">
            <a:avLst/>
          </a:prstGeom>
        </p:spPr>
      </p:pic>
      <p:sp>
        <p:nvSpPr>
          <p:cNvPr id="4" name="Freeform 607"/>
          <p:cNvSpPr/>
          <p:nvPr/>
        </p:nvSpPr>
        <p:spPr>
          <a:xfrm>
            <a:off x="11855450" y="3409950"/>
            <a:ext cx="1098550" cy="44449"/>
          </a:xfrm>
          <a:custGeom>
            <a:avLst/>
            <a:gdLst>
              <a:gd name="connsiteX0" fmla="*/ 45666 w 1098550"/>
              <a:gd name="connsiteY0" fmla="*/ 48231 h 44449"/>
              <a:gd name="connsiteX1" fmla="*/ 1078716 w 1098550"/>
              <a:gd name="connsiteY1" fmla="*/ 48231 h 44449"/>
              <a:gd name="connsiteX2" fmla="*/ 1104116 w 1098550"/>
              <a:gd name="connsiteY2" fmla="*/ 48231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44449">
                <a:moveTo>
                  <a:pt x="45666" y="48231"/>
                </a:moveTo>
                <a:lnTo>
                  <a:pt x="1078716" y="48231"/>
                </a:lnTo>
                <a:lnTo>
                  <a:pt x="1104116" y="48231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/>
          <p:cNvSpPr/>
          <p:nvPr/>
        </p:nvSpPr>
        <p:spPr>
          <a:xfrm>
            <a:off x="12884150" y="3295650"/>
            <a:ext cx="260350" cy="260350"/>
          </a:xfrm>
          <a:custGeom>
            <a:avLst/>
            <a:gdLst>
              <a:gd name="connsiteX0" fmla="*/ 50012 w 260350"/>
              <a:gd name="connsiteY0" fmla="*/ 269212 h 260350"/>
              <a:gd name="connsiteX1" fmla="*/ 263373 w 260350"/>
              <a:gd name="connsiteY1" fmla="*/ 162531 h 260350"/>
              <a:gd name="connsiteX2" fmla="*/ 50012 w 260350"/>
              <a:gd name="connsiteY2" fmla="*/ 55852 h 260350"/>
              <a:gd name="connsiteX3" fmla="*/ 50012 w 260350"/>
              <a:gd name="connsiteY3" fmla="*/ 269212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60350">
                <a:moveTo>
                  <a:pt x="50012" y="269212"/>
                </a:moveTo>
                <a:lnTo>
                  <a:pt x="263373" y="162531"/>
                </a:lnTo>
                <a:lnTo>
                  <a:pt x="50012" y="55852"/>
                </a:lnTo>
                <a:lnTo>
                  <a:pt x="50012" y="2692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/>
          <p:cNvSpPr/>
          <p:nvPr/>
        </p:nvSpPr>
        <p:spPr>
          <a:xfrm>
            <a:off x="11868150" y="5619750"/>
            <a:ext cx="1060450" cy="44449"/>
          </a:xfrm>
          <a:custGeom>
            <a:avLst/>
            <a:gdLst>
              <a:gd name="connsiteX0" fmla="*/ 52185 w 1060450"/>
              <a:gd name="connsiteY0" fmla="*/ 49593 h 44449"/>
              <a:gd name="connsiteX1" fmla="*/ 1046795 w 1060450"/>
              <a:gd name="connsiteY1" fmla="*/ 49593 h 44449"/>
              <a:gd name="connsiteX2" fmla="*/ 1072195 w 1060450"/>
              <a:gd name="connsiteY2" fmla="*/ 49593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44449">
                <a:moveTo>
                  <a:pt x="52185" y="49593"/>
                </a:moveTo>
                <a:lnTo>
                  <a:pt x="1046795" y="49593"/>
                </a:lnTo>
                <a:lnTo>
                  <a:pt x="1072195" y="49593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/>
          <p:cNvSpPr/>
          <p:nvPr/>
        </p:nvSpPr>
        <p:spPr>
          <a:xfrm>
            <a:off x="12858750" y="5518150"/>
            <a:ext cx="260350" cy="247650"/>
          </a:xfrm>
          <a:custGeom>
            <a:avLst/>
            <a:gdLst>
              <a:gd name="connsiteX0" fmla="*/ 56198 w 260350"/>
              <a:gd name="connsiteY0" fmla="*/ 257873 h 247650"/>
              <a:gd name="connsiteX1" fmla="*/ 269557 w 260350"/>
              <a:gd name="connsiteY1" fmla="*/ 151193 h 247650"/>
              <a:gd name="connsiteX2" fmla="*/ 56198 w 260350"/>
              <a:gd name="connsiteY2" fmla="*/ 44513 h 247650"/>
              <a:gd name="connsiteX3" fmla="*/ 56198 w 260350"/>
              <a:gd name="connsiteY3" fmla="*/ 25787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47650">
                <a:moveTo>
                  <a:pt x="56198" y="257873"/>
                </a:moveTo>
                <a:lnTo>
                  <a:pt x="269557" y="151193"/>
                </a:lnTo>
                <a:lnTo>
                  <a:pt x="56198" y="44513"/>
                </a:lnTo>
                <a:lnTo>
                  <a:pt x="56198" y="257873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/>
          <p:cNvSpPr/>
          <p:nvPr/>
        </p:nvSpPr>
        <p:spPr>
          <a:xfrm>
            <a:off x="13925550" y="3486150"/>
            <a:ext cx="1187450" cy="793750"/>
          </a:xfrm>
          <a:custGeom>
            <a:avLst/>
            <a:gdLst>
              <a:gd name="connsiteX0" fmla="*/ 52323 w 1187450"/>
              <a:gd name="connsiteY0" fmla="*/ 54401 h 793750"/>
              <a:gd name="connsiteX1" fmla="*/ 1176246 w 1187450"/>
              <a:gd name="connsiteY1" fmla="*/ 788682 h 793750"/>
              <a:gd name="connsiteX2" fmla="*/ 1197509 w 1187450"/>
              <a:gd name="connsiteY2" fmla="*/ 80257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793750">
                <a:moveTo>
                  <a:pt x="52323" y="54401"/>
                </a:moveTo>
                <a:lnTo>
                  <a:pt x="1176246" y="788682"/>
                </a:lnTo>
                <a:lnTo>
                  <a:pt x="1197509" y="80257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/>
          <p:cNvSpPr/>
          <p:nvPr/>
        </p:nvSpPr>
        <p:spPr>
          <a:xfrm>
            <a:off x="14992350" y="4133850"/>
            <a:ext cx="285750" cy="247650"/>
          </a:xfrm>
          <a:custGeom>
            <a:avLst/>
            <a:gdLst>
              <a:gd name="connsiteX0" fmla="*/ 51105 w 285750"/>
              <a:gd name="connsiteY0" fmla="*/ 230292 h 247650"/>
              <a:gd name="connsiteX1" fmla="*/ 288061 w 285750"/>
              <a:gd name="connsiteY1" fmla="*/ 257678 h 247650"/>
              <a:gd name="connsiteX2" fmla="*/ 167792 w 285750"/>
              <a:gd name="connsiteY2" fmla="*/ 51672 h 247650"/>
              <a:gd name="connsiteX3" fmla="*/ 51105 w 285750"/>
              <a:gd name="connsiteY3" fmla="*/ 23029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47650">
                <a:moveTo>
                  <a:pt x="51105" y="230292"/>
                </a:moveTo>
                <a:lnTo>
                  <a:pt x="288061" y="257678"/>
                </a:lnTo>
                <a:lnTo>
                  <a:pt x="167792" y="51672"/>
                </a:lnTo>
                <a:lnTo>
                  <a:pt x="51105" y="23029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/>
          <p:cNvSpPr/>
          <p:nvPr/>
        </p:nvSpPr>
        <p:spPr>
          <a:xfrm>
            <a:off x="13938250" y="4972050"/>
            <a:ext cx="1187450" cy="666750"/>
          </a:xfrm>
          <a:custGeom>
            <a:avLst/>
            <a:gdLst>
              <a:gd name="connsiteX0" fmla="*/ 55689 w 1187450"/>
              <a:gd name="connsiteY0" fmla="*/ 675132 h 666750"/>
              <a:gd name="connsiteX1" fmla="*/ 1172308 w 1187450"/>
              <a:gd name="connsiteY1" fmla="*/ 65276 h 666750"/>
              <a:gd name="connsiteX2" fmla="*/ 1194600 w 1187450"/>
              <a:gd name="connsiteY2" fmla="*/ 53101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666750">
                <a:moveTo>
                  <a:pt x="55689" y="675132"/>
                </a:moveTo>
                <a:lnTo>
                  <a:pt x="1172308" y="65276"/>
                </a:lnTo>
                <a:lnTo>
                  <a:pt x="1194600" y="53101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/>
          <p:cNvSpPr/>
          <p:nvPr/>
        </p:nvSpPr>
        <p:spPr>
          <a:xfrm>
            <a:off x="15005050" y="4883150"/>
            <a:ext cx="285750" cy="247650"/>
          </a:xfrm>
          <a:custGeom>
            <a:avLst/>
            <a:gdLst>
              <a:gd name="connsiteX0" fmla="*/ 156641 w 285750"/>
              <a:gd name="connsiteY0" fmla="*/ 247801 h 247650"/>
              <a:gd name="connsiteX1" fmla="*/ 292760 w 285750"/>
              <a:gd name="connsiteY1" fmla="*/ 51906 h 247650"/>
              <a:gd name="connsiteX2" fmla="*/ 54368 w 285750"/>
              <a:gd name="connsiteY2" fmla="*/ 60550 h 247650"/>
              <a:gd name="connsiteX3" fmla="*/ 156641 w 285750"/>
              <a:gd name="connsiteY3" fmla="*/ 24780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47650">
                <a:moveTo>
                  <a:pt x="156641" y="247801"/>
                </a:moveTo>
                <a:lnTo>
                  <a:pt x="292760" y="51906"/>
                </a:lnTo>
                <a:lnTo>
                  <a:pt x="54368" y="60550"/>
                </a:lnTo>
                <a:lnTo>
                  <a:pt x="156641" y="24780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/>
          <p:cNvSpPr/>
          <p:nvPr/>
        </p:nvSpPr>
        <p:spPr>
          <a:xfrm>
            <a:off x="10864850" y="4921250"/>
            <a:ext cx="107950" cy="361950"/>
          </a:xfrm>
          <a:custGeom>
            <a:avLst/>
            <a:gdLst>
              <a:gd name="connsiteX0" fmla="*/ 50858 w 107950"/>
              <a:gd name="connsiteY0" fmla="*/ 56887 h 361950"/>
              <a:gd name="connsiteX1" fmla="*/ 73778 w 107950"/>
              <a:gd name="connsiteY1" fmla="*/ 352926 h 361950"/>
              <a:gd name="connsiteX2" fmla="*/ 116680 w 107950"/>
              <a:gd name="connsiteY2" fmla="*/ 36491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" h="361950">
                <a:moveTo>
                  <a:pt x="50858" y="56887"/>
                </a:moveTo>
                <a:cubicBezTo>
                  <a:pt x="1623" y="153085"/>
                  <a:pt x="11749" y="267498"/>
                  <a:pt x="73778" y="352926"/>
                </a:cubicBezTo>
                <a:lnTo>
                  <a:pt x="116680" y="364910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/>
          <p:cNvSpPr/>
          <p:nvPr/>
        </p:nvSpPr>
        <p:spPr>
          <a:xfrm>
            <a:off x="10839450" y="5060950"/>
            <a:ext cx="425450" cy="374650"/>
          </a:xfrm>
          <a:custGeom>
            <a:avLst/>
            <a:gdLst>
              <a:gd name="connsiteX0" fmla="*/ 52115 w 425450"/>
              <a:gd name="connsiteY0" fmla="*/ 382049 h 374650"/>
              <a:gd name="connsiteX1" fmla="*/ 436863 w 425450"/>
              <a:gd name="connsiteY1" fmla="*/ 307558 h 374650"/>
              <a:gd name="connsiteX2" fmla="*/ 146422 w 425450"/>
              <a:gd name="connsiteY2" fmla="*/ 44454 h 374650"/>
              <a:gd name="connsiteX3" fmla="*/ 52115 w 425450"/>
              <a:gd name="connsiteY3" fmla="*/ 38204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" h="374650">
                <a:moveTo>
                  <a:pt x="52115" y="382049"/>
                </a:moveTo>
                <a:lnTo>
                  <a:pt x="436863" y="307558"/>
                </a:lnTo>
                <a:lnTo>
                  <a:pt x="146422" y="44454"/>
                </a:lnTo>
                <a:lnTo>
                  <a:pt x="52115" y="38204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/>
          <p:cNvSpPr/>
          <p:nvPr/>
        </p:nvSpPr>
        <p:spPr>
          <a:xfrm>
            <a:off x="5480050" y="4705350"/>
            <a:ext cx="946150" cy="933450"/>
          </a:xfrm>
          <a:custGeom>
            <a:avLst/>
            <a:gdLst>
              <a:gd name="connsiteX0" fmla="*/ 950776 w 946150"/>
              <a:gd name="connsiteY0" fmla="*/ 46080 h 933450"/>
              <a:gd name="connsiteX1" fmla="*/ 950776 w 946150"/>
              <a:gd name="connsiteY1" fmla="*/ 944105 h 933450"/>
              <a:gd name="connsiteX2" fmla="*/ 52750 w 946150"/>
              <a:gd name="connsiteY2" fmla="*/ 944105 h 933450"/>
              <a:gd name="connsiteX3" fmla="*/ 52750 w 946150"/>
              <a:gd name="connsiteY3" fmla="*/ 46080 h 933450"/>
              <a:gd name="connsiteX4" fmla="*/ 950776 w 946150"/>
              <a:gd name="connsiteY4" fmla="*/ 46080 h 933450"/>
              <a:gd name="connsiteX5" fmla="*/ 950776 w 946150"/>
              <a:gd name="connsiteY5" fmla="*/ 4608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6150" h="933450">
                <a:moveTo>
                  <a:pt x="950776" y="46080"/>
                </a:moveTo>
                <a:cubicBezTo>
                  <a:pt x="1198760" y="294063"/>
                  <a:pt x="1198760" y="696123"/>
                  <a:pt x="950776" y="944105"/>
                </a:cubicBezTo>
                <a:cubicBezTo>
                  <a:pt x="702793" y="1192089"/>
                  <a:pt x="300733" y="1192089"/>
                  <a:pt x="52750" y="944105"/>
                </a:cubicBezTo>
                <a:cubicBezTo>
                  <a:pt x="-195232" y="696123"/>
                  <a:pt x="-195232" y="294063"/>
                  <a:pt x="52750" y="46080"/>
                </a:cubicBezTo>
                <a:cubicBezTo>
                  <a:pt x="300733" y="-201902"/>
                  <a:pt x="702793" y="-201902"/>
                  <a:pt x="950776" y="46080"/>
                </a:cubicBezTo>
                <a:lnTo>
                  <a:pt x="950776" y="4608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/>
          <p:cNvSpPr/>
          <p:nvPr/>
        </p:nvSpPr>
        <p:spPr>
          <a:xfrm>
            <a:off x="10433050" y="4705350"/>
            <a:ext cx="946150" cy="933450"/>
          </a:xfrm>
          <a:custGeom>
            <a:avLst/>
            <a:gdLst>
              <a:gd name="connsiteX0" fmla="*/ 950776 w 946150"/>
              <a:gd name="connsiteY0" fmla="*/ 46080 h 933450"/>
              <a:gd name="connsiteX1" fmla="*/ 950776 w 946150"/>
              <a:gd name="connsiteY1" fmla="*/ 944105 h 933450"/>
              <a:gd name="connsiteX2" fmla="*/ 52750 w 946150"/>
              <a:gd name="connsiteY2" fmla="*/ 944105 h 933450"/>
              <a:gd name="connsiteX3" fmla="*/ 52750 w 946150"/>
              <a:gd name="connsiteY3" fmla="*/ 46080 h 933450"/>
              <a:gd name="connsiteX4" fmla="*/ 950776 w 946150"/>
              <a:gd name="connsiteY4" fmla="*/ 46080 h 933450"/>
              <a:gd name="connsiteX5" fmla="*/ 950776 w 946150"/>
              <a:gd name="connsiteY5" fmla="*/ 4608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6150" h="933450">
                <a:moveTo>
                  <a:pt x="950776" y="46080"/>
                </a:moveTo>
                <a:cubicBezTo>
                  <a:pt x="1198759" y="294063"/>
                  <a:pt x="1198759" y="696123"/>
                  <a:pt x="950776" y="944105"/>
                </a:cubicBezTo>
                <a:cubicBezTo>
                  <a:pt x="702793" y="1192089"/>
                  <a:pt x="300733" y="1192089"/>
                  <a:pt x="52750" y="944105"/>
                </a:cubicBezTo>
                <a:cubicBezTo>
                  <a:pt x="-195231" y="696123"/>
                  <a:pt x="-195231" y="294063"/>
                  <a:pt x="52750" y="46080"/>
                </a:cubicBezTo>
                <a:cubicBezTo>
                  <a:pt x="300733" y="-201902"/>
                  <a:pt x="702793" y="-201902"/>
                  <a:pt x="950776" y="46080"/>
                </a:cubicBezTo>
                <a:lnTo>
                  <a:pt x="950776" y="4608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TextBox 619"/>
          <p:cNvSpPr txBox="1"/>
          <p:nvPr/>
        </p:nvSpPr>
        <p:spPr>
          <a:xfrm>
            <a:off x="3225800" y="668934"/>
            <a:ext cx="9828457" cy="762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05" dirty="0">
                <a:solidFill>
                  <a:srgbClr val="3F3F3F"/>
                </a:solidFill>
                <a:latin typeface="Times New Roman"/>
                <a:ea typeface="Times New Roman"/>
              </a:rPr>
              <a:t>Modelling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5" dirty="0">
                <a:solidFill>
                  <a:srgbClr val="3F3F3F"/>
                </a:solidFill>
                <a:latin typeface="Times New Roman"/>
                <a:ea typeface="Times New Roman"/>
              </a:rPr>
              <a:t>Cyclical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Dependencies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endParaRPr lang="en-US" dirty="0"/>
          </a:p>
          <a:p>
            <a:pPr marL="0" indent="1016000">
              <a:lnSpc>
                <a:spcPct val="107083"/>
              </a:lnSpc>
            </a:pPr>
            <a:r>
              <a:rPr lang="en-US" altLang="zh-CN" sz="6250" spc="645" dirty="0">
                <a:solidFill>
                  <a:srgbClr val="100000"/>
                </a:solidFill>
                <a:latin typeface="Times New Roman"/>
                <a:ea typeface="Times New Roman"/>
              </a:rPr>
              <a:t>Unrolling</a:t>
            </a:r>
            <a:r>
              <a:rPr lang="en-US" altLang="zh-CN" sz="6250" spc="3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50" spc="61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250" spc="38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250" spc="680" dirty="0">
                <a:solidFill>
                  <a:srgbClr val="100000"/>
                </a:solidFill>
                <a:latin typeface="Times New Roman"/>
                <a:ea typeface="Times New Roman"/>
              </a:rPr>
              <a:t>graph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Picture 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3032760"/>
            <a:ext cx="845820" cy="830580"/>
          </a:xfrm>
          <a:prstGeom prst="rect">
            <a:avLst/>
          </a:prstGeom>
        </p:spPr>
      </p:pic>
      <p:pic>
        <p:nvPicPr>
          <p:cNvPr id="622" name="Picture 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60" y="3032760"/>
            <a:ext cx="830580" cy="830580"/>
          </a:xfrm>
          <a:prstGeom prst="rect">
            <a:avLst/>
          </a:prstGeom>
        </p:spPr>
      </p:pic>
      <p:pic>
        <p:nvPicPr>
          <p:cNvPr id="623" name="Picture 6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060" y="5227320"/>
            <a:ext cx="830580" cy="830580"/>
          </a:xfrm>
          <a:prstGeom prst="rect">
            <a:avLst/>
          </a:prstGeom>
        </p:spPr>
      </p:pic>
      <p:pic>
        <p:nvPicPr>
          <p:cNvPr id="624" name="Picture 6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220" y="4175760"/>
            <a:ext cx="830580" cy="830580"/>
          </a:xfrm>
          <a:prstGeom prst="rect">
            <a:avLst/>
          </a:prstGeom>
        </p:spPr>
      </p:pic>
      <p:pic>
        <p:nvPicPr>
          <p:cNvPr id="625" name="Picture 6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60" y="5227320"/>
            <a:ext cx="845820" cy="830580"/>
          </a:xfrm>
          <a:prstGeom prst="rect">
            <a:avLst/>
          </a:prstGeom>
        </p:spPr>
      </p:pic>
      <p:sp>
        <p:nvSpPr>
          <p:cNvPr id="2" name="Freeform 625"/>
          <p:cNvSpPr/>
          <p:nvPr/>
        </p:nvSpPr>
        <p:spPr>
          <a:xfrm>
            <a:off x="1885950" y="3397250"/>
            <a:ext cx="1085850" cy="31750"/>
          </a:xfrm>
          <a:custGeom>
            <a:avLst/>
            <a:gdLst>
              <a:gd name="connsiteX0" fmla="*/ 31940 w 1085850"/>
              <a:gd name="connsiteY0" fmla="*/ 41712 h 31750"/>
              <a:gd name="connsiteX1" fmla="*/ 1064990 w 1085850"/>
              <a:gd name="connsiteY1" fmla="*/ 41712 h 31750"/>
              <a:gd name="connsiteX2" fmla="*/ 1090390 w 1085850"/>
              <a:gd name="connsiteY2" fmla="*/ 41712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31750">
                <a:moveTo>
                  <a:pt x="31940" y="41712"/>
                </a:moveTo>
                <a:lnTo>
                  <a:pt x="1064990" y="41712"/>
                </a:lnTo>
                <a:lnTo>
                  <a:pt x="1090390" y="41712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/>
          <p:cNvSpPr/>
          <p:nvPr/>
        </p:nvSpPr>
        <p:spPr>
          <a:xfrm>
            <a:off x="2914650" y="3295650"/>
            <a:ext cx="247650" cy="247650"/>
          </a:xfrm>
          <a:custGeom>
            <a:avLst/>
            <a:gdLst>
              <a:gd name="connsiteX0" fmla="*/ 36289 w 247650"/>
              <a:gd name="connsiteY0" fmla="*/ 249993 h 247650"/>
              <a:gd name="connsiteX1" fmla="*/ 249649 w 247650"/>
              <a:gd name="connsiteY1" fmla="*/ 143313 h 247650"/>
              <a:gd name="connsiteX2" fmla="*/ 36289 w 247650"/>
              <a:gd name="connsiteY2" fmla="*/ 36633 h 247650"/>
              <a:gd name="connsiteX3" fmla="*/ 36289 w 247650"/>
              <a:gd name="connsiteY3" fmla="*/ 2499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47650">
                <a:moveTo>
                  <a:pt x="36289" y="249993"/>
                </a:moveTo>
                <a:lnTo>
                  <a:pt x="249649" y="143313"/>
                </a:lnTo>
                <a:lnTo>
                  <a:pt x="36289" y="36633"/>
                </a:lnTo>
                <a:lnTo>
                  <a:pt x="36289" y="249993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/>
          <p:cNvSpPr/>
          <p:nvPr/>
        </p:nvSpPr>
        <p:spPr>
          <a:xfrm>
            <a:off x="1898650" y="5607050"/>
            <a:ext cx="1047750" cy="31750"/>
          </a:xfrm>
          <a:custGeom>
            <a:avLst/>
            <a:gdLst>
              <a:gd name="connsiteX0" fmla="*/ 38459 w 1047750"/>
              <a:gd name="connsiteY0" fmla="*/ 43074 h 31750"/>
              <a:gd name="connsiteX1" fmla="*/ 1033070 w 1047750"/>
              <a:gd name="connsiteY1" fmla="*/ 43074 h 31750"/>
              <a:gd name="connsiteX2" fmla="*/ 1058470 w 1047750"/>
              <a:gd name="connsiteY2" fmla="*/ 4307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31750">
                <a:moveTo>
                  <a:pt x="38459" y="43074"/>
                </a:moveTo>
                <a:lnTo>
                  <a:pt x="1033070" y="43074"/>
                </a:lnTo>
                <a:lnTo>
                  <a:pt x="1058470" y="4307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/>
          <p:cNvSpPr/>
          <p:nvPr/>
        </p:nvSpPr>
        <p:spPr>
          <a:xfrm>
            <a:off x="2889250" y="5505450"/>
            <a:ext cx="247650" cy="247650"/>
          </a:xfrm>
          <a:custGeom>
            <a:avLst/>
            <a:gdLst>
              <a:gd name="connsiteX0" fmla="*/ 42470 w 247650"/>
              <a:gd name="connsiteY0" fmla="*/ 251354 h 247650"/>
              <a:gd name="connsiteX1" fmla="*/ 255830 w 247650"/>
              <a:gd name="connsiteY1" fmla="*/ 144675 h 247650"/>
              <a:gd name="connsiteX2" fmla="*/ 42470 w 247650"/>
              <a:gd name="connsiteY2" fmla="*/ 37994 h 247650"/>
              <a:gd name="connsiteX3" fmla="*/ 42470 w 247650"/>
              <a:gd name="connsiteY3" fmla="*/ 25135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47650">
                <a:moveTo>
                  <a:pt x="42470" y="251354"/>
                </a:moveTo>
                <a:lnTo>
                  <a:pt x="255830" y="144675"/>
                </a:lnTo>
                <a:lnTo>
                  <a:pt x="42470" y="37994"/>
                </a:lnTo>
                <a:lnTo>
                  <a:pt x="42470" y="25135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/>
          <p:cNvSpPr/>
          <p:nvPr/>
        </p:nvSpPr>
        <p:spPr>
          <a:xfrm>
            <a:off x="3956050" y="3486150"/>
            <a:ext cx="1174750" cy="781050"/>
          </a:xfrm>
          <a:custGeom>
            <a:avLst/>
            <a:gdLst>
              <a:gd name="connsiteX0" fmla="*/ 38600 w 1174750"/>
              <a:gd name="connsiteY0" fmla="*/ 35182 h 781050"/>
              <a:gd name="connsiteX1" fmla="*/ 1162522 w 1174750"/>
              <a:gd name="connsiteY1" fmla="*/ 769463 h 781050"/>
              <a:gd name="connsiteX2" fmla="*/ 1183786 w 1174750"/>
              <a:gd name="connsiteY2" fmla="*/ 78335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750" h="781050">
                <a:moveTo>
                  <a:pt x="38600" y="35182"/>
                </a:moveTo>
                <a:lnTo>
                  <a:pt x="1162522" y="769463"/>
                </a:lnTo>
                <a:lnTo>
                  <a:pt x="1183786" y="783355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/>
          <p:cNvSpPr/>
          <p:nvPr/>
        </p:nvSpPr>
        <p:spPr>
          <a:xfrm>
            <a:off x="5022850" y="4133850"/>
            <a:ext cx="273050" cy="234950"/>
          </a:xfrm>
          <a:custGeom>
            <a:avLst/>
            <a:gdLst>
              <a:gd name="connsiteX0" fmla="*/ 37374 w 273050"/>
              <a:gd name="connsiteY0" fmla="*/ 211072 h 234950"/>
              <a:gd name="connsiteX1" fmla="*/ 274341 w 273050"/>
              <a:gd name="connsiteY1" fmla="*/ 238458 h 234950"/>
              <a:gd name="connsiteX2" fmla="*/ 154070 w 273050"/>
              <a:gd name="connsiteY2" fmla="*/ 32453 h 234950"/>
              <a:gd name="connsiteX3" fmla="*/ 37374 w 273050"/>
              <a:gd name="connsiteY3" fmla="*/ 211072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37374" y="211072"/>
                </a:moveTo>
                <a:lnTo>
                  <a:pt x="274341" y="238458"/>
                </a:lnTo>
                <a:lnTo>
                  <a:pt x="154070" y="32453"/>
                </a:lnTo>
                <a:lnTo>
                  <a:pt x="37374" y="21107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/>
          <p:cNvSpPr/>
          <p:nvPr/>
        </p:nvSpPr>
        <p:spPr>
          <a:xfrm>
            <a:off x="3968750" y="4972050"/>
            <a:ext cx="1174750" cy="654050"/>
          </a:xfrm>
          <a:custGeom>
            <a:avLst/>
            <a:gdLst>
              <a:gd name="connsiteX0" fmla="*/ 41962 w 1174750"/>
              <a:gd name="connsiteY0" fmla="*/ 655911 h 654050"/>
              <a:gd name="connsiteX1" fmla="*/ 1158580 w 1174750"/>
              <a:gd name="connsiteY1" fmla="*/ 46056 h 654050"/>
              <a:gd name="connsiteX2" fmla="*/ 1180872 w 1174750"/>
              <a:gd name="connsiteY2" fmla="*/ 3388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750" h="654050">
                <a:moveTo>
                  <a:pt x="41962" y="655911"/>
                </a:moveTo>
                <a:lnTo>
                  <a:pt x="1158580" y="46056"/>
                </a:lnTo>
                <a:lnTo>
                  <a:pt x="1180872" y="33880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/>
          <p:cNvSpPr/>
          <p:nvPr/>
        </p:nvSpPr>
        <p:spPr>
          <a:xfrm>
            <a:off x="5035550" y="4883150"/>
            <a:ext cx="273050" cy="222250"/>
          </a:xfrm>
          <a:custGeom>
            <a:avLst/>
            <a:gdLst>
              <a:gd name="connsiteX0" fmla="*/ 142916 w 273050"/>
              <a:gd name="connsiteY0" fmla="*/ 228582 h 222250"/>
              <a:gd name="connsiteX1" fmla="*/ 279031 w 273050"/>
              <a:gd name="connsiteY1" fmla="*/ 32686 h 222250"/>
              <a:gd name="connsiteX2" fmla="*/ 40645 w 273050"/>
              <a:gd name="connsiteY2" fmla="*/ 41331 h 222250"/>
              <a:gd name="connsiteX3" fmla="*/ 142916 w 273050"/>
              <a:gd name="connsiteY3" fmla="*/ 228582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22250">
                <a:moveTo>
                  <a:pt x="142916" y="228582"/>
                </a:moveTo>
                <a:lnTo>
                  <a:pt x="279031" y="32686"/>
                </a:lnTo>
                <a:lnTo>
                  <a:pt x="40645" y="41331"/>
                </a:lnTo>
                <a:lnTo>
                  <a:pt x="142916" y="22858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/>
          <p:cNvSpPr/>
          <p:nvPr/>
        </p:nvSpPr>
        <p:spPr>
          <a:xfrm>
            <a:off x="5784850" y="4921250"/>
            <a:ext cx="107950" cy="361950"/>
          </a:xfrm>
          <a:custGeom>
            <a:avLst/>
            <a:gdLst>
              <a:gd name="connsiteX0" fmla="*/ 54474 w 107950"/>
              <a:gd name="connsiteY0" fmla="*/ 56887 h 361950"/>
              <a:gd name="connsiteX1" fmla="*/ 77395 w 107950"/>
              <a:gd name="connsiteY1" fmla="*/ 352926 h 361950"/>
              <a:gd name="connsiteX2" fmla="*/ 120295 w 107950"/>
              <a:gd name="connsiteY2" fmla="*/ 36491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" h="361950">
                <a:moveTo>
                  <a:pt x="54474" y="56887"/>
                </a:moveTo>
                <a:cubicBezTo>
                  <a:pt x="5239" y="153085"/>
                  <a:pt x="15366" y="267498"/>
                  <a:pt x="77395" y="352926"/>
                </a:cubicBezTo>
                <a:lnTo>
                  <a:pt x="120295" y="364910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/>
          <p:cNvSpPr/>
          <p:nvPr/>
        </p:nvSpPr>
        <p:spPr>
          <a:xfrm>
            <a:off x="5759450" y="5060950"/>
            <a:ext cx="438150" cy="374650"/>
          </a:xfrm>
          <a:custGeom>
            <a:avLst/>
            <a:gdLst>
              <a:gd name="connsiteX0" fmla="*/ 55731 w 438150"/>
              <a:gd name="connsiteY0" fmla="*/ 382049 h 374650"/>
              <a:gd name="connsiteX1" fmla="*/ 440479 w 438150"/>
              <a:gd name="connsiteY1" fmla="*/ 307558 h 374650"/>
              <a:gd name="connsiteX2" fmla="*/ 150037 w 438150"/>
              <a:gd name="connsiteY2" fmla="*/ 44454 h 374650"/>
              <a:gd name="connsiteX3" fmla="*/ 55731 w 438150"/>
              <a:gd name="connsiteY3" fmla="*/ 38204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" h="374650">
                <a:moveTo>
                  <a:pt x="55731" y="382049"/>
                </a:moveTo>
                <a:lnTo>
                  <a:pt x="440479" y="307558"/>
                </a:lnTo>
                <a:lnTo>
                  <a:pt x="150037" y="44454"/>
                </a:lnTo>
                <a:lnTo>
                  <a:pt x="55731" y="38204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900" y="3070860"/>
            <a:ext cx="830580" cy="830580"/>
          </a:xfrm>
          <a:prstGeom prst="rect">
            <a:avLst/>
          </a:prstGeom>
        </p:spPr>
      </p:pic>
      <p:pic>
        <p:nvPicPr>
          <p:cNvPr id="637" name="Picture 6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8160" y="3070860"/>
            <a:ext cx="830580" cy="830580"/>
          </a:xfrm>
          <a:prstGeom prst="rect">
            <a:avLst/>
          </a:prstGeom>
        </p:spPr>
      </p:pic>
      <p:pic>
        <p:nvPicPr>
          <p:cNvPr id="638" name="Picture 6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8160" y="5265420"/>
            <a:ext cx="830580" cy="830580"/>
          </a:xfrm>
          <a:prstGeom prst="rect">
            <a:avLst/>
          </a:prstGeom>
        </p:spPr>
      </p:pic>
      <p:pic>
        <p:nvPicPr>
          <p:cNvPr id="639" name="Picture 6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0320" y="4213860"/>
            <a:ext cx="830580" cy="830580"/>
          </a:xfrm>
          <a:prstGeom prst="rect">
            <a:avLst/>
          </a:prstGeom>
        </p:spPr>
      </p:pic>
      <p:pic>
        <p:nvPicPr>
          <p:cNvPr id="640" name="Picture 6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7900" y="5265420"/>
            <a:ext cx="830580" cy="830580"/>
          </a:xfrm>
          <a:prstGeom prst="rect">
            <a:avLst/>
          </a:prstGeom>
        </p:spPr>
      </p:pic>
      <p:sp>
        <p:nvSpPr>
          <p:cNvPr id="3" name="Freeform 640"/>
          <p:cNvSpPr/>
          <p:nvPr/>
        </p:nvSpPr>
        <p:spPr>
          <a:xfrm>
            <a:off x="6864350" y="3422650"/>
            <a:ext cx="1098550" cy="44449"/>
          </a:xfrm>
          <a:custGeom>
            <a:avLst/>
            <a:gdLst>
              <a:gd name="connsiteX0" fmla="*/ 45153 w 1098550"/>
              <a:gd name="connsiteY0" fmla="*/ 54752 h 44449"/>
              <a:gd name="connsiteX1" fmla="*/ 1078204 w 1098550"/>
              <a:gd name="connsiteY1" fmla="*/ 54752 h 44449"/>
              <a:gd name="connsiteX2" fmla="*/ 1103604 w 1098550"/>
              <a:gd name="connsiteY2" fmla="*/ 54752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44449">
                <a:moveTo>
                  <a:pt x="45153" y="54752"/>
                </a:moveTo>
                <a:lnTo>
                  <a:pt x="1078204" y="54752"/>
                </a:lnTo>
                <a:lnTo>
                  <a:pt x="1103604" y="54752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/>
          <p:cNvSpPr/>
          <p:nvPr/>
        </p:nvSpPr>
        <p:spPr>
          <a:xfrm>
            <a:off x="7893050" y="3321050"/>
            <a:ext cx="260350" cy="260350"/>
          </a:xfrm>
          <a:custGeom>
            <a:avLst/>
            <a:gdLst>
              <a:gd name="connsiteX0" fmla="*/ 49502 w 260350"/>
              <a:gd name="connsiteY0" fmla="*/ 263032 h 260350"/>
              <a:gd name="connsiteX1" fmla="*/ 262863 w 260350"/>
              <a:gd name="connsiteY1" fmla="*/ 156352 h 260350"/>
              <a:gd name="connsiteX2" fmla="*/ 49502 w 260350"/>
              <a:gd name="connsiteY2" fmla="*/ 49672 h 260350"/>
              <a:gd name="connsiteX3" fmla="*/ 49502 w 260350"/>
              <a:gd name="connsiteY3" fmla="*/ 263032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60350">
                <a:moveTo>
                  <a:pt x="49502" y="263032"/>
                </a:moveTo>
                <a:lnTo>
                  <a:pt x="262863" y="156352"/>
                </a:lnTo>
                <a:lnTo>
                  <a:pt x="49502" y="49672"/>
                </a:lnTo>
                <a:lnTo>
                  <a:pt x="49502" y="26303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/>
          <p:cNvSpPr/>
          <p:nvPr/>
        </p:nvSpPr>
        <p:spPr>
          <a:xfrm>
            <a:off x="6877050" y="5632450"/>
            <a:ext cx="1060450" cy="44449"/>
          </a:xfrm>
          <a:custGeom>
            <a:avLst/>
            <a:gdLst>
              <a:gd name="connsiteX0" fmla="*/ 51672 w 1060450"/>
              <a:gd name="connsiteY0" fmla="*/ 56113 h 44449"/>
              <a:gd name="connsiteX1" fmla="*/ 1046283 w 1060450"/>
              <a:gd name="connsiteY1" fmla="*/ 56113 h 44449"/>
              <a:gd name="connsiteX2" fmla="*/ 1071683 w 1060450"/>
              <a:gd name="connsiteY2" fmla="*/ 56113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44449">
                <a:moveTo>
                  <a:pt x="51672" y="56113"/>
                </a:moveTo>
                <a:lnTo>
                  <a:pt x="1046283" y="56113"/>
                </a:lnTo>
                <a:lnTo>
                  <a:pt x="1071683" y="56113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/>
          <p:cNvSpPr/>
          <p:nvPr/>
        </p:nvSpPr>
        <p:spPr>
          <a:xfrm>
            <a:off x="7867650" y="5530850"/>
            <a:ext cx="260350" cy="260350"/>
          </a:xfrm>
          <a:custGeom>
            <a:avLst/>
            <a:gdLst>
              <a:gd name="connsiteX0" fmla="*/ 55683 w 260350"/>
              <a:gd name="connsiteY0" fmla="*/ 264393 h 260350"/>
              <a:gd name="connsiteX1" fmla="*/ 269043 w 260350"/>
              <a:gd name="connsiteY1" fmla="*/ 157713 h 260350"/>
              <a:gd name="connsiteX2" fmla="*/ 55683 w 260350"/>
              <a:gd name="connsiteY2" fmla="*/ 51033 h 260350"/>
              <a:gd name="connsiteX3" fmla="*/ 55683 w 260350"/>
              <a:gd name="connsiteY3" fmla="*/ 264393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60350">
                <a:moveTo>
                  <a:pt x="55683" y="264393"/>
                </a:moveTo>
                <a:lnTo>
                  <a:pt x="269043" y="157713"/>
                </a:lnTo>
                <a:lnTo>
                  <a:pt x="55683" y="51033"/>
                </a:lnTo>
                <a:lnTo>
                  <a:pt x="55683" y="264393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/>
          <p:cNvSpPr/>
          <p:nvPr/>
        </p:nvSpPr>
        <p:spPr>
          <a:xfrm>
            <a:off x="8934450" y="3511550"/>
            <a:ext cx="1187450" cy="793750"/>
          </a:xfrm>
          <a:custGeom>
            <a:avLst/>
            <a:gdLst>
              <a:gd name="connsiteX0" fmla="*/ 51813 w 1187450"/>
              <a:gd name="connsiteY0" fmla="*/ 48221 h 793750"/>
              <a:gd name="connsiteX1" fmla="*/ 1175735 w 1187450"/>
              <a:gd name="connsiteY1" fmla="*/ 782502 h 793750"/>
              <a:gd name="connsiteX2" fmla="*/ 1196999 w 1187450"/>
              <a:gd name="connsiteY2" fmla="*/ 79639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793750">
                <a:moveTo>
                  <a:pt x="51813" y="48221"/>
                </a:moveTo>
                <a:lnTo>
                  <a:pt x="1175735" y="782502"/>
                </a:lnTo>
                <a:lnTo>
                  <a:pt x="1196999" y="79639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/>
          <p:cNvSpPr/>
          <p:nvPr/>
        </p:nvSpPr>
        <p:spPr>
          <a:xfrm>
            <a:off x="10001250" y="4159250"/>
            <a:ext cx="285750" cy="247650"/>
          </a:xfrm>
          <a:custGeom>
            <a:avLst/>
            <a:gdLst>
              <a:gd name="connsiteX0" fmla="*/ 50588 w 285750"/>
              <a:gd name="connsiteY0" fmla="*/ 224112 h 247650"/>
              <a:gd name="connsiteX1" fmla="*/ 287555 w 285750"/>
              <a:gd name="connsiteY1" fmla="*/ 251496 h 247650"/>
              <a:gd name="connsiteX2" fmla="*/ 167283 w 285750"/>
              <a:gd name="connsiteY2" fmla="*/ 45492 h 247650"/>
              <a:gd name="connsiteX3" fmla="*/ 50588 w 285750"/>
              <a:gd name="connsiteY3" fmla="*/ 22411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47650">
                <a:moveTo>
                  <a:pt x="50588" y="224112"/>
                </a:moveTo>
                <a:lnTo>
                  <a:pt x="287555" y="251496"/>
                </a:lnTo>
                <a:lnTo>
                  <a:pt x="167283" y="45492"/>
                </a:lnTo>
                <a:lnTo>
                  <a:pt x="50588" y="2241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/>
          <p:cNvSpPr/>
          <p:nvPr/>
        </p:nvSpPr>
        <p:spPr>
          <a:xfrm>
            <a:off x="8947150" y="4997450"/>
            <a:ext cx="1187450" cy="666750"/>
          </a:xfrm>
          <a:custGeom>
            <a:avLst/>
            <a:gdLst>
              <a:gd name="connsiteX0" fmla="*/ 55174 w 1187450"/>
              <a:gd name="connsiteY0" fmla="*/ 668951 h 666750"/>
              <a:gd name="connsiteX1" fmla="*/ 1171793 w 1187450"/>
              <a:gd name="connsiteY1" fmla="*/ 59095 h 666750"/>
              <a:gd name="connsiteX2" fmla="*/ 1194085 w 1187450"/>
              <a:gd name="connsiteY2" fmla="*/ 4692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666750">
                <a:moveTo>
                  <a:pt x="55174" y="668951"/>
                </a:moveTo>
                <a:lnTo>
                  <a:pt x="1171793" y="59095"/>
                </a:lnTo>
                <a:lnTo>
                  <a:pt x="1194085" y="46920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/>
          <p:cNvSpPr/>
          <p:nvPr/>
        </p:nvSpPr>
        <p:spPr>
          <a:xfrm>
            <a:off x="10013950" y="4908550"/>
            <a:ext cx="285750" cy="234950"/>
          </a:xfrm>
          <a:custGeom>
            <a:avLst/>
            <a:gdLst>
              <a:gd name="connsiteX0" fmla="*/ 156128 w 285750"/>
              <a:gd name="connsiteY0" fmla="*/ 241621 h 234950"/>
              <a:gd name="connsiteX1" fmla="*/ 292245 w 285750"/>
              <a:gd name="connsiteY1" fmla="*/ 45725 h 234950"/>
              <a:gd name="connsiteX2" fmla="*/ 53857 w 285750"/>
              <a:gd name="connsiteY2" fmla="*/ 54369 h 234950"/>
              <a:gd name="connsiteX3" fmla="*/ 156128 w 285750"/>
              <a:gd name="connsiteY3" fmla="*/ 241621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34950">
                <a:moveTo>
                  <a:pt x="156128" y="241621"/>
                </a:moveTo>
                <a:lnTo>
                  <a:pt x="292245" y="45725"/>
                </a:lnTo>
                <a:lnTo>
                  <a:pt x="53857" y="54369"/>
                </a:lnTo>
                <a:lnTo>
                  <a:pt x="156128" y="24162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9" name="Picture 6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9000" y="3048000"/>
            <a:ext cx="830580" cy="838200"/>
          </a:xfrm>
          <a:prstGeom prst="rect">
            <a:avLst/>
          </a:prstGeom>
        </p:spPr>
      </p:pic>
      <p:pic>
        <p:nvPicPr>
          <p:cNvPr id="650" name="Picture 6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29261" y="3048000"/>
            <a:ext cx="830580" cy="838200"/>
          </a:xfrm>
          <a:prstGeom prst="rect">
            <a:avLst/>
          </a:prstGeom>
        </p:spPr>
      </p:pic>
      <p:pic>
        <p:nvPicPr>
          <p:cNvPr id="651" name="Picture 65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29261" y="5242560"/>
            <a:ext cx="830580" cy="845820"/>
          </a:xfrm>
          <a:prstGeom prst="rect">
            <a:avLst/>
          </a:prstGeom>
        </p:spPr>
      </p:pic>
      <p:pic>
        <p:nvPicPr>
          <p:cNvPr id="652" name="Picture 6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71420" y="4191000"/>
            <a:ext cx="830580" cy="838200"/>
          </a:xfrm>
          <a:prstGeom prst="rect">
            <a:avLst/>
          </a:prstGeom>
        </p:spPr>
      </p:pic>
      <p:pic>
        <p:nvPicPr>
          <p:cNvPr id="653" name="Picture 65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49000" y="5242560"/>
            <a:ext cx="830580" cy="845820"/>
          </a:xfrm>
          <a:prstGeom prst="rect">
            <a:avLst/>
          </a:prstGeom>
        </p:spPr>
      </p:pic>
      <p:sp>
        <p:nvSpPr>
          <p:cNvPr id="4" name="Freeform 653"/>
          <p:cNvSpPr/>
          <p:nvPr/>
        </p:nvSpPr>
        <p:spPr>
          <a:xfrm>
            <a:off x="11855450" y="3409950"/>
            <a:ext cx="1098550" cy="44449"/>
          </a:xfrm>
          <a:custGeom>
            <a:avLst/>
            <a:gdLst>
              <a:gd name="connsiteX0" fmla="*/ 45666 w 1098550"/>
              <a:gd name="connsiteY0" fmla="*/ 48231 h 44449"/>
              <a:gd name="connsiteX1" fmla="*/ 1078716 w 1098550"/>
              <a:gd name="connsiteY1" fmla="*/ 48231 h 44449"/>
              <a:gd name="connsiteX2" fmla="*/ 1104116 w 1098550"/>
              <a:gd name="connsiteY2" fmla="*/ 48231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44449">
                <a:moveTo>
                  <a:pt x="45666" y="48231"/>
                </a:moveTo>
                <a:lnTo>
                  <a:pt x="1078716" y="48231"/>
                </a:lnTo>
                <a:lnTo>
                  <a:pt x="1104116" y="48231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reeform 654"/>
          <p:cNvSpPr/>
          <p:nvPr/>
        </p:nvSpPr>
        <p:spPr>
          <a:xfrm>
            <a:off x="12884150" y="3295650"/>
            <a:ext cx="260350" cy="260350"/>
          </a:xfrm>
          <a:custGeom>
            <a:avLst/>
            <a:gdLst>
              <a:gd name="connsiteX0" fmla="*/ 50012 w 260350"/>
              <a:gd name="connsiteY0" fmla="*/ 269212 h 260350"/>
              <a:gd name="connsiteX1" fmla="*/ 263373 w 260350"/>
              <a:gd name="connsiteY1" fmla="*/ 162531 h 260350"/>
              <a:gd name="connsiteX2" fmla="*/ 50012 w 260350"/>
              <a:gd name="connsiteY2" fmla="*/ 55852 h 260350"/>
              <a:gd name="connsiteX3" fmla="*/ 50012 w 260350"/>
              <a:gd name="connsiteY3" fmla="*/ 269212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60350">
                <a:moveTo>
                  <a:pt x="50012" y="269212"/>
                </a:moveTo>
                <a:lnTo>
                  <a:pt x="263373" y="162531"/>
                </a:lnTo>
                <a:lnTo>
                  <a:pt x="50012" y="55852"/>
                </a:lnTo>
                <a:lnTo>
                  <a:pt x="50012" y="2692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reeform 655"/>
          <p:cNvSpPr/>
          <p:nvPr/>
        </p:nvSpPr>
        <p:spPr>
          <a:xfrm>
            <a:off x="11868150" y="5619750"/>
            <a:ext cx="1060450" cy="44449"/>
          </a:xfrm>
          <a:custGeom>
            <a:avLst/>
            <a:gdLst>
              <a:gd name="connsiteX0" fmla="*/ 52185 w 1060450"/>
              <a:gd name="connsiteY0" fmla="*/ 49593 h 44449"/>
              <a:gd name="connsiteX1" fmla="*/ 1046795 w 1060450"/>
              <a:gd name="connsiteY1" fmla="*/ 49593 h 44449"/>
              <a:gd name="connsiteX2" fmla="*/ 1072195 w 1060450"/>
              <a:gd name="connsiteY2" fmla="*/ 49593 h 4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44449">
                <a:moveTo>
                  <a:pt x="52185" y="49593"/>
                </a:moveTo>
                <a:lnTo>
                  <a:pt x="1046795" y="49593"/>
                </a:lnTo>
                <a:lnTo>
                  <a:pt x="1072195" y="49593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reeform 656"/>
          <p:cNvSpPr/>
          <p:nvPr/>
        </p:nvSpPr>
        <p:spPr>
          <a:xfrm>
            <a:off x="12858750" y="5518150"/>
            <a:ext cx="260350" cy="247650"/>
          </a:xfrm>
          <a:custGeom>
            <a:avLst/>
            <a:gdLst>
              <a:gd name="connsiteX0" fmla="*/ 56198 w 260350"/>
              <a:gd name="connsiteY0" fmla="*/ 257873 h 247650"/>
              <a:gd name="connsiteX1" fmla="*/ 269557 w 260350"/>
              <a:gd name="connsiteY1" fmla="*/ 151193 h 247650"/>
              <a:gd name="connsiteX2" fmla="*/ 56198 w 260350"/>
              <a:gd name="connsiteY2" fmla="*/ 44513 h 247650"/>
              <a:gd name="connsiteX3" fmla="*/ 56198 w 260350"/>
              <a:gd name="connsiteY3" fmla="*/ 25787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47650">
                <a:moveTo>
                  <a:pt x="56198" y="257873"/>
                </a:moveTo>
                <a:lnTo>
                  <a:pt x="269557" y="151193"/>
                </a:lnTo>
                <a:lnTo>
                  <a:pt x="56198" y="44513"/>
                </a:lnTo>
                <a:lnTo>
                  <a:pt x="56198" y="257873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reeform 657"/>
          <p:cNvSpPr/>
          <p:nvPr/>
        </p:nvSpPr>
        <p:spPr>
          <a:xfrm>
            <a:off x="13925550" y="3486150"/>
            <a:ext cx="1187450" cy="793750"/>
          </a:xfrm>
          <a:custGeom>
            <a:avLst/>
            <a:gdLst>
              <a:gd name="connsiteX0" fmla="*/ 52323 w 1187450"/>
              <a:gd name="connsiteY0" fmla="*/ 54401 h 793750"/>
              <a:gd name="connsiteX1" fmla="*/ 1176246 w 1187450"/>
              <a:gd name="connsiteY1" fmla="*/ 788682 h 793750"/>
              <a:gd name="connsiteX2" fmla="*/ 1197509 w 1187450"/>
              <a:gd name="connsiteY2" fmla="*/ 802574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793750">
                <a:moveTo>
                  <a:pt x="52323" y="54401"/>
                </a:moveTo>
                <a:lnTo>
                  <a:pt x="1176246" y="788682"/>
                </a:lnTo>
                <a:lnTo>
                  <a:pt x="1197509" y="802574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reeform 658"/>
          <p:cNvSpPr/>
          <p:nvPr/>
        </p:nvSpPr>
        <p:spPr>
          <a:xfrm>
            <a:off x="14992350" y="4133850"/>
            <a:ext cx="285750" cy="247650"/>
          </a:xfrm>
          <a:custGeom>
            <a:avLst/>
            <a:gdLst>
              <a:gd name="connsiteX0" fmla="*/ 51105 w 285750"/>
              <a:gd name="connsiteY0" fmla="*/ 230292 h 247650"/>
              <a:gd name="connsiteX1" fmla="*/ 288061 w 285750"/>
              <a:gd name="connsiteY1" fmla="*/ 257678 h 247650"/>
              <a:gd name="connsiteX2" fmla="*/ 167792 w 285750"/>
              <a:gd name="connsiteY2" fmla="*/ 51672 h 247650"/>
              <a:gd name="connsiteX3" fmla="*/ 51105 w 285750"/>
              <a:gd name="connsiteY3" fmla="*/ 23029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47650">
                <a:moveTo>
                  <a:pt x="51105" y="230292"/>
                </a:moveTo>
                <a:lnTo>
                  <a:pt x="288061" y="257678"/>
                </a:lnTo>
                <a:lnTo>
                  <a:pt x="167792" y="51672"/>
                </a:lnTo>
                <a:lnTo>
                  <a:pt x="51105" y="23029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reeform 659"/>
          <p:cNvSpPr/>
          <p:nvPr/>
        </p:nvSpPr>
        <p:spPr>
          <a:xfrm>
            <a:off x="13938250" y="4972050"/>
            <a:ext cx="1187450" cy="666750"/>
          </a:xfrm>
          <a:custGeom>
            <a:avLst/>
            <a:gdLst>
              <a:gd name="connsiteX0" fmla="*/ 55689 w 1187450"/>
              <a:gd name="connsiteY0" fmla="*/ 675132 h 666750"/>
              <a:gd name="connsiteX1" fmla="*/ 1172308 w 1187450"/>
              <a:gd name="connsiteY1" fmla="*/ 65276 h 666750"/>
              <a:gd name="connsiteX2" fmla="*/ 1194600 w 1187450"/>
              <a:gd name="connsiteY2" fmla="*/ 53101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666750">
                <a:moveTo>
                  <a:pt x="55689" y="675132"/>
                </a:moveTo>
                <a:lnTo>
                  <a:pt x="1172308" y="65276"/>
                </a:lnTo>
                <a:lnTo>
                  <a:pt x="1194600" y="53101"/>
                </a:lnTo>
              </a:path>
            </a:pathLst>
          </a:custGeom>
          <a:ln w="508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/>
          <p:cNvSpPr/>
          <p:nvPr/>
        </p:nvSpPr>
        <p:spPr>
          <a:xfrm>
            <a:off x="15005050" y="4883150"/>
            <a:ext cx="285750" cy="247650"/>
          </a:xfrm>
          <a:custGeom>
            <a:avLst/>
            <a:gdLst>
              <a:gd name="connsiteX0" fmla="*/ 156641 w 285750"/>
              <a:gd name="connsiteY0" fmla="*/ 247801 h 247650"/>
              <a:gd name="connsiteX1" fmla="*/ 292760 w 285750"/>
              <a:gd name="connsiteY1" fmla="*/ 51906 h 247650"/>
              <a:gd name="connsiteX2" fmla="*/ 54368 w 285750"/>
              <a:gd name="connsiteY2" fmla="*/ 60550 h 247650"/>
              <a:gd name="connsiteX3" fmla="*/ 156641 w 285750"/>
              <a:gd name="connsiteY3" fmla="*/ 247801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47650">
                <a:moveTo>
                  <a:pt x="156641" y="247801"/>
                </a:moveTo>
                <a:lnTo>
                  <a:pt x="292760" y="51906"/>
                </a:lnTo>
                <a:lnTo>
                  <a:pt x="54368" y="60550"/>
                </a:lnTo>
                <a:lnTo>
                  <a:pt x="156641" y="24780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/>
          <p:cNvSpPr/>
          <p:nvPr/>
        </p:nvSpPr>
        <p:spPr>
          <a:xfrm>
            <a:off x="10864850" y="4921250"/>
            <a:ext cx="107950" cy="361950"/>
          </a:xfrm>
          <a:custGeom>
            <a:avLst/>
            <a:gdLst>
              <a:gd name="connsiteX0" fmla="*/ 50858 w 107950"/>
              <a:gd name="connsiteY0" fmla="*/ 56887 h 361950"/>
              <a:gd name="connsiteX1" fmla="*/ 73778 w 107950"/>
              <a:gd name="connsiteY1" fmla="*/ 352926 h 361950"/>
              <a:gd name="connsiteX2" fmla="*/ 116680 w 107950"/>
              <a:gd name="connsiteY2" fmla="*/ 36491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" h="361950">
                <a:moveTo>
                  <a:pt x="50858" y="56887"/>
                </a:moveTo>
                <a:cubicBezTo>
                  <a:pt x="1623" y="153085"/>
                  <a:pt x="11749" y="267498"/>
                  <a:pt x="73778" y="352926"/>
                </a:cubicBezTo>
                <a:lnTo>
                  <a:pt x="116680" y="364910"/>
                </a:lnTo>
              </a:path>
            </a:pathLst>
          </a:custGeom>
          <a:ln w="888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/>
          <p:cNvSpPr/>
          <p:nvPr/>
        </p:nvSpPr>
        <p:spPr>
          <a:xfrm>
            <a:off x="10839450" y="5060950"/>
            <a:ext cx="425450" cy="374650"/>
          </a:xfrm>
          <a:custGeom>
            <a:avLst/>
            <a:gdLst>
              <a:gd name="connsiteX0" fmla="*/ 52115 w 425450"/>
              <a:gd name="connsiteY0" fmla="*/ 382049 h 374650"/>
              <a:gd name="connsiteX1" fmla="*/ 436863 w 425450"/>
              <a:gd name="connsiteY1" fmla="*/ 307558 h 374650"/>
              <a:gd name="connsiteX2" fmla="*/ 146422 w 425450"/>
              <a:gd name="connsiteY2" fmla="*/ 44454 h 374650"/>
              <a:gd name="connsiteX3" fmla="*/ 52115 w 425450"/>
              <a:gd name="connsiteY3" fmla="*/ 38204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" h="374650">
                <a:moveTo>
                  <a:pt x="52115" y="382049"/>
                </a:moveTo>
                <a:lnTo>
                  <a:pt x="436863" y="307558"/>
                </a:lnTo>
                <a:lnTo>
                  <a:pt x="146422" y="44454"/>
                </a:lnTo>
                <a:lnTo>
                  <a:pt x="52115" y="38204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TextBox 663"/>
          <p:cNvSpPr txBox="1"/>
          <p:nvPr/>
        </p:nvSpPr>
        <p:spPr>
          <a:xfrm>
            <a:off x="3225800" y="668934"/>
            <a:ext cx="9828457" cy="7887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05" dirty="0">
                <a:solidFill>
                  <a:srgbClr val="3F3F3F"/>
                </a:solidFill>
                <a:latin typeface="Times New Roman"/>
                <a:ea typeface="Times New Roman"/>
              </a:rPr>
              <a:t>Modelling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5" dirty="0">
                <a:solidFill>
                  <a:srgbClr val="3F3F3F"/>
                </a:solidFill>
                <a:latin typeface="Times New Roman"/>
                <a:ea typeface="Times New Roman"/>
              </a:rPr>
              <a:t>Cyclical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Dependencies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45"/>
              </a:lnSpc>
            </a:pPr>
            <a:endParaRPr lang="en-US" dirty="0"/>
          </a:p>
          <a:p>
            <a:pPr marL="0" indent="266700">
              <a:lnSpc>
                <a:spcPct val="100000"/>
              </a:lnSpc>
            </a:pPr>
            <a:r>
              <a:rPr lang="en-US" altLang="zh-CN" sz="3900" spc="615" dirty="0">
                <a:solidFill>
                  <a:srgbClr val="100000"/>
                </a:solidFill>
                <a:latin typeface="Times New Roman"/>
                <a:ea typeface="Times New Roman"/>
              </a:rPr>
              <a:t>How</a:t>
            </a:r>
            <a:r>
              <a:rPr lang="en-US" altLang="zh-CN" sz="390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530" dirty="0">
                <a:solidFill>
                  <a:srgbClr val="100000"/>
                </a:solidFill>
                <a:latin typeface="Times New Roman"/>
                <a:ea typeface="Times New Roman"/>
              </a:rPr>
              <a:t>much</a:t>
            </a:r>
            <a:r>
              <a:rPr lang="en-US" altLang="zh-CN" sz="39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80" dirty="0">
                <a:solidFill>
                  <a:srgbClr val="100000"/>
                </a:solidFill>
                <a:latin typeface="Times New Roman"/>
                <a:ea typeface="Times New Roman"/>
              </a:rPr>
              <a:t>you</a:t>
            </a:r>
            <a:r>
              <a:rPr lang="en-US" altLang="zh-CN" sz="39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380" dirty="0">
                <a:solidFill>
                  <a:srgbClr val="100000"/>
                </a:solidFill>
                <a:latin typeface="Times New Roman"/>
                <a:ea typeface="Times New Roman"/>
              </a:rPr>
              <a:t>unroll</a:t>
            </a:r>
            <a:r>
              <a:rPr lang="en-US" altLang="zh-CN" sz="39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44" dirty="0">
                <a:solidFill>
                  <a:srgbClr val="100000"/>
                </a:solidFill>
                <a:latin typeface="Times New Roman"/>
                <a:ea typeface="Times New Roman"/>
              </a:rPr>
              <a:t>depends</a:t>
            </a:r>
            <a:r>
              <a:rPr lang="en-US" altLang="zh-CN" sz="390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85" dirty="0">
                <a:solidFill>
                  <a:srgbClr val="1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9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39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342900">
              <a:lnSpc>
                <a:spcPct val="100000"/>
              </a:lnSpc>
            </a:pPr>
            <a:r>
              <a:rPr lang="en-US" altLang="zh-CN" sz="3900" spc="505" dirty="0">
                <a:solidFill>
                  <a:srgbClr val="1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39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19" dirty="0">
                <a:solidFill>
                  <a:srgbClr val="1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9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370" dirty="0">
                <a:solidFill>
                  <a:srgbClr val="100000"/>
                </a:solidFill>
                <a:latin typeface="Times New Roman"/>
                <a:ea typeface="Times New Roman"/>
              </a:rPr>
              <a:t>iterations</a:t>
            </a:r>
            <a:r>
              <a:rPr lang="en-US" altLang="zh-CN" sz="39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500" dirty="0">
                <a:solidFill>
                  <a:srgbClr val="100000"/>
                </a:solidFill>
                <a:latin typeface="Times New Roman"/>
                <a:ea typeface="Times New Roman"/>
              </a:rPr>
              <a:t>you</a:t>
            </a:r>
            <a:r>
              <a:rPr lang="en-US" altLang="zh-CN" sz="39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85" dirty="0">
                <a:solidFill>
                  <a:srgbClr val="100000"/>
                </a:solidFill>
                <a:latin typeface="Times New Roman"/>
                <a:ea typeface="Times New Roman"/>
              </a:rPr>
              <a:t>want</a:t>
            </a:r>
            <a:r>
              <a:rPr lang="en-US" altLang="zh-CN" sz="39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390" dirty="0">
                <a:solidFill>
                  <a:srgbClr val="1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9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44" dirty="0">
                <a:solidFill>
                  <a:srgbClr val="100000"/>
                </a:solidFill>
                <a:latin typeface="Times New Roman"/>
                <a:ea typeface="Times New Roman"/>
              </a:rPr>
              <a:t>run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Freeform 664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299E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TextBox 665"/>
          <p:cNvSpPr txBox="1"/>
          <p:nvPr/>
        </p:nvSpPr>
        <p:spPr>
          <a:xfrm>
            <a:off x="2654300" y="3529279"/>
            <a:ext cx="10983838" cy="1961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400" spc="360" dirty="0">
                <a:solidFill>
                  <a:srgbClr val="FEFEFE"/>
                </a:solidFill>
                <a:latin typeface="Times New Roman"/>
                <a:ea typeface="Times New Roman"/>
              </a:rPr>
              <a:t>Unroll</a:t>
            </a:r>
            <a:r>
              <a:rPr lang="en-US" altLang="zh-CN" sz="6400" spc="20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70" dirty="0">
                <a:solidFill>
                  <a:srgbClr val="FEFEFE"/>
                </a:solidFill>
                <a:latin typeface="Times New Roman"/>
                <a:ea typeface="Times New Roman"/>
              </a:rPr>
              <a:t>graphs</a:t>
            </a:r>
            <a:r>
              <a:rPr lang="en-US" altLang="zh-CN" sz="64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30" dirty="0">
                <a:solidFill>
                  <a:srgbClr val="FEFE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64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5" dirty="0">
                <a:solidFill>
                  <a:srgbClr val="FEFEFE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64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30" dirty="0">
                <a:solidFill>
                  <a:srgbClr val="FEFEFE"/>
                </a:solidFill>
                <a:latin typeface="Times New Roman"/>
                <a:ea typeface="Times New Roman"/>
              </a:rPr>
              <a:t>cyclic</a:t>
            </a:r>
          </a:p>
          <a:p>
            <a:pPr marL="0" indent="2832100">
              <a:lnSpc>
                <a:spcPct val="100833"/>
              </a:lnSpc>
            </a:pPr>
            <a:r>
              <a:rPr lang="en-US" altLang="zh-CN" sz="6400" spc="610" dirty="0">
                <a:solidFill>
                  <a:srgbClr val="FEFEFE"/>
                </a:solidFill>
                <a:latin typeface="Times New Roman"/>
                <a:ea typeface="Times New Roman"/>
              </a:rPr>
              <a:t>dependenc</a:t>
            </a:r>
            <a:r>
              <a:rPr lang="en-US" altLang="zh-CN" sz="6400" spc="605" dirty="0">
                <a:solidFill>
                  <a:srgbClr val="FEFEFE"/>
                </a:solidFill>
                <a:latin typeface="Times New Roman"/>
                <a:ea typeface="Times New Roman"/>
              </a:rPr>
              <a:t>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Picture 6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667"/>
          <p:cNvSpPr txBox="1"/>
          <p:nvPr/>
        </p:nvSpPr>
        <p:spPr>
          <a:xfrm>
            <a:off x="6476323" y="3684963"/>
            <a:ext cx="8944846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25" dirty="0">
                <a:solidFill>
                  <a:srgbClr val="1F1F1F"/>
                </a:solidFill>
                <a:latin typeface="Times New Roman"/>
                <a:ea typeface="Times New Roman"/>
              </a:rPr>
              <a:t>Building</a:t>
            </a:r>
            <a:r>
              <a:rPr lang="en-US" altLang="zh-CN" sz="4800" spc="2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5" dirty="0">
                <a:solidFill>
                  <a:srgbClr val="1F1F1F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4800" spc="2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75" dirty="0">
                <a:solidFill>
                  <a:srgbClr val="1F1F1F"/>
                </a:solidFill>
                <a:latin typeface="Times New Roman"/>
                <a:ea typeface="Times New Roman"/>
              </a:rPr>
              <a:t>Running</a:t>
            </a:r>
            <a:r>
              <a:rPr lang="en-US" altLang="zh-CN" sz="4800" spc="2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1F1F1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Picture 6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0"/>
            <a:ext cx="3688080" cy="3810000"/>
          </a:xfrm>
          <a:prstGeom prst="rect">
            <a:avLst/>
          </a:prstGeom>
        </p:spPr>
      </p:pic>
      <p:pic>
        <p:nvPicPr>
          <p:cNvPr id="670" name="Picture 6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2857500"/>
            <a:ext cx="3802380" cy="3695700"/>
          </a:xfrm>
          <a:prstGeom prst="rect">
            <a:avLst/>
          </a:prstGeom>
        </p:spPr>
      </p:pic>
      <p:sp>
        <p:nvSpPr>
          <p:cNvPr id="2" name="TextBox 670"/>
          <p:cNvSpPr txBox="1"/>
          <p:nvPr/>
        </p:nvSpPr>
        <p:spPr>
          <a:xfrm>
            <a:off x="3200400" y="668934"/>
            <a:ext cx="99768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Steps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0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Program</a:t>
            </a:r>
          </a:p>
        </p:txBody>
      </p:sp>
      <p:sp>
        <p:nvSpPr>
          <p:cNvPr id="671" name="TextBox 671"/>
          <p:cNvSpPr txBox="1"/>
          <p:nvPr/>
        </p:nvSpPr>
        <p:spPr>
          <a:xfrm>
            <a:off x="2806700" y="6890486"/>
            <a:ext cx="4479629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38200">
              <a:lnSpc>
                <a:spcPct val="109166"/>
              </a:lnSpc>
            </a:pPr>
            <a:r>
              <a:rPr lang="en-US" altLang="zh-CN" sz="2600" b="1" spc="155" dirty="0">
                <a:solidFill>
                  <a:srgbClr val="9AC64F"/>
                </a:solidFill>
                <a:latin typeface="Times New Roman"/>
                <a:ea typeface="Times New Roman"/>
              </a:rPr>
              <a:t>Building</a:t>
            </a:r>
            <a:r>
              <a:rPr lang="en-US" altLang="zh-CN" sz="2600" b="1" spc="8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70" dirty="0">
                <a:solidFill>
                  <a:srgbClr val="9AC64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b="1" spc="90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90" dirty="0">
                <a:solidFill>
                  <a:srgbClr val="9AC64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Specify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operations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</a:p>
          <a:p>
            <a:pPr marL="0" indent="1549400">
              <a:lnSpc>
                <a:spcPct val="100000"/>
              </a:lnSpc>
            </a:pPr>
            <a:r>
              <a:rPr lang="en-US" altLang="zh-CN" sz="2600" spc="36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7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</a:p>
        </p:txBody>
      </p:sp>
      <p:sp>
        <p:nvSpPr>
          <p:cNvPr id="672" name="TextBox 672"/>
          <p:cNvSpPr txBox="1"/>
          <p:nvPr/>
        </p:nvSpPr>
        <p:spPr>
          <a:xfrm>
            <a:off x="8928100" y="6890486"/>
            <a:ext cx="4783415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90600">
              <a:lnSpc>
                <a:spcPct val="109166"/>
              </a:lnSpc>
            </a:pPr>
            <a:r>
              <a:rPr lang="en-US" altLang="zh-CN" sz="2600" b="1" spc="160" dirty="0">
                <a:solidFill>
                  <a:srgbClr val="9AC64F"/>
                </a:solidFill>
                <a:latin typeface="Times New Roman"/>
                <a:ea typeface="Times New Roman"/>
              </a:rPr>
              <a:t>Running</a:t>
            </a:r>
            <a:r>
              <a:rPr lang="en-US" altLang="zh-CN" sz="2600" b="1" spc="8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70" dirty="0">
                <a:solidFill>
                  <a:srgbClr val="9AC64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b="1" spc="8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70" dirty="0">
                <a:solidFill>
                  <a:srgbClr val="9AC64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Execute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get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1511300">
              <a:lnSpc>
                <a:spcPct val="100000"/>
              </a:lnSpc>
            </a:pPr>
            <a:r>
              <a:rPr lang="en-US" altLang="zh-CN" sz="2600" spc="209" dirty="0">
                <a:solidFill>
                  <a:srgbClr val="000000"/>
                </a:solidFill>
                <a:latin typeface="Times New Roman"/>
                <a:ea typeface="Times New Roman"/>
              </a:rPr>
              <a:t>final</a:t>
            </a:r>
            <a:r>
              <a:rPr lang="en-US" altLang="zh-CN"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result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" grpId="0"/>
      <p:bldP spid="6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Picture 6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674"/>
          <p:cNvSpPr txBox="1"/>
          <p:nvPr/>
        </p:nvSpPr>
        <p:spPr>
          <a:xfrm>
            <a:off x="2184400" y="2688234"/>
            <a:ext cx="19295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675" name="TextBox 675"/>
          <p:cNvSpPr txBox="1"/>
          <p:nvPr/>
        </p:nvSpPr>
        <p:spPr>
          <a:xfrm>
            <a:off x="7023100" y="2744343"/>
            <a:ext cx="8010227" cy="1773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Building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running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Tens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orFlow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2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Exploring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TensorBoard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Picture 6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0"/>
            <a:ext cx="3688080" cy="3810000"/>
          </a:xfrm>
          <a:prstGeom prst="rect">
            <a:avLst/>
          </a:prstGeom>
        </p:spPr>
      </p:pic>
      <p:pic>
        <p:nvPicPr>
          <p:cNvPr id="678" name="Picture 6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2857500"/>
            <a:ext cx="3802380" cy="3695700"/>
          </a:xfrm>
          <a:prstGeom prst="rect">
            <a:avLst/>
          </a:prstGeom>
        </p:spPr>
      </p:pic>
      <p:sp>
        <p:nvSpPr>
          <p:cNvPr id="2" name="TextBox 678"/>
          <p:cNvSpPr txBox="1"/>
          <p:nvPr/>
        </p:nvSpPr>
        <p:spPr>
          <a:xfrm>
            <a:off x="3200400" y="668934"/>
            <a:ext cx="99768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Steps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0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Program</a:t>
            </a:r>
          </a:p>
        </p:txBody>
      </p:sp>
      <p:sp>
        <p:nvSpPr>
          <p:cNvPr id="679" name="TextBox 679"/>
          <p:cNvSpPr txBox="1"/>
          <p:nvPr/>
        </p:nvSpPr>
        <p:spPr>
          <a:xfrm>
            <a:off x="2806700" y="6890486"/>
            <a:ext cx="4479629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38200">
              <a:lnSpc>
                <a:spcPct val="109166"/>
              </a:lnSpc>
            </a:pPr>
            <a:r>
              <a:rPr lang="en-US" altLang="zh-CN" sz="2600" b="1" spc="155" dirty="0">
                <a:solidFill>
                  <a:srgbClr val="9AC64F"/>
                </a:solidFill>
                <a:latin typeface="Times New Roman"/>
                <a:ea typeface="Times New Roman"/>
              </a:rPr>
              <a:t>Building</a:t>
            </a:r>
            <a:r>
              <a:rPr lang="en-US" altLang="zh-CN" sz="2600" b="1" spc="8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70" dirty="0">
                <a:solidFill>
                  <a:srgbClr val="9AC64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b="1" spc="90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90" dirty="0">
                <a:solidFill>
                  <a:srgbClr val="9AC64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Specify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operations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</a:p>
          <a:p>
            <a:pPr marL="0" indent="1549400">
              <a:lnSpc>
                <a:spcPct val="100000"/>
              </a:lnSpc>
            </a:pPr>
            <a:r>
              <a:rPr lang="en-US" altLang="zh-CN" sz="2600" spc="36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7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</a:p>
        </p:txBody>
      </p:sp>
      <p:sp>
        <p:nvSpPr>
          <p:cNvPr id="680" name="TextBox 680"/>
          <p:cNvSpPr txBox="1"/>
          <p:nvPr/>
        </p:nvSpPr>
        <p:spPr>
          <a:xfrm>
            <a:off x="8928100" y="6890486"/>
            <a:ext cx="4783415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90600">
              <a:lnSpc>
                <a:spcPct val="109166"/>
              </a:lnSpc>
            </a:pPr>
            <a:r>
              <a:rPr lang="en-US" altLang="zh-CN" sz="2600" b="1" spc="160" dirty="0">
                <a:solidFill>
                  <a:srgbClr val="9AC64F"/>
                </a:solidFill>
                <a:latin typeface="Times New Roman"/>
                <a:ea typeface="Times New Roman"/>
              </a:rPr>
              <a:t>Running</a:t>
            </a:r>
            <a:r>
              <a:rPr lang="en-US" altLang="zh-CN" sz="2600" b="1" spc="8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70" dirty="0">
                <a:solidFill>
                  <a:srgbClr val="9AC64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b="1" spc="8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70" dirty="0">
                <a:solidFill>
                  <a:srgbClr val="9AC64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Execute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get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1511300">
              <a:lnSpc>
                <a:spcPct val="100000"/>
              </a:lnSpc>
            </a:pPr>
            <a:r>
              <a:rPr lang="en-US" altLang="zh-CN" sz="2600" spc="209" dirty="0">
                <a:solidFill>
                  <a:srgbClr val="000000"/>
                </a:solidFill>
                <a:latin typeface="Times New Roman"/>
                <a:ea typeface="Times New Roman"/>
              </a:rPr>
              <a:t>final</a:t>
            </a:r>
            <a:r>
              <a:rPr lang="en-US" altLang="zh-CN"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result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Picture 6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67000"/>
            <a:ext cx="3688080" cy="3810000"/>
          </a:xfrm>
          <a:prstGeom prst="rect">
            <a:avLst/>
          </a:prstGeom>
        </p:spPr>
      </p:pic>
      <p:pic>
        <p:nvPicPr>
          <p:cNvPr id="683" name="Picture 6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2857500"/>
            <a:ext cx="3802380" cy="3695700"/>
          </a:xfrm>
          <a:prstGeom prst="rect">
            <a:avLst/>
          </a:prstGeom>
        </p:spPr>
      </p:pic>
      <p:sp>
        <p:nvSpPr>
          <p:cNvPr id="2" name="TextBox 683"/>
          <p:cNvSpPr txBox="1"/>
          <p:nvPr/>
        </p:nvSpPr>
        <p:spPr>
          <a:xfrm>
            <a:off x="3200400" y="668934"/>
            <a:ext cx="99768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90" dirty="0">
                <a:solidFill>
                  <a:srgbClr val="3F3F3F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Steps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0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Program</a:t>
            </a:r>
          </a:p>
        </p:txBody>
      </p:sp>
      <p:sp>
        <p:nvSpPr>
          <p:cNvPr id="684" name="TextBox 684"/>
          <p:cNvSpPr txBox="1"/>
          <p:nvPr/>
        </p:nvSpPr>
        <p:spPr>
          <a:xfrm>
            <a:off x="2806700" y="6890486"/>
            <a:ext cx="4479629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38200">
              <a:lnSpc>
                <a:spcPct val="109166"/>
              </a:lnSpc>
            </a:pPr>
            <a:r>
              <a:rPr lang="en-US" altLang="zh-CN" sz="2600" b="1" spc="155" dirty="0">
                <a:solidFill>
                  <a:srgbClr val="9AC64F"/>
                </a:solidFill>
                <a:latin typeface="Times New Roman"/>
                <a:ea typeface="Times New Roman"/>
              </a:rPr>
              <a:t>Building</a:t>
            </a:r>
            <a:r>
              <a:rPr lang="en-US" altLang="zh-CN" sz="2600" b="1" spc="8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70" dirty="0">
                <a:solidFill>
                  <a:srgbClr val="9AC64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b="1" spc="90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90" dirty="0">
                <a:solidFill>
                  <a:srgbClr val="9AC64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Specify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operations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</a:p>
          <a:p>
            <a:pPr marL="0" indent="1549400">
              <a:lnSpc>
                <a:spcPct val="100000"/>
              </a:lnSpc>
            </a:pPr>
            <a:r>
              <a:rPr lang="en-US" altLang="zh-CN" sz="2600" spc="36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7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</a:p>
        </p:txBody>
      </p:sp>
      <p:sp>
        <p:nvSpPr>
          <p:cNvPr id="685" name="TextBox 685"/>
          <p:cNvSpPr txBox="1"/>
          <p:nvPr/>
        </p:nvSpPr>
        <p:spPr>
          <a:xfrm>
            <a:off x="8928100" y="6890486"/>
            <a:ext cx="4783415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90600">
              <a:lnSpc>
                <a:spcPct val="109166"/>
              </a:lnSpc>
            </a:pPr>
            <a:r>
              <a:rPr lang="en-US" altLang="zh-CN" sz="2600" b="1" spc="160" dirty="0">
                <a:solidFill>
                  <a:srgbClr val="9AC64F"/>
                </a:solidFill>
                <a:latin typeface="Times New Roman"/>
                <a:ea typeface="Times New Roman"/>
              </a:rPr>
              <a:t>Running</a:t>
            </a:r>
            <a:r>
              <a:rPr lang="en-US" altLang="zh-CN" sz="2600" b="1" spc="8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70" dirty="0">
                <a:solidFill>
                  <a:srgbClr val="9AC64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b="1" spc="8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170" dirty="0">
                <a:solidFill>
                  <a:srgbClr val="9AC64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Execute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get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1511300">
              <a:lnSpc>
                <a:spcPct val="100000"/>
              </a:lnSpc>
            </a:pPr>
            <a:r>
              <a:rPr lang="en-US" altLang="zh-CN" sz="2600" spc="209" dirty="0">
                <a:solidFill>
                  <a:srgbClr val="000000"/>
                </a:solidFill>
                <a:latin typeface="Times New Roman"/>
                <a:ea typeface="Times New Roman"/>
              </a:rPr>
              <a:t>final</a:t>
            </a:r>
            <a:r>
              <a:rPr lang="en-US" altLang="zh-CN"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result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Picture 6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9300"/>
            <a:ext cx="3230880" cy="4069080"/>
          </a:xfrm>
          <a:prstGeom prst="rect">
            <a:avLst/>
          </a:prstGeom>
        </p:spPr>
      </p:pic>
      <p:sp>
        <p:nvSpPr>
          <p:cNvPr id="2" name="TextBox 687"/>
          <p:cNvSpPr txBox="1"/>
          <p:nvPr/>
        </p:nvSpPr>
        <p:spPr>
          <a:xfrm>
            <a:off x="4991100" y="668934"/>
            <a:ext cx="6019979" cy="7303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66700">
              <a:lnSpc>
                <a:spcPct val="100833"/>
              </a:lnSpc>
            </a:pPr>
            <a:r>
              <a:rPr lang="en-US" altLang="zh-CN" sz="4800" spc="340" dirty="0">
                <a:solidFill>
                  <a:srgbClr val="3F3F3F"/>
                </a:solidFill>
                <a:latin typeface="Times New Roman"/>
                <a:ea typeface="Times New Roman"/>
              </a:rPr>
              <a:t>Visualizing</a:t>
            </a:r>
            <a:r>
              <a:rPr lang="en-US" altLang="zh-CN" sz="4800" spc="2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spc="2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5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79"/>
              </a:lnSpc>
            </a:pPr>
            <a:endParaRPr lang="en-US" dirty="0"/>
          </a:p>
          <a:p>
            <a:pPr marL="0" indent="1651000">
              <a:lnSpc>
                <a:spcPct val="109166"/>
              </a:lnSpc>
            </a:pPr>
            <a:r>
              <a:rPr lang="en-US" altLang="zh-CN" sz="2600" b="1" spc="180" dirty="0">
                <a:solidFill>
                  <a:srgbClr val="9AC64F"/>
                </a:solidFill>
                <a:latin typeface="Times New Roman"/>
                <a:ea typeface="Times New Roman"/>
              </a:rPr>
              <a:t>TensorB</a:t>
            </a:r>
            <a:r>
              <a:rPr lang="en-US" altLang="zh-CN" sz="2600" b="1" spc="175" dirty="0">
                <a:solidFill>
                  <a:srgbClr val="9AC64F"/>
                </a:solidFill>
                <a:latin typeface="Times New Roman"/>
                <a:ea typeface="Times New Roman"/>
              </a:rPr>
              <a:t>oard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 indent="317500">
              <a:lnSpc>
                <a:spcPct val="100000"/>
              </a:lnSpc>
            </a:pP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Visualize</a:t>
            </a:r>
            <a:r>
              <a:rPr lang="en-US" altLang="zh-CN"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how</a:t>
            </a:r>
            <a:r>
              <a:rPr lang="en-US" altLang="zh-CN" sz="26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flows</a:t>
            </a:r>
            <a:r>
              <a:rPr lang="en-US" altLang="zh-CN" sz="26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</a:p>
          <a:p>
            <a:pPr marL="0">
              <a:lnSpc>
                <a:spcPct val="100000"/>
              </a:lnSpc>
            </a:pPr>
            <a:r>
              <a:rPr lang="en-US" altLang="zh-CN" sz="2600" spc="355" dirty="0">
                <a:solidFill>
                  <a:srgbClr val="000000"/>
                </a:solidFill>
                <a:latin typeface="Times New Roman"/>
                <a:ea typeface="Times New Roman"/>
              </a:rPr>
              <a:t>what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30" dirty="0">
                <a:solidFill>
                  <a:srgbClr val="000000"/>
                </a:solidFill>
                <a:latin typeface="Times New Roman"/>
                <a:ea typeface="Times New Roman"/>
              </a:rPr>
              <a:t>computations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operate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7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537460"/>
            <a:ext cx="1272540" cy="1287780"/>
          </a:xfrm>
          <a:prstGeom prst="rect">
            <a:avLst/>
          </a:prstGeom>
        </p:spPr>
      </p:pic>
      <p:pic>
        <p:nvPicPr>
          <p:cNvPr id="85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pic>
        <p:nvPicPr>
          <p:cNvPr id="89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sp>
        <p:nvSpPr>
          <p:cNvPr id="2" name="Freeform 89"/>
          <p:cNvSpPr/>
          <p:nvPr/>
        </p:nvSpPr>
        <p:spPr>
          <a:xfrm>
            <a:off x="3282950" y="3117850"/>
            <a:ext cx="1873250" cy="31750"/>
          </a:xfrm>
          <a:custGeom>
            <a:avLst/>
            <a:gdLst>
              <a:gd name="connsiteX0" fmla="*/ 41478 w 1873250"/>
              <a:gd name="connsiteY0" fmla="*/ 40216 h 31750"/>
              <a:gd name="connsiteX1" fmla="*/ 1850025 w 1873250"/>
              <a:gd name="connsiteY1" fmla="*/ 40216 h 31750"/>
              <a:gd name="connsiteX2" fmla="*/ 1875425 w 1873250"/>
              <a:gd name="connsiteY2" fmla="*/ 40216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250" h="31750">
                <a:moveTo>
                  <a:pt x="41478" y="40216"/>
                </a:moveTo>
                <a:lnTo>
                  <a:pt x="1850025" y="40216"/>
                </a:lnTo>
                <a:lnTo>
                  <a:pt x="1875425" y="4021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/>
          <p:cNvSpPr/>
          <p:nvPr/>
        </p:nvSpPr>
        <p:spPr>
          <a:xfrm>
            <a:off x="5099050" y="3016250"/>
            <a:ext cx="234950" cy="247650"/>
          </a:xfrm>
          <a:custGeom>
            <a:avLst/>
            <a:gdLst>
              <a:gd name="connsiteX0" fmla="*/ 33925 w 234950"/>
              <a:gd name="connsiteY0" fmla="*/ 248497 h 247650"/>
              <a:gd name="connsiteX1" fmla="*/ 247285 w 234950"/>
              <a:gd name="connsiteY1" fmla="*/ 141817 h 247650"/>
              <a:gd name="connsiteX2" fmla="*/ 33925 w 234950"/>
              <a:gd name="connsiteY2" fmla="*/ 35137 h 247650"/>
              <a:gd name="connsiteX3" fmla="*/ 33925 w 234950"/>
              <a:gd name="connsiteY3" fmla="*/ 2484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925" y="248497"/>
                </a:moveTo>
                <a:lnTo>
                  <a:pt x="247285" y="141817"/>
                </a:lnTo>
                <a:lnTo>
                  <a:pt x="33925" y="35137"/>
                </a:lnTo>
                <a:lnTo>
                  <a:pt x="33925" y="24849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/>
          <p:cNvSpPr/>
          <p:nvPr/>
        </p:nvSpPr>
        <p:spPr>
          <a:xfrm>
            <a:off x="2051050" y="7016750"/>
            <a:ext cx="1187450" cy="31750"/>
          </a:xfrm>
          <a:custGeom>
            <a:avLst/>
            <a:gdLst>
              <a:gd name="connsiteX0" fmla="*/ 43302 w 1187450"/>
              <a:gd name="connsiteY0" fmla="*/ 35073 h 31750"/>
              <a:gd name="connsiteX1" fmla="*/ 1163441 w 1187450"/>
              <a:gd name="connsiteY1" fmla="*/ 35073 h 31750"/>
              <a:gd name="connsiteX2" fmla="*/ 1188842 w 1187450"/>
              <a:gd name="connsiteY2" fmla="*/ 3507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31750">
                <a:moveTo>
                  <a:pt x="43302" y="35073"/>
                </a:moveTo>
                <a:lnTo>
                  <a:pt x="1163441" y="35073"/>
                </a:lnTo>
                <a:lnTo>
                  <a:pt x="1188842" y="3507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/>
          <p:cNvSpPr/>
          <p:nvPr/>
        </p:nvSpPr>
        <p:spPr>
          <a:xfrm>
            <a:off x="3181350" y="6902450"/>
            <a:ext cx="234950" cy="247650"/>
          </a:xfrm>
          <a:custGeom>
            <a:avLst/>
            <a:gdLst>
              <a:gd name="connsiteX0" fmla="*/ 33141 w 234950"/>
              <a:gd name="connsiteY0" fmla="*/ 256054 h 247650"/>
              <a:gd name="connsiteX1" fmla="*/ 246502 w 234950"/>
              <a:gd name="connsiteY1" fmla="*/ 149373 h 247650"/>
              <a:gd name="connsiteX2" fmla="*/ 33141 w 234950"/>
              <a:gd name="connsiteY2" fmla="*/ 42693 h 247650"/>
              <a:gd name="connsiteX3" fmla="*/ 33141 w 234950"/>
              <a:gd name="connsiteY3" fmla="*/ 256054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" h="247650">
                <a:moveTo>
                  <a:pt x="33141" y="256054"/>
                </a:moveTo>
                <a:lnTo>
                  <a:pt x="246502" y="149373"/>
                </a:lnTo>
                <a:lnTo>
                  <a:pt x="33141" y="42693"/>
                </a:lnTo>
                <a:lnTo>
                  <a:pt x="33141" y="25605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/>
          <p:cNvSpPr/>
          <p:nvPr/>
        </p:nvSpPr>
        <p:spPr>
          <a:xfrm>
            <a:off x="6623050" y="3143250"/>
            <a:ext cx="3130550" cy="450850"/>
          </a:xfrm>
          <a:custGeom>
            <a:avLst/>
            <a:gdLst>
              <a:gd name="connsiteX0" fmla="*/ 31750 w 3130550"/>
              <a:gd name="connsiteY0" fmla="*/ 40216 h 450850"/>
              <a:gd name="connsiteX1" fmla="*/ 3105846 w 3130550"/>
              <a:gd name="connsiteY1" fmla="*/ 451464 h 450850"/>
              <a:gd name="connsiteX2" fmla="*/ 3131022 w 3130550"/>
              <a:gd name="connsiteY2" fmla="*/ 454832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550" h="450850">
                <a:moveTo>
                  <a:pt x="31750" y="40216"/>
                </a:moveTo>
                <a:lnTo>
                  <a:pt x="3105846" y="451464"/>
                </a:lnTo>
                <a:lnTo>
                  <a:pt x="3131022" y="45483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/>
          <p:cNvSpPr/>
          <p:nvPr/>
        </p:nvSpPr>
        <p:spPr>
          <a:xfrm>
            <a:off x="9671050" y="3448050"/>
            <a:ext cx="260350" cy="247650"/>
          </a:xfrm>
          <a:custGeom>
            <a:avLst/>
            <a:gdLst>
              <a:gd name="connsiteX0" fmla="*/ 43702 w 260350"/>
              <a:gd name="connsiteY0" fmla="*/ 252402 h 247650"/>
              <a:gd name="connsiteX1" fmla="*/ 269322 w 260350"/>
              <a:gd name="connsiteY1" fmla="*/ 174955 h 247650"/>
              <a:gd name="connsiteX2" fmla="*/ 71992 w 260350"/>
              <a:gd name="connsiteY2" fmla="*/ 40926 h 247650"/>
              <a:gd name="connsiteX3" fmla="*/ 43702 w 260350"/>
              <a:gd name="connsiteY3" fmla="*/ 252402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50" h="247650">
                <a:moveTo>
                  <a:pt x="43702" y="252402"/>
                </a:moveTo>
                <a:lnTo>
                  <a:pt x="269322" y="174955"/>
                </a:lnTo>
                <a:lnTo>
                  <a:pt x="71992" y="40926"/>
                </a:lnTo>
                <a:lnTo>
                  <a:pt x="43702" y="25240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/>
          <p:cNvSpPr/>
          <p:nvPr/>
        </p:nvSpPr>
        <p:spPr>
          <a:xfrm>
            <a:off x="6267450" y="3714750"/>
            <a:ext cx="1035050" cy="1339850"/>
          </a:xfrm>
          <a:custGeom>
            <a:avLst/>
            <a:gdLst>
              <a:gd name="connsiteX0" fmla="*/ 40216 w 1035050"/>
              <a:gd name="connsiteY0" fmla="*/ 35983 h 1339850"/>
              <a:gd name="connsiteX1" fmla="*/ 1023474 w 1035050"/>
              <a:gd name="connsiteY1" fmla="*/ 1321529 h 1339850"/>
              <a:gd name="connsiteX2" fmla="*/ 1038906 w 1035050"/>
              <a:gd name="connsiteY2" fmla="*/ 1341704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050" h="1339850">
                <a:moveTo>
                  <a:pt x="40216" y="35983"/>
                </a:moveTo>
                <a:lnTo>
                  <a:pt x="1023474" y="1321529"/>
                </a:lnTo>
                <a:lnTo>
                  <a:pt x="1038906" y="134170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7169150" y="4933950"/>
            <a:ext cx="247650" cy="260350"/>
          </a:xfrm>
          <a:custGeom>
            <a:avLst/>
            <a:gdLst>
              <a:gd name="connsiteX0" fmla="*/ 37039 w 247650"/>
              <a:gd name="connsiteY0" fmla="*/ 167141 h 260350"/>
              <a:gd name="connsiteX1" fmla="*/ 251396 w 247650"/>
              <a:gd name="connsiteY1" fmla="*/ 271801 h 260350"/>
              <a:gd name="connsiteX2" fmla="*/ 206510 w 247650"/>
              <a:gd name="connsiteY2" fmla="*/ 37520 h 260350"/>
              <a:gd name="connsiteX3" fmla="*/ 37039 w 247650"/>
              <a:gd name="connsiteY3" fmla="*/ 167141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60350">
                <a:moveTo>
                  <a:pt x="37039" y="167141"/>
                </a:moveTo>
                <a:lnTo>
                  <a:pt x="251396" y="271801"/>
                </a:lnTo>
                <a:lnTo>
                  <a:pt x="206510" y="37520"/>
                </a:lnTo>
                <a:lnTo>
                  <a:pt x="37039" y="16714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/>
          <p:cNvSpPr/>
          <p:nvPr/>
        </p:nvSpPr>
        <p:spPr>
          <a:xfrm>
            <a:off x="4692650" y="6115050"/>
            <a:ext cx="2190750" cy="869950"/>
          </a:xfrm>
          <a:custGeom>
            <a:avLst/>
            <a:gdLst>
              <a:gd name="connsiteX0" fmla="*/ 35983 w 2190750"/>
              <a:gd name="connsiteY0" fmla="*/ 878416 h 869950"/>
              <a:gd name="connsiteX1" fmla="*/ 2173640 w 2190750"/>
              <a:gd name="connsiteY1" fmla="*/ 51072 h 869950"/>
              <a:gd name="connsiteX2" fmla="*/ 2197328 w 2190750"/>
              <a:gd name="connsiteY2" fmla="*/ 41904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0" h="869950">
                <a:moveTo>
                  <a:pt x="35983" y="878416"/>
                </a:moveTo>
                <a:lnTo>
                  <a:pt x="2173640" y="51072"/>
                </a:lnTo>
                <a:lnTo>
                  <a:pt x="2197328" y="4190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6788150" y="6026150"/>
            <a:ext cx="273050" cy="234950"/>
          </a:xfrm>
          <a:custGeom>
            <a:avLst/>
            <a:gdLst>
              <a:gd name="connsiteX0" fmla="*/ 116645 w 273050"/>
              <a:gd name="connsiteY0" fmla="*/ 239461 h 234950"/>
              <a:gd name="connsiteX1" fmla="*/ 277117 w 273050"/>
              <a:gd name="connsiteY1" fmla="*/ 62961 h 234950"/>
              <a:gd name="connsiteX2" fmla="*/ 39635 w 273050"/>
              <a:gd name="connsiteY2" fmla="*/ 40483 h 234950"/>
              <a:gd name="connsiteX3" fmla="*/ 116645 w 273050"/>
              <a:gd name="connsiteY3" fmla="*/ 239461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116645" y="239461"/>
                </a:moveTo>
                <a:lnTo>
                  <a:pt x="277117" y="62961"/>
                </a:lnTo>
                <a:lnTo>
                  <a:pt x="39635" y="40483"/>
                </a:lnTo>
                <a:lnTo>
                  <a:pt x="116645" y="23946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/>
          <p:cNvSpPr/>
          <p:nvPr/>
        </p:nvSpPr>
        <p:spPr>
          <a:xfrm>
            <a:off x="8248650" y="4311650"/>
            <a:ext cx="1835150" cy="1250950"/>
          </a:xfrm>
          <a:custGeom>
            <a:avLst/>
            <a:gdLst>
              <a:gd name="connsiteX0" fmla="*/ 40217 w 1835150"/>
              <a:gd name="connsiteY0" fmla="*/ 1250950 h 1250950"/>
              <a:gd name="connsiteX1" fmla="*/ 1823446 w 1835150"/>
              <a:gd name="connsiteY1" fmla="*/ 57632 h 1250950"/>
              <a:gd name="connsiteX2" fmla="*/ 1844555 w 1835150"/>
              <a:gd name="connsiteY2" fmla="*/ 43506 h 125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150" h="1250950">
                <a:moveTo>
                  <a:pt x="40217" y="1250950"/>
                </a:moveTo>
                <a:lnTo>
                  <a:pt x="1823446" y="57632"/>
                </a:lnTo>
                <a:lnTo>
                  <a:pt x="1844555" y="4350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/>
          <p:cNvSpPr/>
          <p:nvPr/>
        </p:nvSpPr>
        <p:spPr>
          <a:xfrm>
            <a:off x="9975850" y="4210050"/>
            <a:ext cx="273050" cy="247650"/>
          </a:xfrm>
          <a:custGeom>
            <a:avLst/>
            <a:gdLst>
              <a:gd name="connsiteX0" fmla="*/ 155576 w 273050"/>
              <a:gd name="connsiteY0" fmla="*/ 247893 h 247650"/>
              <a:gd name="connsiteX1" fmla="*/ 273565 w 273050"/>
              <a:gd name="connsiteY1" fmla="*/ 40573 h 247650"/>
              <a:gd name="connsiteX2" fmla="*/ 36917 w 273050"/>
              <a:gd name="connsiteY2" fmla="*/ 70572 h 247650"/>
              <a:gd name="connsiteX3" fmla="*/ 155576 w 273050"/>
              <a:gd name="connsiteY3" fmla="*/ 24789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47650">
                <a:moveTo>
                  <a:pt x="155576" y="247893"/>
                </a:moveTo>
                <a:lnTo>
                  <a:pt x="273565" y="40573"/>
                </a:lnTo>
                <a:lnTo>
                  <a:pt x="36917" y="70572"/>
                </a:lnTo>
                <a:lnTo>
                  <a:pt x="155576" y="24789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/>
          <p:cNvSpPr/>
          <p:nvPr/>
        </p:nvSpPr>
        <p:spPr>
          <a:xfrm>
            <a:off x="8248650" y="5988050"/>
            <a:ext cx="1809750" cy="641350"/>
          </a:xfrm>
          <a:custGeom>
            <a:avLst/>
            <a:gdLst>
              <a:gd name="connsiteX0" fmla="*/ 40217 w 1809750"/>
              <a:gd name="connsiteY0" fmla="*/ 40217 h 641350"/>
              <a:gd name="connsiteX1" fmla="*/ 1791296 w 1809750"/>
              <a:gd name="connsiteY1" fmla="*/ 636292 h 641350"/>
              <a:gd name="connsiteX2" fmla="*/ 1815341 w 1809750"/>
              <a:gd name="connsiteY2" fmla="*/ 644477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641350">
                <a:moveTo>
                  <a:pt x="40217" y="40217"/>
                </a:moveTo>
                <a:lnTo>
                  <a:pt x="1791296" y="636292"/>
                </a:lnTo>
                <a:lnTo>
                  <a:pt x="1815341" y="64447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/>
          <p:cNvSpPr/>
          <p:nvPr/>
        </p:nvSpPr>
        <p:spPr>
          <a:xfrm>
            <a:off x="9963150" y="6483350"/>
            <a:ext cx="273050" cy="234950"/>
          </a:xfrm>
          <a:custGeom>
            <a:avLst/>
            <a:gdLst>
              <a:gd name="connsiteX0" fmla="*/ 42417 w 273050"/>
              <a:gd name="connsiteY0" fmla="*/ 241982 h 234950"/>
              <a:gd name="connsiteX1" fmla="*/ 278772 w 273050"/>
              <a:gd name="connsiteY1" fmla="*/ 209747 h 234950"/>
              <a:gd name="connsiteX2" fmla="*/ 111172 w 273050"/>
              <a:gd name="connsiteY2" fmla="*/ 40004 h 234950"/>
              <a:gd name="connsiteX3" fmla="*/ 42417 w 273050"/>
              <a:gd name="connsiteY3" fmla="*/ 241982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42417" y="241982"/>
                </a:moveTo>
                <a:lnTo>
                  <a:pt x="278772" y="209747"/>
                </a:lnTo>
                <a:lnTo>
                  <a:pt x="111172" y="40004"/>
                </a:lnTo>
                <a:lnTo>
                  <a:pt x="42417" y="24198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/>
          <p:cNvSpPr/>
          <p:nvPr/>
        </p:nvSpPr>
        <p:spPr>
          <a:xfrm>
            <a:off x="11474450" y="5708650"/>
            <a:ext cx="2038350" cy="984250"/>
          </a:xfrm>
          <a:custGeom>
            <a:avLst/>
            <a:gdLst>
              <a:gd name="connsiteX0" fmla="*/ 31750 w 2038350"/>
              <a:gd name="connsiteY0" fmla="*/ 988483 h 984250"/>
              <a:gd name="connsiteX1" fmla="*/ 2027625 w 2038350"/>
              <a:gd name="connsiteY1" fmla="*/ 54750 h 984250"/>
              <a:gd name="connsiteX2" fmla="*/ 2050631 w 2038350"/>
              <a:gd name="connsiteY2" fmla="*/ 43987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984250">
                <a:moveTo>
                  <a:pt x="31750" y="988483"/>
                </a:moveTo>
                <a:lnTo>
                  <a:pt x="2027625" y="54750"/>
                </a:lnTo>
                <a:lnTo>
                  <a:pt x="2050631" y="4398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/>
          <p:cNvSpPr/>
          <p:nvPr/>
        </p:nvSpPr>
        <p:spPr>
          <a:xfrm>
            <a:off x="13417550" y="5632450"/>
            <a:ext cx="273050" cy="222250"/>
          </a:xfrm>
          <a:custGeom>
            <a:avLst/>
            <a:gdLst>
              <a:gd name="connsiteX0" fmla="*/ 129730 w 273050"/>
              <a:gd name="connsiteY0" fmla="*/ 227579 h 222250"/>
              <a:gd name="connsiteX1" fmla="*/ 277787 w 273050"/>
              <a:gd name="connsiteY1" fmla="*/ 40539 h 222250"/>
              <a:gd name="connsiteX2" fmla="*/ 39318 w 273050"/>
              <a:gd name="connsiteY2" fmla="*/ 34323 h 222250"/>
              <a:gd name="connsiteX3" fmla="*/ 129730 w 273050"/>
              <a:gd name="connsiteY3" fmla="*/ 227579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22250">
                <a:moveTo>
                  <a:pt x="129730" y="227579"/>
                </a:moveTo>
                <a:lnTo>
                  <a:pt x="277787" y="40539"/>
                </a:lnTo>
                <a:lnTo>
                  <a:pt x="39318" y="34323"/>
                </a:lnTo>
                <a:lnTo>
                  <a:pt x="129730" y="22757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/>
          <p:cNvSpPr/>
          <p:nvPr/>
        </p:nvSpPr>
        <p:spPr>
          <a:xfrm>
            <a:off x="11296650" y="3930650"/>
            <a:ext cx="2152650" cy="971550"/>
          </a:xfrm>
          <a:custGeom>
            <a:avLst/>
            <a:gdLst>
              <a:gd name="connsiteX0" fmla="*/ 41493 w 2152650"/>
              <a:gd name="connsiteY0" fmla="*/ 39865 h 971550"/>
              <a:gd name="connsiteX1" fmla="*/ 2139850 w 2152650"/>
              <a:gd name="connsiteY1" fmla="*/ 965264 h 971550"/>
              <a:gd name="connsiteX2" fmla="*/ 2163091 w 2152650"/>
              <a:gd name="connsiteY2" fmla="*/ 975514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971550">
                <a:moveTo>
                  <a:pt x="41493" y="39865"/>
                </a:moveTo>
                <a:lnTo>
                  <a:pt x="2139850" y="965264"/>
                </a:lnTo>
                <a:lnTo>
                  <a:pt x="2163091" y="97551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/>
          <p:cNvSpPr/>
          <p:nvPr/>
        </p:nvSpPr>
        <p:spPr>
          <a:xfrm>
            <a:off x="13354050" y="4756150"/>
            <a:ext cx="273050" cy="234950"/>
          </a:xfrm>
          <a:custGeom>
            <a:avLst/>
            <a:gdLst>
              <a:gd name="connsiteX0" fmla="*/ 39408 w 273050"/>
              <a:gd name="connsiteY0" fmla="*/ 237374 h 234950"/>
              <a:gd name="connsiteX1" fmla="*/ 277672 w 273050"/>
              <a:gd name="connsiteY1" fmla="*/ 225859 h 234950"/>
              <a:gd name="connsiteX2" fmla="*/ 125500 w 273050"/>
              <a:gd name="connsiteY2" fmla="*/ 42156 h 234950"/>
              <a:gd name="connsiteX3" fmla="*/ 39408 w 273050"/>
              <a:gd name="connsiteY3" fmla="*/ 237374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34950">
                <a:moveTo>
                  <a:pt x="39408" y="237374"/>
                </a:moveTo>
                <a:lnTo>
                  <a:pt x="277672" y="225859"/>
                </a:lnTo>
                <a:lnTo>
                  <a:pt x="125500" y="42156"/>
                </a:lnTo>
                <a:lnTo>
                  <a:pt x="39408" y="23737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7"/>
          <p:cNvSpPr txBox="1"/>
          <p:nvPr/>
        </p:nvSpPr>
        <p:spPr>
          <a:xfrm>
            <a:off x="2971800" y="668934"/>
            <a:ext cx="10669487" cy="8220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400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Flow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65"/>
              </a:lnSpc>
            </a:pPr>
            <a:endParaRPr lang="en-US" dirty="0"/>
          </a:p>
          <a:p>
            <a:pPr marL="0">
              <a:lnSpc>
                <a:spcPct val="107083"/>
              </a:lnSpc>
            </a:pPr>
            <a:r>
              <a:rPr lang="en-US" altLang="zh-CN" sz="4400" spc="670" dirty="0">
                <a:solidFill>
                  <a:srgbClr val="100000"/>
                </a:solidFill>
                <a:latin typeface="Times New Roman"/>
                <a:ea typeface="Times New Roman"/>
              </a:rPr>
              <a:t>…and</a:t>
            </a:r>
            <a:r>
              <a:rPr lang="en-US" altLang="zh-CN" sz="4400" spc="2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44" dirty="0">
                <a:solidFill>
                  <a:srgbClr val="100000"/>
                </a:solidFill>
                <a:latin typeface="Times New Roman"/>
                <a:ea typeface="Times New Roman"/>
              </a:rPr>
              <a:t>gets</a:t>
            </a:r>
            <a:r>
              <a:rPr lang="en-US" altLang="zh-CN" sz="4400" spc="2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85" dirty="0">
                <a:solidFill>
                  <a:srgbClr val="100000"/>
                </a:solidFill>
                <a:latin typeface="Times New Roman"/>
                <a:ea typeface="Times New Roman"/>
              </a:rPr>
              <a:t>transformed</a:t>
            </a:r>
            <a:r>
              <a:rPr lang="en-US" altLang="zh-CN" sz="4400" spc="2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90" dirty="0">
                <a:solidFill>
                  <a:srgbClr val="100000"/>
                </a:solidFill>
                <a:latin typeface="Times New Roman"/>
                <a:ea typeface="Times New Roman"/>
              </a:rPr>
              <a:t>along</a:t>
            </a:r>
            <a:r>
              <a:rPr lang="en-US" altLang="zh-CN" sz="4400" spc="2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5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40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615" dirty="0">
                <a:solidFill>
                  <a:srgbClr val="100000"/>
                </a:solidFill>
                <a:latin typeface="Times New Roman"/>
                <a:ea typeface="Times New Roman"/>
              </a:rPr>
              <a:t>way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Picture 6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689"/>
          <p:cNvSpPr txBox="1"/>
          <p:nvPr/>
        </p:nvSpPr>
        <p:spPr>
          <a:xfrm>
            <a:off x="4879781" y="3684963"/>
            <a:ext cx="10541389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515" dirty="0">
                <a:solidFill>
                  <a:srgbClr val="1F1F1F"/>
                </a:solidFill>
                <a:latin typeface="Times New Roman"/>
                <a:ea typeface="Times New Roman"/>
              </a:rPr>
              <a:t>Modeling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0" dirty="0">
                <a:solidFill>
                  <a:srgbClr val="1F1F1F"/>
                </a:solidFill>
                <a:latin typeface="Times New Roman"/>
                <a:ea typeface="Times New Roman"/>
              </a:rPr>
              <a:t>Computations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1F1F1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8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10" dirty="0">
                <a:solidFill>
                  <a:srgbClr val="1F1F1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Picture 6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2537460"/>
            <a:ext cx="541020" cy="541020"/>
          </a:xfrm>
          <a:prstGeom prst="rect">
            <a:avLst/>
          </a:prstGeom>
        </p:spPr>
      </p:pic>
      <p:pic>
        <p:nvPicPr>
          <p:cNvPr id="692" name="Picture 6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2743200"/>
            <a:ext cx="541020" cy="533400"/>
          </a:xfrm>
          <a:prstGeom prst="rect">
            <a:avLst/>
          </a:prstGeom>
        </p:spPr>
      </p:pic>
      <p:sp>
        <p:nvSpPr>
          <p:cNvPr id="2" name="Freeform 692"/>
          <p:cNvSpPr/>
          <p:nvPr/>
        </p:nvSpPr>
        <p:spPr>
          <a:xfrm>
            <a:off x="2571750" y="2762250"/>
            <a:ext cx="768350" cy="31750"/>
          </a:xfrm>
          <a:custGeom>
            <a:avLst/>
            <a:gdLst>
              <a:gd name="connsiteX0" fmla="*/ 35350 w 768350"/>
              <a:gd name="connsiteY0" fmla="*/ 40323 h 31750"/>
              <a:gd name="connsiteX1" fmla="*/ 756247 w 768350"/>
              <a:gd name="connsiteY1" fmla="*/ 40323 h 31750"/>
              <a:gd name="connsiteX2" fmla="*/ 768947 w 768350"/>
              <a:gd name="connsiteY2" fmla="*/ 4032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31750">
                <a:moveTo>
                  <a:pt x="35350" y="40323"/>
                </a:moveTo>
                <a:lnTo>
                  <a:pt x="756247" y="40323"/>
                </a:lnTo>
                <a:lnTo>
                  <a:pt x="768947" y="4032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/>
          <p:cNvSpPr/>
          <p:nvPr/>
        </p:nvSpPr>
        <p:spPr>
          <a:xfrm>
            <a:off x="3295650" y="2698750"/>
            <a:ext cx="146050" cy="158750"/>
          </a:xfrm>
          <a:custGeom>
            <a:avLst/>
            <a:gdLst>
              <a:gd name="connsiteX0" fmla="*/ 32346 w 146050"/>
              <a:gd name="connsiteY0" fmla="*/ 164784 h 158750"/>
              <a:gd name="connsiteX1" fmla="*/ 154266 w 146050"/>
              <a:gd name="connsiteY1" fmla="*/ 103824 h 158750"/>
              <a:gd name="connsiteX2" fmla="*/ 32346 w 146050"/>
              <a:gd name="connsiteY2" fmla="*/ 42863 h 158750"/>
              <a:gd name="connsiteX3" fmla="*/ 32346 w 146050"/>
              <a:gd name="connsiteY3" fmla="*/ 16478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346" y="164784"/>
                </a:moveTo>
                <a:lnTo>
                  <a:pt x="154266" y="103824"/>
                </a:lnTo>
                <a:lnTo>
                  <a:pt x="32346" y="42863"/>
                </a:lnTo>
                <a:lnTo>
                  <a:pt x="32346" y="16478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/>
          <p:cNvSpPr/>
          <p:nvPr/>
        </p:nvSpPr>
        <p:spPr>
          <a:xfrm>
            <a:off x="2051050" y="4387850"/>
            <a:ext cx="488950" cy="31750"/>
          </a:xfrm>
          <a:custGeom>
            <a:avLst/>
            <a:gdLst>
              <a:gd name="connsiteX0" fmla="*/ 43302 w 488950"/>
              <a:gd name="connsiteY0" fmla="*/ 37807 h 31750"/>
              <a:gd name="connsiteX1" fmla="*/ 477241 w 488950"/>
              <a:gd name="connsiteY1" fmla="*/ 37807 h 31750"/>
              <a:gd name="connsiteX2" fmla="*/ 489941 w 488950"/>
              <a:gd name="connsiteY2" fmla="*/ 378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31750">
                <a:moveTo>
                  <a:pt x="43302" y="37807"/>
                </a:moveTo>
                <a:lnTo>
                  <a:pt x="477241" y="37807"/>
                </a:lnTo>
                <a:lnTo>
                  <a:pt x="489941" y="3780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/>
          <p:cNvSpPr/>
          <p:nvPr/>
        </p:nvSpPr>
        <p:spPr>
          <a:xfrm>
            <a:off x="3956050" y="2774950"/>
            <a:ext cx="1289050" cy="196850"/>
          </a:xfrm>
          <a:custGeom>
            <a:avLst/>
            <a:gdLst>
              <a:gd name="connsiteX0" fmla="*/ 39291 w 1289050"/>
              <a:gd name="connsiteY0" fmla="*/ 38211 h 196850"/>
              <a:gd name="connsiteX1" fmla="*/ 1288014 w 1289050"/>
              <a:gd name="connsiteY1" fmla="*/ 205263 h 196850"/>
              <a:gd name="connsiteX2" fmla="*/ 1300602 w 1289050"/>
              <a:gd name="connsiteY2" fmla="*/ 20694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9291" y="38211"/>
                </a:moveTo>
                <a:lnTo>
                  <a:pt x="1288014" y="205263"/>
                </a:lnTo>
                <a:lnTo>
                  <a:pt x="1300602" y="20694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/>
          <p:cNvSpPr/>
          <p:nvPr/>
        </p:nvSpPr>
        <p:spPr>
          <a:xfrm>
            <a:off x="5200650" y="2876550"/>
            <a:ext cx="158750" cy="158750"/>
          </a:xfrm>
          <a:custGeom>
            <a:avLst/>
            <a:gdLst>
              <a:gd name="connsiteX0" fmla="*/ 35330 w 158750"/>
              <a:gd name="connsiteY0" fmla="*/ 164085 h 158750"/>
              <a:gd name="connsiteX1" fmla="*/ 164256 w 158750"/>
              <a:gd name="connsiteY1" fmla="*/ 119829 h 158750"/>
              <a:gd name="connsiteX2" fmla="*/ 51497 w 158750"/>
              <a:gd name="connsiteY2" fmla="*/ 43242 h 158750"/>
              <a:gd name="connsiteX3" fmla="*/ 35330 w 158750"/>
              <a:gd name="connsiteY3" fmla="*/ 164085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5330" y="164085"/>
                </a:moveTo>
                <a:lnTo>
                  <a:pt x="164256" y="119829"/>
                </a:lnTo>
                <a:lnTo>
                  <a:pt x="51497" y="43242"/>
                </a:lnTo>
                <a:lnTo>
                  <a:pt x="35330" y="16408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/>
          <p:cNvSpPr/>
          <p:nvPr/>
        </p:nvSpPr>
        <p:spPr>
          <a:xfrm>
            <a:off x="3816350" y="3016250"/>
            <a:ext cx="425450" cy="552450"/>
          </a:xfrm>
          <a:custGeom>
            <a:avLst/>
            <a:gdLst>
              <a:gd name="connsiteX0" fmla="*/ 34291 w 425450"/>
              <a:gd name="connsiteY0" fmla="*/ 33373 h 552450"/>
              <a:gd name="connsiteX1" fmla="*/ 424117 w 425450"/>
              <a:gd name="connsiteY1" fmla="*/ 543045 h 552450"/>
              <a:gd name="connsiteX2" fmla="*/ 431833 w 425450"/>
              <a:gd name="connsiteY2" fmla="*/ 55313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4291" y="33373"/>
                </a:moveTo>
                <a:lnTo>
                  <a:pt x="424117" y="543045"/>
                </a:lnTo>
                <a:lnTo>
                  <a:pt x="431833" y="5531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/>
          <p:cNvSpPr/>
          <p:nvPr/>
        </p:nvSpPr>
        <p:spPr>
          <a:xfrm>
            <a:off x="4159250" y="3486150"/>
            <a:ext cx="146050" cy="158750"/>
          </a:xfrm>
          <a:custGeom>
            <a:avLst/>
            <a:gdLst>
              <a:gd name="connsiteX0" fmla="*/ 32796 w 146050"/>
              <a:gd name="connsiteY0" fmla="*/ 110180 h 158750"/>
              <a:gd name="connsiteX1" fmla="*/ 155286 w 146050"/>
              <a:gd name="connsiteY1" fmla="*/ 169986 h 158750"/>
              <a:gd name="connsiteX2" fmla="*/ 129637 w 146050"/>
              <a:gd name="connsiteY2" fmla="*/ 36110 h 158750"/>
              <a:gd name="connsiteX3" fmla="*/ 32796 w 146050"/>
              <a:gd name="connsiteY3" fmla="*/ 11018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796" y="110180"/>
                </a:moveTo>
                <a:lnTo>
                  <a:pt x="155286" y="169986"/>
                </a:lnTo>
                <a:lnTo>
                  <a:pt x="129637" y="36110"/>
                </a:lnTo>
                <a:lnTo>
                  <a:pt x="32796" y="11018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/>
          <p:cNvSpPr/>
          <p:nvPr/>
        </p:nvSpPr>
        <p:spPr>
          <a:xfrm>
            <a:off x="3155950" y="4019550"/>
            <a:ext cx="908050" cy="374650"/>
          </a:xfrm>
          <a:custGeom>
            <a:avLst/>
            <a:gdLst>
              <a:gd name="connsiteX0" fmla="*/ 36482 w 908050"/>
              <a:gd name="connsiteY0" fmla="*/ 381780 h 374650"/>
              <a:gd name="connsiteX1" fmla="*/ 896789 w 908050"/>
              <a:gd name="connsiteY1" fmla="*/ 48813 h 374650"/>
              <a:gd name="connsiteX2" fmla="*/ 908633 w 908050"/>
              <a:gd name="connsiteY2" fmla="*/ 4422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36482" y="381780"/>
                </a:moveTo>
                <a:lnTo>
                  <a:pt x="896789" y="48813"/>
                </a:lnTo>
                <a:lnTo>
                  <a:pt x="908633" y="4422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/>
          <p:cNvSpPr/>
          <p:nvPr/>
        </p:nvSpPr>
        <p:spPr>
          <a:xfrm>
            <a:off x="4641850" y="3282950"/>
            <a:ext cx="755650" cy="514350"/>
          </a:xfrm>
          <a:custGeom>
            <a:avLst/>
            <a:gdLst>
              <a:gd name="connsiteX0" fmla="*/ 34639 w 755650"/>
              <a:gd name="connsiteY0" fmla="*/ 521935 h 514350"/>
              <a:gd name="connsiteX1" fmla="*/ 750554 w 755650"/>
              <a:gd name="connsiteY1" fmla="*/ 42853 h 514350"/>
              <a:gd name="connsiteX2" fmla="*/ 761109 w 755650"/>
              <a:gd name="connsiteY2" fmla="*/ 3579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4639" y="521935"/>
                </a:moveTo>
                <a:lnTo>
                  <a:pt x="750554" y="42853"/>
                </a:lnTo>
                <a:lnTo>
                  <a:pt x="761109" y="357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/>
          <p:cNvSpPr/>
          <p:nvPr/>
        </p:nvSpPr>
        <p:spPr>
          <a:xfrm>
            <a:off x="5314950" y="3219450"/>
            <a:ext cx="171450" cy="146050"/>
          </a:xfrm>
          <a:custGeom>
            <a:avLst/>
            <a:gdLst>
              <a:gd name="connsiteX0" fmla="*/ 111357 w 171450"/>
              <a:gd name="connsiteY0" fmla="*/ 157016 h 146050"/>
              <a:gd name="connsiteX1" fmla="*/ 178779 w 171450"/>
              <a:gd name="connsiteY1" fmla="*/ 38547 h 146050"/>
              <a:gd name="connsiteX2" fmla="*/ 43551 w 171450"/>
              <a:gd name="connsiteY2" fmla="*/ 55691 h 146050"/>
              <a:gd name="connsiteX3" fmla="*/ 111357 w 171450"/>
              <a:gd name="connsiteY3" fmla="*/ 15701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357" y="157016"/>
                </a:moveTo>
                <a:lnTo>
                  <a:pt x="178779" y="38547"/>
                </a:lnTo>
                <a:lnTo>
                  <a:pt x="43551" y="55691"/>
                </a:lnTo>
                <a:lnTo>
                  <a:pt x="111357" y="15701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/>
          <p:cNvSpPr/>
          <p:nvPr/>
        </p:nvSpPr>
        <p:spPr>
          <a:xfrm>
            <a:off x="4641850" y="3956050"/>
            <a:ext cx="742950" cy="273050"/>
          </a:xfrm>
          <a:custGeom>
            <a:avLst/>
            <a:gdLst>
              <a:gd name="connsiteX0" fmla="*/ 34639 w 742950"/>
              <a:gd name="connsiteY0" fmla="*/ 42945 h 273050"/>
              <a:gd name="connsiteX1" fmla="*/ 733340 w 742950"/>
              <a:gd name="connsiteY1" fmla="*/ 280786 h 273050"/>
              <a:gd name="connsiteX2" fmla="*/ 745362 w 742950"/>
              <a:gd name="connsiteY2" fmla="*/ 284878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4639" y="42945"/>
                </a:moveTo>
                <a:lnTo>
                  <a:pt x="733340" y="280786"/>
                </a:lnTo>
                <a:lnTo>
                  <a:pt x="745362" y="284878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/>
          <p:cNvSpPr/>
          <p:nvPr/>
        </p:nvSpPr>
        <p:spPr>
          <a:xfrm>
            <a:off x="5975350" y="3854450"/>
            <a:ext cx="844550" cy="412750"/>
          </a:xfrm>
          <a:custGeom>
            <a:avLst/>
            <a:gdLst>
              <a:gd name="connsiteX0" fmla="*/ 42260 w 844550"/>
              <a:gd name="connsiteY0" fmla="*/ 423358 h 412750"/>
              <a:gd name="connsiteX1" fmla="*/ 844350 w 844550"/>
              <a:gd name="connsiteY1" fmla="*/ 48115 h 412750"/>
              <a:gd name="connsiteX2" fmla="*/ 855853 w 844550"/>
              <a:gd name="connsiteY2" fmla="*/ 4273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260" y="423358"/>
                </a:moveTo>
                <a:lnTo>
                  <a:pt x="844350" y="48115"/>
                </a:lnTo>
                <a:lnTo>
                  <a:pt x="855853" y="427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/>
          <p:cNvSpPr/>
          <p:nvPr/>
        </p:nvSpPr>
        <p:spPr>
          <a:xfrm>
            <a:off x="5911850" y="3105150"/>
            <a:ext cx="882650" cy="412750"/>
          </a:xfrm>
          <a:custGeom>
            <a:avLst/>
            <a:gdLst>
              <a:gd name="connsiteX0" fmla="*/ 35707 w 882650"/>
              <a:gd name="connsiteY0" fmla="*/ 36086 h 412750"/>
              <a:gd name="connsiteX1" fmla="*/ 880213 w 882650"/>
              <a:gd name="connsiteY1" fmla="*/ 408523 h 412750"/>
              <a:gd name="connsiteX2" fmla="*/ 891833 w 882650"/>
              <a:gd name="connsiteY2" fmla="*/ 413648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12750">
                <a:moveTo>
                  <a:pt x="35707" y="36086"/>
                </a:moveTo>
                <a:lnTo>
                  <a:pt x="880213" y="408523"/>
                </a:lnTo>
                <a:lnTo>
                  <a:pt x="891833" y="413648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/>
          <p:cNvSpPr/>
          <p:nvPr/>
        </p:nvSpPr>
        <p:spPr>
          <a:xfrm>
            <a:off x="7423150" y="3613150"/>
            <a:ext cx="755650" cy="31750"/>
          </a:xfrm>
          <a:custGeom>
            <a:avLst/>
            <a:gdLst>
              <a:gd name="connsiteX0" fmla="*/ 33711 w 755650"/>
              <a:gd name="connsiteY0" fmla="*/ 36069 h 31750"/>
              <a:gd name="connsiteX1" fmla="*/ 754609 w 755650"/>
              <a:gd name="connsiteY1" fmla="*/ 36069 h 31750"/>
              <a:gd name="connsiteX2" fmla="*/ 767308 w 755650"/>
              <a:gd name="connsiteY2" fmla="*/ 360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31750">
                <a:moveTo>
                  <a:pt x="33711" y="36069"/>
                </a:moveTo>
                <a:lnTo>
                  <a:pt x="754609" y="36069"/>
                </a:lnTo>
                <a:lnTo>
                  <a:pt x="767308" y="3606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/>
          <p:cNvSpPr/>
          <p:nvPr/>
        </p:nvSpPr>
        <p:spPr>
          <a:xfrm>
            <a:off x="7334250" y="5175250"/>
            <a:ext cx="158750" cy="146050"/>
          </a:xfrm>
          <a:custGeom>
            <a:avLst/>
            <a:gdLst>
              <a:gd name="connsiteX0" fmla="*/ 43803 w 158750"/>
              <a:gd name="connsiteY0" fmla="*/ 158012 h 146050"/>
              <a:gd name="connsiteX1" fmla="*/ 165723 w 158750"/>
              <a:gd name="connsiteY1" fmla="*/ 97052 h 146050"/>
              <a:gd name="connsiteX2" fmla="*/ 43803 w 158750"/>
              <a:gd name="connsiteY2" fmla="*/ 36091 h 146050"/>
              <a:gd name="connsiteX3" fmla="*/ 43803 w 158750"/>
              <a:gd name="connsiteY3" fmla="*/ 158012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803" y="158012"/>
                </a:moveTo>
                <a:lnTo>
                  <a:pt x="165723" y="97052"/>
                </a:lnTo>
                <a:lnTo>
                  <a:pt x="43803" y="36091"/>
                </a:lnTo>
                <a:lnTo>
                  <a:pt x="43803" y="1580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/>
          <p:cNvSpPr/>
          <p:nvPr/>
        </p:nvSpPr>
        <p:spPr>
          <a:xfrm>
            <a:off x="8807450" y="3625850"/>
            <a:ext cx="1289050" cy="196850"/>
          </a:xfrm>
          <a:custGeom>
            <a:avLst/>
            <a:gdLst>
              <a:gd name="connsiteX0" fmla="*/ 37653 w 1289050"/>
              <a:gd name="connsiteY0" fmla="*/ 33957 h 196850"/>
              <a:gd name="connsiteX1" fmla="*/ 1286376 w 1289050"/>
              <a:gd name="connsiteY1" fmla="*/ 201009 h 196850"/>
              <a:gd name="connsiteX2" fmla="*/ 1298964 w 1289050"/>
              <a:gd name="connsiteY2" fmla="*/ 20269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7653" y="33957"/>
                </a:moveTo>
                <a:lnTo>
                  <a:pt x="1286376" y="201009"/>
                </a:lnTo>
                <a:lnTo>
                  <a:pt x="1298964" y="20269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/>
          <p:cNvSpPr/>
          <p:nvPr/>
        </p:nvSpPr>
        <p:spPr>
          <a:xfrm>
            <a:off x="10052050" y="3727450"/>
            <a:ext cx="158750" cy="158750"/>
          </a:xfrm>
          <a:custGeom>
            <a:avLst/>
            <a:gdLst>
              <a:gd name="connsiteX0" fmla="*/ 33694 w 158750"/>
              <a:gd name="connsiteY0" fmla="*/ 159830 h 158750"/>
              <a:gd name="connsiteX1" fmla="*/ 162620 w 158750"/>
              <a:gd name="connsiteY1" fmla="*/ 115575 h 158750"/>
              <a:gd name="connsiteX2" fmla="*/ 49859 w 158750"/>
              <a:gd name="connsiteY2" fmla="*/ 38987 h 158750"/>
              <a:gd name="connsiteX3" fmla="*/ 33694 w 158750"/>
              <a:gd name="connsiteY3" fmla="*/ 15983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3694" y="159830"/>
                </a:moveTo>
                <a:lnTo>
                  <a:pt x="162620" y="115575"/>
                </a:lnTo>
                <a:lnTo>
                  <a:pt x="49859" y="38987"/>
                </a:lnTo>
                <a:lnTo>
                  <a:pt x="33694" y="15983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/>
          <p:cNvSpPr/>
          <p:nvPr/>
        </p:nvSpPr>
        <p:spPr>
          <a:xfrm>
            <a:off x="8667750" y="3854450"/>
            <a:ext cx="425450" cy="552450"/>
          </a:xfrm>
          <a:custGeom>
            <a:avLst/>
            <a:gdLst>
              <a:gd name="connsiteX0" fmla="*/ 32653 w 425450"/>
              <a:gd name="connsiteY0" fmla="*/ 41817 h 552450"/>
              <a:gd name="connsiteX1" fmla="*/ 422479 w 425450"/>
              <a:gd name="connsiteY1" fmla="*/ 551489 h 552450"/>
              <a:gd name="connsiteX2" fmla="*/ 430195 w 425450"/>
              <a:gd name="connsiteY2" fmla="*/ 561577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2653" y="41817"/>
                </a:moveTo>
                <a:lnTo>
                  <a:pt x="422479" y="551489"/>
                </a:lnTo>
                <a:lnTo>
                  <a:pt x="430195" y="5615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/>
          <p:cNvSpPr/>
          <p:nvPr/>
        </p:nvSpPr>
        <p:spPr>
          <a:xfrm>
            <a:off x="8997950" y="4337050"/>
            <a:ext cx="158750" cy="158750"/>
          </a:xfrm>
          <a:custGeom>
            <a:avLst/>
            <a:gdLst>
              <a:gd name="connsiteX0" fmla="*/ 43858 w 158750"/>
              <a:gd name="connsiteY0" fmla="*/ 105924 h 158750"/>
              <a:gd name="connsiteX1" fmla="*/ 166348 w 158750"/>
              <a:gd name="connsiteY1" fmla="*/ 165731 h 158750"/>
              <a:gd name="connsiteX2" fmla="*/ 140699 w 158750"/>
              <a:gd name="connsiteY2" fmla="*/ 31855 h 158750"/>
              <a:gd name="connsiteX3" fmla="*/ 43858 w 158750"/>
              <a:gd name="connsiteY3" fmla="*/ 10592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3858" y="105924"/>
                </a:moveTo>
                <a:lnTo>
                  <a:pt x="166348" y="165731"/>
                </a:lnTo>
                <a:lnTo>
                  <a:pt x="140699" y="31855"/>
                </a:lnTo>
                <a:lnTo>
                  <a:pt x="43858" y="10592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/>
          <p:cNvSpPr/>
          <p:nvPr/>
        </p:nvSpPr>
        <p:spPr>
          <a:xfrm>
            <a:off x="8007350" y="4870450"/>
            <a:ext cx="895350" cy="374650"/>
          </a:xfrm>
          <a:custGeom>
            <a:avLst/>
            <a:gdLst>
              <a:gd name="connsiteX0" fmla="*/ 34844 w 895350"/>
              <a:gd name="connsiteY0" fmla="*/ 377526 h 374650"/>
              <a:gd name="connsiteX1" fmla="*/ 895151 w 895350"/>
              <a:gd name="connsiteY1" fmla="*/ 44558 h 374650"/>
              <a:gd name="connsiteX2" fmla="*/ 906995 w 895350"/>
              <a:gd name="connsiteY2" fmla="*/ 39975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4844" y="377526"/>
                </a:moveTo>
                <a:lnTo>
                  <a:pt x="895151" y="44558"/>
                </a:lnTo>
                <a:lnTo>
                  <a:pt x="906995" y="3997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/>
          <p:cNvSpPr/>
          <p:nvPr/>
        </p:nvSpPr>
        <p:spPr>
          <a:xfrm>
            <a:off x="8845550" y="4819650"/>
            <a:ext cx="158750" cy="146050"/>
          </a:xfrm>
          <a:custGeom>
            <a:avLst/>
            <a:gdLst>
              <a:gd name="connsiteX0" fmla="*/ 78954 w 158750"/>
              <a:gd name="connsiteY0" fmla="*/ 152209 h 146050"/>
              <a:gd name="connsiteX1" fmla="*/ 170652 w 158750"/>
              <a:gd name="connsiteY1" fmla="*/ 51352 h 146050"/>
              <a:gd name="connsiteX2" fmla="*/ 34949 w 158750"/>
              <a:gd name="connsiteY2" fmla="*/ 38508 h 146050"/>
              <a:gd name="connsiteX3" fmla="*/ 78954 w 158750"/>
              <a:gd name="connsiteY3" fmla="*/ 15220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8954" y="152209"/>
                </a:moveTo>
                <a:lnTo>
                  <a:pt x="170652" y="51352"/>
                </a:lnTo>
                <a:lnTo>
                  <a:pt x="34949" y="38508"/>
                </a:lnTo>
                <a:lnTo>
                  <a:pt x="78954" y="15220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/>
          <p:cNvSpPr/>
          <p:nvPr/>
        </p:nvSpPr>
        <p:spPr>
          <a:xfrm>
            <a:off x="9493250" y="4121150"/>
            <a:ext cx="755650" cy="527050"/>
          </a:xfrm>
          <a:custGeom>
            <a:avLst/>
            <a:gdLst>
              <a:gd name="connsiteX0" fmla="*/ 33001 w 755650"/>
              <a:gd name="connsiteY0" fmla="*/ 530381 h 527050"/>
              <a:gd name="connsiteX1" fmla="*/ 748916 w 755650"/>
              <a:gd name="connsiteY1" fmla="*/ 51298 h 527050"/>
              <a:gd name="connsiteX2" fmla="*/ 759470 w 755650"/>
              <a:gd name="connsiteY2" fmla="*/ 4423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27050">
                <a:moveTo>
                  <a:pt x="33001" y="530381"/>
                </a:moveTo>
                <a:lnTo>
                  <a:pt x="748916" y="51298"/>
                </a:lnTo>
                <a:lnTo>
                  <a:pt x="759470" y="4423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/>
          <p:cNvSpPr/>
          <p:nvPr/>
        </p:nvSpPr>
        <p:spPr>
          <a:xfrm>
            <a:off x="10166350" y="4070350"/>
            <a:ext cx="171450" cy="146050"/>
          </a:xfrm>
          <a:custGeom>
            <a:avLst/>
            <a:gdLst>
              <a:gd name="connsiteX0" fmla="*/ 109718 w 171450"/>
              <a:gd name="connsiteY0" fmla="*/ 152761 h 146050"/>
              <a:gd name="connsiteX1" fmla="*/ 177141 w 171450"/>
              <a:gd name="connsiteY1" fmla="*/ 34292 h 146050"/>
              <a:gd name="connsiteX2" fmla="*/ 41912 w 171450"/>
              <a:gd name="connsiteY2" fmla="*/ 51436 h 146050"/>
              <a:gd name="connsiteX3" fmla="*/ 109718 w 171450"/>
              <a:gd name="connsiteY3" fmla="*/ 15276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09718" y="152761"/>
                </a:moveTo>
                <a:lnTo>
                  <a:pt x="177141" y="34292"/>
                </a:lnTo>
                <a:lnTo>
                  <a:pt x="41912" y="51436"/>
                </a:lnTo>
                <a:lnTo>
                  <a:pt x="109718" y="15276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5"/>
          <p:cNvSpPr/>
          <p:nvPr/>
        </p:nvSpPr>
        <p:spPr>
          <a:xfrm>
            <a:off x="9493250" y="4806950"/>
            <a:ext cx="742950" cy="273050"/>
          </a:xfrm>
          <a:custGeom>
            <a:avLst/>
            <a:gdLst>
              <a:gd name="connsiteX0" fmla="*/ 33001 w 742950"/>
              <a:gd name="connsiteY0" fmla="*/ 38690 h 273050"/>
              <a:gd name="connsiteX1" fmla="*/ 731701 w 742950"/>
              <a:gd name="connsiteY1" fmla="*/ 276531 h 273050"/>
              <a:gd name="connsiteX2" fmla="*/ 743724 w 742950"/>
              <a:gd name="connsiteY2" fmla="*/ 280624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3001" y="38690"/>
                </a:moveTo>
                <a:lnTo>
                  <a:pt x="731701" y="276531"/>
                </a:lnTo>
                <a:lnTo>
                  <a:pt x="743724" y="28062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/>
          <p:cNvSpPr/>
          <p:nvPr/>
        </p:nvSpPr>
        <p:spPr>
          <a:xfrm>
            <a:off x="10166350" y="4984750"/>
            <a:ext cx="171450" cy="146050"/>
          </a:xfrm>
          <a:custGeom>
            <a:avLst/>
            <a:gdLst>
              <a:gd name="connsiteX0" fmla="*/ 38958 w 171450"/>
              <a:gd name="connsiteY0" fmla="*/ 156440 h 146050"/>
              <a:gd name="connsiteX1" fmla="*/ 174018 w 171450"/>
              <a:gd name="connsiteY1" fmla="*/ 138020 h 146050"/>
              <a:gd name="connsiteX2" fmla="*/ 78245 w 171450"/>
              <a:gd name="connsiteY2" fmla="*/ 41023 h 146050"/>
              <a:gd name="connsiteX3" fmla="*/ 38958 w 171450"/>
              <a:gd name="connsiteY3" fmla="*/ 15644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38958" y="156440"/>
                </a:moveTo>
                <a:lnTo>
                  <a:pt x="174018" y="138020"/>
                </a:lnTo>
                <a:lnTo>
                  <a:pt x="78245" y="41023"/>
                </a:lnTo>
                <a:lnTo>
                  <a:pt x="38958" y="15644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/>
          <p:cNvSpPr/>
          <p:nvPr/>
        </p:nvSpPr>
        <p:spPr>
          <a:xfrm>
            <a:off x="10826750" y="4705350"/>
            <a:ext cx="844550" cy="412750"/>
          </a:xfrm>
          <a:custGeom>
            <a:avLst/>
            <a:gdLst>
              <a:gd name="connsiteX0" fmla="*/ 40622 w 844550"/>
              <a:gd name="connsiteY0" fmla="*/ 419103 h 412750"/>
              <a:gd name="connsiteX1" fmla="*/ 842712 w 844550"/>
              <a:gd name="connsiteY1" fmla="*/ 43859 h 412750"/>
              <a:gd name="connsiteX2" fmla="*/ 854216 w 844550"/>
              <a:gd name="connsiteY2" fmla="*/ 38477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0622" y="419103"/>
                </a:moveTo>
                <a:lnTo>
                  <a:pt x="842712" y="43859"/>
                </a:lnTo>
                <a:lnTo>
                  <a:pt x="854216" y="384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/>
          <p:cNvSpPr/>
          <p:nvPr/>
        </p:nvSpPr>
        <p:spPr>
          <a:xfrm>
            <a:off x="11601450" y="4654550"/>
            <a:ext cx="171450" cy="146050"/>
          </a:xfrm>
          <a:custGeom>
            <a:avLst/>
            <a:gdLst>
              <a:gd name="connsiteX0" fmla="*/ 93846 w 171450"/>
              <a:gd name="connsiteY0" fmla="*/ 149875 h 146050"/>
              <a:gd name="connsiteX1" fmla="*/ 178445 w 171450"/>
              <a:gd name="connsiteY1" fmla="*/ 42995 h 146050"/>
              <a:gd name="connsiteX2" fmla="*/ 42180 w 171450"/>
              <a:gd name="connsiteY2" fmla="*/ 39444 h 146050"/>
              <a:gd name="connsiteX3" fmla="*/ 93846 w 171450"/>
              <a:gd name="connsiteY3" fmla="*/ 14987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3846" y="149875"/>
                </a:moveTo>
                <a:lnTo>
                  <a:pt x="178445" y="42995"/>
                </a:lnTo>
                <a:lnTo>
                  <a:pt x="42180" y="39444"/>
                </a:lnTo>
                <a:lnTo>
                  <a:pt x="93846" y="14987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/>
          <p:cNvSpPr/>
          <p:nvPr/>
        </p:nvSpPr>
        <p:spPr>
          <a:xfrm>
            <a:off x="10763250" y="3956050"/>
            <a:ext cx="882650" cy="400050"/>
          </a:xfrm>
          <a:custGeom>
            <a:avLst/>
            <a:gdLst>
              <a:gd name="connsiteX0" fmla="*/ 34069 w 882650"/>
              <a:gd name="connsiteY0" fmla="*/ 31832 h 400050"/>
              <a:gd name="connsiteX1" fmla="*/ 878575 w 882650"/>
              <a:gd name="connsiteY1" fmla="*/ 404269 h 400050"/>
              <a:gd name="connsiteX2" fmla="*/ 890195 w 882650"/>
              <a:gd name="connsiteY2" fmla="*/ 40939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4069" y="31832"/>
                </a:moveTo>
                <a:lnTo>
                  <a:pt x="878575" y="404269"/>
                </a:lnTo>
                <a:lnTo>
                  <a:pt x="890195" y="409394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20"/>
          <p:cNvSpPr/>
          <p:nvPr/>
        </p:nvSpPr>
        <p:spPr>
          <a:xfrm>
            <a:off x="11576050" y="4260850"/>
            <a:ext cx="171450" cy="146050"/>
          </a:xfrm>
          <a:custGeom>
            <a:avLst/>
            <a:gdLst>
              <a:gd name="connsiteX0" fmla="*/ 41177 w 171450"/>
              <a:gd name="connsiteY0" fmla="*/ 155246 h 146050"/>
              <a:gd name="connsiteX1" fmla="*/ 177328 w 171450"/>
              <a:gd name="connsiteY1" fmla="*/ 148665 h 146050"/>
              <a:gd name="connsiteX2" fmla="*/ 90374 w 171450"/>
              <a:gd name="connsiteY2" fmla="*/ 43691 h 146050"/>
              <a:gd name="connsiteX3" fmla="*/ 41177 w 171450"/>
              <a:gd name="connsiteY3" fmla="*/ 15524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41177" y="155246"/>
                </a:moveTo>
                <a:lnTo>
                  <a:pt x="177328" y="148665"/>
                </a:lnTo>
                <a:lnTo>
                  <a:pt x="90374" y="43691"/>
                </a:lnTo>
                <a:lnTo>
                  <a:pt x="41177" y="15524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2" name="Picture 7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461" y="3718560"/>
            <a:ext cx="541020" cy="541020"/>
          </a:xfrm>
          <a:prstGeom prst="rect">
            <a:avLst/>
          </a:prstGeom>
        </p:spPr>
      </p:pic>
      <p:sp>
        <p:nvSpPr>
          <p:cNvPr id="3" name="Freeform 722"/>
          <p:cNvSpPr/>
          <p:nvPr/>
        </p:nvSpPr>
        <p:spPr>
          <a:xfrm>
            <a:off x="12261850" y="4476750"/>
            <a:ext cx="476250" cy="31750"/>
          </a:xfrm>
          <a:custGeom>
            <a:avLst/>
            <a:gdLst>
              <a:gd name="connsiteX0" fmla="*/ 39668 w 476250"/>
              <a:gd name="connsiteY0" fmla="*/ 36967 h 31750"/>
              <a:gd name="connsiteX1" fmla="*/ 473607 w 476250"/>
              <a:gd name="connsiteY1" fmla="*/ 36967 h 31750"/>
              <a:gd name="connsiteX2" fmla="*/ 486308 w 476250"/>
              <a:gd name="connsiteY2" fmla="*/ 3696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9668" y="36967"/>
                </a:moveTo>
                <a:lnTo>
                  <a:pt x="473607" y="36967"/>
                </a:lnTo>
                <a:lnTo>
                  <a:pt x="486308" y="3696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reeform 723"/>
          <p:cNvSpPr/>
          <p:nvPr/>
        </p:nvSpPr>
        <p:spPr>
          <a:xfrm>
            <a:off x="12693650" y="4413250"/>
            <a:ext cx="158750" cy="158750"/>
          </a:xfrm>
          <a:custGeom>
            <a:avLst/>
            <a:gdLst>
              <a:gd name="connsiteX0" fmla="*/ 41808 w 158750"/>
              <a:gd name="connsiteY0" fmla="*/ 161427 h 158750"/>
              <a:gd name="connsiteX1" fmla="*/ 163729 w 158750"/>
              <a:gd name="connsiteY1" fmla="*/ 100467 h 158750"/>
              <a:gd name="connsiteX2" fmla="*/ 41808 w 158750"/>
              <a:gd name="connsiteY2" fmla="*/ 39507 h 158750"/>
              <a:gd name="connsiteX3" fmla="*/ 41808 w 158750"/>
              <a:gd name="connsiteY3" fmla="*/ 1614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1808" y="161427"/>
                </a:moveTo>
                <a:lnTo>
                  <a:pt x="163729" y="100467"/>
                </a:lnTo>
                <a:lnTo>
                  <a:pt x="41808" y="39507"/>
                </a:lnTo>
                <a:lnTo>
                  <a:pt x="41808" y="1614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reeform 724"/>
          <p:cNvSpPr/>
          <p:nvPr/>
        </p:nvSpPr>
        <p:spPr>
          <a:xfrm>
            <a:off x="13366750" y="4108450"/>
            <a:ext cx="895350" cy="374650"/>
          </a:xfrm>
          <a:custGeom>
            <a:avLst/>
            <a:gdLst>
              <a:gd name="connsiteX0" fmla="*/ 32842 w 895350"/>
              <a:gd name="connsiteY0" fmla="*/ 380941 h 374650"/>
              <a:gd name="connsiteX1" fmla="*/ 893150 w 895350"/>
              <a:gd name="connsiteY1" fmla="*/ 47974 h 374650"/>
              <a:gd name="connsiteX2" fmla="*/ 904994 w 895350"/>
              <a:gd name="connsiteY2" fmla="*/ 4339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2842" y="380941"/>
                </a:moveTo>
                <a:lnTo>
                  <a:pt x="893150" y="47974"/>
                </a:lnTo>
                <a:lnTo>
                  <a:pt x="904994" y="433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reeform 725"/>
          <p:cNvSpPr/>
          <p:nvPr/>
        </p:nvSpPr>
        <p:spPr>
          <a:xfrm>
            <a:off x="14204950" y="4057650"/>
            <a:ext cx="158750" cy="146050"/>
          </a:xfrm>
          <a:custGeom>
            <a:avLst/>
            <a:gdLst>
              <a:gd name="connsiteX0" fmla="*/ 76962 w 158750"/>
              <a:gd name="connsiteY0" fmla="*/ 155625 h 146050"/>
              <a:gd name="connsiteX1" fmla="*/ 168656 w 158750"/>
              <a:gd name="connsiteY1" fmla="*/ 54767 h 146050"/>
              <a:gd name="connsiteX2" fmla="*/ 32956 w 158750"/>
              <a:gd name="connsiteY2" fmla="*/ 41924 h 146050"/>
              <a:gd name="connsiteX3" fmla="*/ 76962 w 158750"/>
              <a:gd name="connsiteY3" fmla="*/ 15562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6962" y="155625"/>
                </a:moveTo>
                <a:lnTo>
                  <a:pt x="168656" y="54767"/>
                </a:lnTo>
                <a:lnTo>
                  <a:pt x="32956" y="41924"/>
                </a:lnTo>
                <a:lnTo>
                  <a:pt x="76962" y="15562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reeform 726"/>
          <p:cNvSpPr/>
          <p:nvPr/>
        </p:nvSpPr>
        <p:spPr>
          <a:xfrm>
            <a:off x="5518150" y="5568950"/>
            <a:ext cx="844550" cy="400050"/>
          </a:xfrm>
          <a:custGeom>
            <a:avLst/>
            <a:gdLst>
              <a:gd name="connsiteX0" fmla="*/ 41168 w 844550"/>
              <a:gd name="connsiteY0" fmla="*/ 412429 h 400050"/>
              <a:gd name="connsiteX1" fmla="*/ 843258 w 844550"/>
              <a:gd name="connsiteY1" fmla="*/ 37186 h 400050"/>
              <a:gd name="connsiteX2" fmla="*/ 854762 w 844550"/>
              <a:gd name="connsiteY2" fmla="*/ 3180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00050">
                <a:moveTo>
                  <a:pt x="41168" y="412429"/>
                </a:moveTo>
                <a:lnTo>
                  <a:pt x="843258" y="37186"/>
                </a:lnTo>
                <a:lnTo>
                  <a:pt x="854762" y="31805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reeform 727"/>
          <p:cNvSpPr/>
          <p:nvPr/>
        </p:nvSpPr>
        <p:spPr>
          <a:xfrm>
            <a:off x="6292850" y="5518150"/>
            <a:ext cx="171450" cy="133350"/>
          </a:xfrm>
          <a:custGeom>
            <a:avLst/>
            <a:gdLst>
              <a:gd name="connsiteX0" fmla="*/ 94390 w 171450"/>
              <a:gd name="connsiteY0" fmla="*/ 143204 h 133350"/>
              <a:gd name="connsiteX1" fmla="*/ 178991 w 171450"/>
              <a:gd name="connsiteY1" fmla="*/ 36323 h 133350"/>
              <a:gd name="connsiteX2" fmla="*/ 42726 w 171450"/>
              <a:gd name="connsiteY2" fmla="*/ 32772 h 133350"/>
              <a:gd name="connsiteX3" fmla="*/ 94390 w 171450"/>
              <a:gd name="connsiteY3" fmla="*/ 143204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33350">
                <a:moveTo>
                  <a:pt x="94390" y="143204"/>
                </a:moveTo>
                <a:lnTo>
                  <a:pt x="178991" y="36323"/>
                </a:lnTo>
                <a:lnTo>
                  <a:pt x="42726" y="32772"/>
                </a:lnTo>
                <a:lnTo>
                  <a:pt x="94390" y="14320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9" name="Picture 7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076700"/>
            <a:ext cx="990600" cy="3573780"/>
          </a:xfrm>
          <a:prstGeom prst="rect">
            <a:avLst/>
          </a:prstGeom>
        </p:spPr>
      </p:pic>
      <p:sp>
        <p:nvSpPr>
          <p:cNvPr id="4" name="Freeform 729"/>
          <p:cNvSpPr/>
          <p:nvPr/>
        </p:nvSpPr>
        <p:spPr>
          <a:xfrm>
            <a:off x="1733550" y="7423150"/>
            <a:ext cx="476250" cy="31750"/>
          </a:xfrm>
          <a:custGeom>
            <a:avLst/>
            <a:gdLst>
              <a:gd name="connsiteX0" fmla="*/ 37430 w 476250"/>
              <a:gd name="connsiteY0" fmla="*/ 42019 h 31750"/>
              <a:gd name="connsiteX1" fmla="*/ 471370 w 476250"/>
              <a:gd name="connsiteY1" fmla="*/ 42019 h 31750"/>
              <a:gd name="connsiteX2" fmla="*/ 484070 w 476250"/>
              <a:gd name="connsiteY2" fmla="*/ 4201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7430" y="42019"/>
                </a:moveTo>
                <a:lnTo>
                  <a:pt x="471370" y="42019"/>
                </a:lnTo>
                <a:lnTo>
                  <a:pt x="484070" y="4201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/>
          <p:cNvSpPr/>
          <p:nvPr/>
        </p:nvSpPr>
        <p:spPr>
          <a:xfrm>
            <a:off x="2165350" y="7372350"/>
            <a:ext cx="158750" cy="146050"/>
          </a:xfrm>
          <a:custGeom>
            <a:avLst/>
            <a:gdLst>
              <a:gd name="connsiteX0" fmla="*/ 39570 w 158750"/>
              <a:gd name="connsiteY0" fmla="*/ 153779 h 146050"/>
              <a:gd name="connsiteX1" fmla="*/ 161490 w 158750"/>
              <a:gd name="connsiteY1" fmla="*/ 92819 h 146050"/>
              <a:gd name="connsiteX2" fmla="*/ 39570 w 158750"/>
              <a:gd name="connsiteY2" fmla="*/ 31860 h 146050"/>
              <a:gd name="connsiteX3" fmla="*/ 39570 w 158750"/>
              <a:gd name="connsiteY3" fmla="*/ 15377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9570" y="153779"/>
                </a:moveTo>
                <a:lnTo>
                  <a:pt x="161490" y="92819"/>
                </a:lnTo>
                <a:lnTo>
                  <a:pt x="39570" y="31860"/>
                </a:lnTo>
                <a:lnTo>
                  <a:pt x="39570" y="15377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/>
          <p:cNvSpPr/>
          <p:nvPr/>
        </p:nvSpPr>
        <p:spPr>
          <a:xfrm>
            <a:off x="2825750" y="7067550"/>
            <a:ext cx="908050" cy="361950"/>
          </a:xfrm>
          <a:custGeom>
            <a:avLst/>
            <a:gdLst>
              <a:gd name="connsiteX0" fmla="*/ 43310 w 908050"/>
              <a:gd name="connsiteY0" fmla="*/ 373293 h 361950"/>
              <a:gd name="connsiteX1" fmla="*/ 903618 w 908050"/>
              <a:gd name="connsiteY1" fmla="*/ 40326 h 361950"/>
              <a:gd name="connsiteX2" fmla="*/ 915462 w 908050"/>
              <a:gd name="connsiteY2" fmla="*/ 35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61950">
                <a:moveTo>
                  <a:pt x="43310" y="373293"/>
                </a:moveTo>
                <a:lnTo>
                  <a:pt x="903618" y="40326"/>
                </a:lnTo>
                <a:lnTo>
                  <a:pt x="915462" y="3574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/>
          <p:cNvSpPr/>
          <p:nvPr/>
        </p:nvSpPr>
        <p:spPr>
          <a:xfrm>
            <a:off x="3663950" y="7016750"/>
            <a:ext cx="171450" cy="146050"/>
          </a:xfrm>
          <a:custGeom>
            <a:avLst/>
            <a:gdLst>
              <a:gd name="connsiteX0" fmla="*/ 87421 w 171450"/>
              <a:gd name="connsiteY0" fmla="*/ 147977 h 146050"/>
              <a:gd name="connsiteX1" fmla="*/ 179119 w 171450"/>
              <a:gd name="connsiteY1" fmla="*/ 47120 h 146050"/>
              <a:gd name="connsiteX2" fmla="*/ 43414 w 171450"/>
              <a:gd name="connsiteY2" fmla="*/ 34275 h 146050"/>
              <a:gd name="connsiteX3" fmla="*/ 87421 w 171450"/>
              <a:gd name="connsiteY3" fmla="*/ 147977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7421" y="147977"/>
                </a:moveTo>
                <a:lnTo>
                  <a:pt x="179119" y="47120"/>
                </a:lnTo>
                <a:lnTo>
                  <a:pt x="43414" y="34275"/>
                </a:lnTo>
                <a:lnTo>
                  <a:pt x="87421" y="14797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reeform 733"/>
          <p:cNvSpPr/>
          <p:nvPr/>
        </p:nvSpPr>
        <p:spPr>
          <a:xfrm>
            <a:off x="4311650" y="6318250"/>
            <a:ext cx="755650" cy="514350"/>
          </a:xfrm>
          <a:custGeom>
            <a:avLst/>
            <a:gdLst>
              <a:gd name="connsiteX0" fmla="*/ 41468 w 755650"/>
              <a:gd name="connsiteY0" fmla="*/ 526146 h 514350"/>
              <a:gd name="connsiteX1" fmla="*/ 757382 w 755650"/>
              <a:gd name="connsiteY1" fmla="*/ 47064 h 514350"/>
              <a:gd name="connsiteX2" fmla="*/ 767938 w 755650"/>
              <a:gd name="connsiteY2" fmla="*/ 40001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41468" y="526146"/>
                </a:moveTo>
                <a:lnTo>
                  <a:pt x="757382" y="47064"/>
                </a:lnTo>
                <a:lnTo>
                  <a:pt x="767938" y="4000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/>
          <p:cNvSpPr/>
          <p:nvPr/>
        </p:nvSpPr>
        <p:spPr>
          <a:xfrm>
            <a:off x="4997450" y="6254750"/>
            <a:ext cx="171450" cy="158750"/>
          </a:xfrm>
          <a:custGeom>
            <a:avLst/>
            <a:gdLst>
              <a:gd name="connsiteX0" fmla="*/ 105485 w 171450"/>
              <a:gd name="connsiteY0" fmla="*/ 161227 h 158750"/>
              <a:gd name="connsiteX1" fmla="*/ 172908 w 171450"/>
              <a:gd name="connsiteY1" fmla="*/ 42759 h 158750"/>
              <a:gd name="connsiteX2" fmla="*/ 37679 w 171450"/>
              <a:gd name="connsiteY2" fmla="*/ 59902 h 158750"/>
              <a:gd name="connsiteX3" fmla="*/ 105485 w 171450"/>
              <a:gd name="connsiteY3" fmla="*/ 1612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105485" y="161227"/>
                </a:moveTo>
                <a:lnTo>
                  <a:pt x="172908" y="42759"/>
                </a:lnTo>
                <a:lnTo>
                  <a:pt x="37679" y="59902"/>
                </a:lnTo>
                <a:lnTo>
                  <a:pt x="105485" y="1612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reeform 735"/>
          <p:cNvSpPr/>
          <p:nvPr/>
        </p:nvSpPr>
        <p:spPr>
          <a:xfrm>
            <a:off x="4311650" y="7004050"/>
            <a:ext cx="742950" cy="273050"/>
          </a:xfrm>
          <a:custGeom>
            <a:avLst/>
            <a:gdLst>
              <a:gd name="connsiteX0" fmla="*/ 41468 w 742950"/>
              <a:gd name="connsiteY0" fmla="*/ 34457 h 273050"/>
              <a:gd name="connsiteX1" fmla="*/ 740168 w 742950"/>
              <a:gd name="connsiteY1" fmla="*/ 272298 h 273050"/>
              <a:gd name="connsiteX2" fmla="*/ 752191 w 742950"/>
              <a:gd name="connsiteY2" fmla="*/ 276391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41468" y="34457"/>
                </a:moveTo>
                <a:lnTo>
                  <a:pt x="740168" y="272298"/>
                </a:lnTo>
                <a:lnTo>
                  <a:pt x="752191" y="27639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reeform 736"/>
          <p:cNvSpPr/>
          <p:nvPr/>
        </p:nvSpPr>
        <p:spPr>
          <a:xfrm>
            <a:off x="4997450" y="7181850"/>
            <a:ext cx="158750" cy="146050"/>
          </a:xfrm>
          <a:custGeom>
            <a:avLst/>
            <a:gdLst>
              <a:gd name="connsiteX0" fmla="*/ 34724 w 158750"/>
              <a:gd name="connsiteY0" fmla="*/ 152206 h 146050"/>
              <a:gd name="connsiteX1" fmla="*/ 169784 w 158750"/>
              <a:gd name="connsiteY1" fmla="*/ 133787 h 146050"/>
              <a:gd name="connsiteX2" fmla="*/ 74013 w 158750"/>
              <a:gd name="connsiteY2" fmla="*/ 36790 h 146050"/>
              <a:gd name="connsiteX3" fmla="*/ 34724 w 158750"/>
              <a:gd name="connsiteY3" fmla="*/ 15220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4724" y="152206"/>
                </a:moveTo>
                <a:lnTo>
                  <a:pt x="169784" y="133787"/>
                </a:lnTo>
                <a:lnTo>
                  <a:pt x="74013" y="36790"/>
                </a:lnTo>
                <a:lnTo>
                  <a:pt x="34724" y="15220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8" name="Picture 7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7315200"/>
            <a:ext cx="533400" cy="548640"/>
          </a:xfrm>
          <a:prstGeom prst="rect">
            <a:avLst/>
          </a:prstGeom>
        </p:spPr>
      </p:pic>
      <p:pic>
        <p:nvPicPr>
          <p:cNvPr id="739" name="Picture 7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20" y="3421380"/>
            <a:ext cx="1059180" cy="4632960"/>
          </a:xfrm>
          <a:prstGeom prst="rect">
            <a:avLst/>
          </a:prstGeom>
        </p:spPr>
      </p:pic>
      <p:pic>
        <p:nvPicPr>
          <p:cNvPr id="740" name="Picture 7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700" y="3390900"/>
            <a:ext cx="1333500" cy="4015740"/>
          </a:xfrm>
          <a:prstGeom prst="rect">
            <a:avLst/>
          </a:prstGeom>
        </p:spPr>
      </p:pic>
      <p:sp>
        <p:nvSpPr>
          <p:cNvPr id="5" name="Freeform 740"/>
          <p:cNvSpPr/>
          <p:nvPr/>
        </p:nvSpPr>
        <p:spPr>
          <a:xfrm>
            <a:off x="5645150" y="6724650"/>
            <a:ext cx="755650" cy="514350"/>
          </a:xfrm>
          <a:custGeom>
            <a:avLst/>
            <a:gdLst>
              <a:gd name="connsiteX0" fmla="*/ 35104 w 755650"/>
              <a:gd name="connsiteY0" fmla="*/ 520548 h 514350"/>
              <a:gd name="connsiteX1" fmla="*/ 751018 w 755650"/>
              <a:gd name="connsiteY1" fmla="*/ 41466 h 514350"/>
              <a:gd name="connsiteX2" fmla="*/ 761573 w 755650"/>
              <a:gd name="connsiteY2" fmla="*/ 3440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5104" y="520548"/>
                </a:moveTo>
                <a:lnTo>
                  <a:pt x="751018" y="41466"/>
                </a:lnTo>
                <a:lnTo>
                  <a:pt x="761573" y="3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reeform 741"/>
          <p:cNvSpPr/>
          <p:nvPr/>
        </p:nvSpPr>
        <p:spPr>
          <a:xfrm>
            <a:off x="6318250" y="6661150"/>
            <a:ext cx="171450" cy="146050"/>
          </a:xfrm>
          <a:custGeom>
            <a:avLst/>
            <a:gdLst>
              <a:gd name="connsiteX0" fmla="*/ 111821 w 171450"/>
              <a:gd name="connsiteY0" fmla="*/ 155630 h 146050"/>
              <a:gd name="connsiteX1" fmla="*/ 179244 w 171450"/>
              <a:gd name="connsiteY1" fmla="*/ 37162 h 146050"/>
              <a:gd name="connsiteX2" fmla="*/ 44015 w 171450"/>
              <a:gd name="connsiteY2" fmla="*/ 54304 h 146050"/>
              <a:gd name="connsiteX3" fmla="*/ 111821 w 171450"/>
              <a:gd name="connsiteY3" fmla="*/ 15563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821" y="155630"/>
                </a:moveTo>
                <a:lnTo>
                  <a:pt x="179244" y="37162"/>
                </a:lnTo>
                <a:lnTo>
                  <a:pt x="44015" y="54304"/>
                </a:lnTo>
                <a:lnTo>
                  <a:pt x="111821" y="15563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reeform 742"/>
          <p:cNvSpPr/>
          <p:nvPr/>
        </p:nvSpPr>
        <p:spPr>
          <a:xfrm>
            <a:off x="5645150" y="7397750"/>
            <a:ext cx="742950" cy="273050"/>
          </a:xfrm>
          <a:custGeom>
            <a:avLst/>
            <a:gdLst>
              <a:gd name="connsiteX0" fmla="*/ 35104 w 742950"/>
              <a:gd name="connsiteY0" fmla="*/ 41557 h 273050"/>
              <a:gd name="connsiteX1" fmla="*/ 733804 w 742950"/>
              <a:gd name="connsiteY1" fmla="*/ 279399 h 273050"/>
              <a:gd name="connsiteX2" fmla="*/ 745826 w 742950"/>
              <a:gd name="connsiteY2" fmla="*/ 283492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5104" y="41557"/>
                </a:moveTo>
                <a:lnTo>
                  <a:pt x="733804" y="279399"/>
                </a:lnTo>
                <a:lnTo>
                  <a:pt x="745826" y="28349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reeform 743"/>
          <p:cNvSpPr/>
          <p:nvPr/>
        </p:nvSpPr>
        <p:spPr>
          <a:xfrm>
            <a:off x="6318250" y="7575550"/>
            <a:ext cx="171450" cy="158750"/>
          </a:xfrm>
          <a:custGeom>
            <a:avLst/>
            <a:gdLst>
              <a:gd name="connsiteX0" fmla="*/ 41060 w 171450"/>
              <a:gd name="connsiteY0" fmla="*/ 159308 h 158750"/>
              <a:gd name="connsiteX1" fmla="*/ 176121 w 171450"/>
              <a:gd name="connsiteY1" fmla="*/ 140887 h 158750"/>
              <a:gd name="connsiteX2" fmla="*/ 80348 w 171450"/>
              <a:gd name="connsiteY2" fmla="*/ 43891 h 158750"/>
              <a:gd name="connsiteX3" fmla="*/ 41060 w 171450"/>
              <a:gd name="connsiteY3" fmla="*/ 159308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41060" y="159308"/>
                </a:moveTo>
                <a:lnTo>
                  <a:pt x="176121" y="140887"/>
                </a:lnTo>
                <a:lnTo>
                  <a:pt x="80348" y="43891"/>
                </a:lnTo>
                <a:lnTo>
                  <a:pt x="41060" y="15930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Freeform 744"/>
          <p:cNvSpPr/>
          <p:nvPr/>
        </p:nvSpPr>
        <p:spPr>
          <a:xfrm>
            <a:off x="6978650" y="7296150"/>
            <a:ext cx="844550" cy="412750"/>
          </a:xfrm>
          <a:custGeom>
            <a:avLst/>
            <a:gdLst>
              <a:gd name="connsiteX0" fmla="*/ 42723 w 844550"/>
              <a:gd name="connsiteY0" fmla="*/ 421971 h 412750"/>
              <a:gd name="connsiteX1" fmla="*/ 844814 w 844550"/>
              <a:gd name="connsiteY1" fmla="*/ 46728 h 412750"/>
              <a:gd name="connsiteX2" fmla="*/ 856317 w 844550"/>
              <a:gd name="connsiteY2" fmla="*/ 41346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723" y="421971"/>
                </a:moveTo>
                <a:lnTo>
                  <a:pt x="844814" y="46728"/>
                </a:lnTo>
                <a:lnTo>
                  <a:pt x="856317" y="41346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reeform 745"/>
          <p:cNvSpPr/>
          <p:nvPr/>
        </p:nvSpPr>
        <p:spPr>
          <a:xfrm>
            <a:off x="6915150" y="6546850"/>
            <a:ext cx="882650" cy="400050"/>
          </a:xfrm>
          <a:custGeom>
            <a:avLst/>
            <a:gdLst>
              <a:gd name="connsiteX0" fmla="*/ 36172 w 882650"/>
              <a:gd name="connsiteY0" fmla="*/ 34700 h 400050"/>
              <a:gd name="connsiteX1" fmla="*/ 880678 w 882650"/>
              <a:gd name="connsiteY1" fmla="*/ 407137 h 400050"/>
              <a:gd name="connsiteX2" fmla="*/ 892298 w 882650"/>
              <a:gd name="connsiteY2" fmla="*/ 41226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6172" y="34700"/>
                </a:moveTo>
                <a:lnTo>
                  <a:pt x="880678" y="407137"/>
                </a:lnTo>
                <a:lnTo>
                  <a:pt x="892298" y="41226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7" name="Picture 7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8420" y="3589020"/>
            <a:ext cx="822960" cy="3307080"/>
          </a:xfrm>
          <a:prstGeom prst="rect">
            <a:avLst/>
          </a:prstGeom>
        </p:spPr>
      </p:pic>
      <p:pic>
        <p:nvPicPr>
          <p:cNvPr id="748" name="Picture 7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1600" y="4465320"/>
            <a:ext cx="563880" cy="2880360"/>
          </a:xfrm>
          <a:prstGeom prst="rect">
            <a:avLst/>
          </a:prstGeom>
        </p:spPr>
      </p:pic>
      <p:sp>
        <p:nvSpPr>
          <p:cNvPr id="6" name="Freeform 748"/>
          <p:cNvSpPr/>
          <p:nvPr/>
        </p:nvSpPr>
        <p:spPr>
          <a:xfrm>
            <a:off x="8413750" y="7118350"/>
            <a:ext cx="476250" cy="31750"/>
          </a:xfrm>
          <a:custGeom>
            <a:avLst/>
            <a:gdLst>
              <a:gd name="connsiteX0" fmla="*/ 41770 w 476250"/>
              <a:gd name="connsiteY0" fmla="*/ 41930 h 31750"/>
              <a:gd name="connsiteX1" fmla="*/ 475709 w 476250"/>
              <a:gd name="connsiteY1" fmla="*/ 41930 h 31750"/>
              <a:gd name="connsiteX2" fmla="*/ 488410 w 476250"/>
              <a:gd name="connsiteY2" fmla="*/ 4193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41770" y="41930"/>
                </a:moveTo>
                <a:lnTo>
                  <a:pt x="475709" y="41930"/>
                </a:lnTo>
                <a:lnTo>
                  <a:pt x="488410" y="4193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Freeform 749"/>
          <p:cNvSpPr/>
          <p:nvPr/>
        </p:nvSpPr>
        <p:spPr>
          <a:xfrm>
            <a:off x="8845550" y="7067550"/>
            <a:ext cx="158750" cy="146050"/>
          </a:xfrm>
          <a:custGeom>
            <a:avLst/>
            <a:gdLst>
              <a:gd name="connsiteX0" fmla="*/ 43910 w 158750"/>
              <a:gd name="connsiteY0" fmla="*/ 153690 h 146050"/>
              <a:gd name="connsiteX1" fmla="*/ 165830 w 158750"/>
              <a:gd name="connsiteY1" fmla="*/ 92730 h 146050"/>
              <a:gd name="connsiteX2" fmla="*/ 43910 w 158750"/>
              <a:gd name="connsiteY2" fmla="*/ 31770 h 146050"/>
              <a:gd name="connsiteX3" fmla="*/ 43910 w 158750"/>
              <a:gd name="connsiteY3" fmla="*/ 15369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910" y="153690"/>
                </a:moveTo>
                <a:lnTo>
                  <a:pt x="165830" y="92730"/>
                </a:lnTo>
                <a:lnTo>
                  <a:pt x="43910" y="31770"/>
                </a:lnTo>
                <a:lnTo>
                  <a:pt x="43910" y="15369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reeform 750"/>
          <p:cNvSpPr/>
          <p:nvPr/>
        </p:nvSpPr>
        <p:spPr>
          <a:xfrm>
            <a:off x="9518650" y="6762750"/>
            <a:ext cx="895350" cy="361950"/>
          </a:xfrm>
          <a:custGeom>
            <a:avLst/>
            <a:gdLst>
              <a:gd name="connsiteX0" fmla="*/ 34950 w 895350"/>
              <a:gd name="connsiteY0" fmla="*/ 373205 h 361950"/>
              <a:gd name="connsiteX1" fmla="*/ 895257 w 895350"/>
              <a:gd name="connsiteY1" fmla="*/ 40237 h 361950"/>
              <a:gd name="connsiteX2" fmla="*/ 907102 w 895350"/>
              <a:gd name="connsiteY2" fmla="*/ 3565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61950">
                <a:moveTo>
                  <a:pt x="34950" y="373205"/>
                </a:moveTo>
                <a:lnTo>
                  <a:pt x="895257" y="40237"/>
                </a:lnTo>
                <a:lnTo>
                  <a:pt x="907102" y="3565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2" name="Picture 7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34800" y="4267200"/>
            <a:ext cx="601980" cy="1958340"/>
          </a:xfrm>
          <a:prstGeom prst="rect">
            <a:avLst/>
          </a:prstGeom>
        </p:spPr>
      </p:pic>
      <p:sp>
        <p:nvSpPr>
          <p:cNvPr id="7" name="Freeform 752"/>
          <p:cNvSpPr/>
          <p:nvPr/>
        </p:nvSpPr>
        <p:spPr>
          <a:xfrm>
            <a:off x="10890250" y="6115050"/>
            <a:ext cx="844550" cy="412750"/>
          </a:xfrm>
          <a:custGeom>
            <a:avLst/>
            <a:gdLst>
              <a:gd name="connsiteX0" fmla="*/ 39611 w 844550"/>
              <a:gd name="connsiteY0" fmla="*/ 421775 h 412750"/>
              <a:gd name="connsiteX1" fmla="*/ 841702 w 844550"/>
              <a:gd name="connsiteY1" fmla="*/ 46532 h 412750"/>
              <a:gd name="connsiteX2" fmla="*/ 853206 w 844550"/>
              <a:gd name="connsiteY2" fmla="*/ 41151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39611" y="421775"/>
                </a:moveTo>
                <a:lnTo>
                  <a:pt x="841702" y="46532"/>
                </a:lnTo>
                <a:lnTo>
                  <a:pt x="853206" y="4115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reeform 753"/>
          <p:cNvSpPr/>
          <p:nvPr/>
        </p:nvSpPr>
        <p:spPr>
          <a:xfrm>
            <a:off x="11664950" y="6064250"/>
            <a:ext cx="171450" cy="146050"/>
          </a:xfrm>
          <a:custGeom>
            <a:avLst/>
            <a:gdLst>
              <a:gd name="connsiteX0" fmla="*/ 92835 w 171450"/>
              <a:gd name="connsiteY0" fmla="*/ 152548 h 146050"/>
              <a:gd name="connsiteX1" fmla="*/ 177434 w 171450"/>
              <a:gd name="connsiteY1" fmla="*/ 45668 h 146050"/>
              <a:gd name="connsiteX2" fmla="*/ 41169 w 171450"/>
              <a:gd name="connsiteY2" fmla="*/ 42116 h 146050"/>
              <a:gd name="connsiteX3" fmla="*/ 92835 w 171450"/>
              <a:gd name="connsiteY3" fmla="*/ 152548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2835" y="152548"/>
                </a:moveTo>
                <a:lnTo>
                  <a:pt x="177434" y="45668"/>
                </a:lnTo>
                <a:lnTo>
                  <a:pt x="41169" y="42116"/>
                </a:lnTo>
                <a:lnTo>
                  <a:pt x="92835" y="15254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5" name="Picture 7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47320" y="4160520"/>
            <a:ext cx="601980" cy="2004060"/>
          </a:xfrm>
          <a:prstGeom prst="rect">
            <a:avLst/>
          </a:prstGeom>
        </p:spPr>
      </p:pic>
      <p:sp>
        <p:nvSpPr>
          <p:cNvPr id="8" name="Freeform 755"/>
          <p:cNvSpPr/>
          <p:nvPr/>
        </p:nvSpPr>
        <p:spPr>
          <a:xfrm>
            <a:off x="12325350" y="5937250"/>
            <a:ext cx="476250" cy="31750"/>
          </a:xfrm>
          <a:custGeom>
            <a:avLst/>
            <a:gdLst>
              <a:gd name="connsiteX0" fmla="*/ 38657 w 476250"/>
              <a:gd name="connsiteY0" fmla="*/ 41734 h 31750"/>
              <a:gd name="connsiteX1" fmla="*/ 472596 w 476250"/>
              <a:gd name="connsiteY1" fmla="*/ 41734 h 31750"/>
              <a:gd name="connsiteX2" fmla="*/ 485297 w 476250"/>
              <a:gd name="connsiteY2" fmla="*/ 4173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8657" y="41734"/>
                </a:moveTo>
                <a:lnTo>
                  <a:pt x="472596" y="41734"/>
                </a:lnTo>
                <a:lnTo>
                  <a:pt x="485297" y="4173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reeform 756"/>
          <p:cNvSpPr/>
          <p:nvPr/>
        </p:nvSpPr>
        <p:spPr>
          <a:xfrm>
            <a:off x="12757150" y="5873750"/>
            <a:ext cx="158750" cy="158750"/>
          </a:xfrm>
          <a:custGeom>
            <a:avLst/>
            <a:gdLst>
              <a:gd name="connsiteX0" fmla="*/ 40792 w 158750"/>
              <a:gd name="connsiteY0" fmla="*/ 166194 h 158750"/>
              <a:gd name="connsiteX1" fmla="*/ 162713 w 158750"/>
              <a:gd name="connsiteY1" fmla="*/ 105235 h 158750"/>
              <a:gd name="connsiteX2" fmla="*/ 40792 w 158750"/>
              <a:gd name="connsiteY2" fmla="*/ 44275 h 158750"/>
              <a:gd name="connsiteX3" fmla="*/ 40792 w 158750"/>
              <a:gd name="connsiteY3" fmla="*/ 16619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0792" y="166194"/>
                </a:moveTo>
                <a:lnTo>
                  <a:pt x="162713" y="105235"/>
                </a:lnTo>
                <a:lnTo>
                  <a:pt x="40792" y="44275"/>
                </a:lnTo>
                <a:lnTo>
                  <a:pt x="40792" y="16619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Freeform 757"/>
          <p:cNvSpPr/>
          <p:nvPr/>
        </p:nvSpPr>
        <p:spPr>
          <a:xfrm>
            <a:off x="13430250" y="4337050"/>
            <a:ext cx="1060450" cy="1466850"/>
          </a:xfrm>
          <a:custGeom>
            <a:avLst/>
            <a:gdLst>
              <a:gd name="connsiteX0" fmla="*/ 31838 w 1060450"/>
              <a:gd name="connsiteY0" fmla="*/ 1477907 h 1466850"/>
              <a:gd name="connsiteX1" fmla="*/ 1056037 w 1060450"/>
              <a:gd name="connsiteY1" fmla="*/ 43812 h 1466850"/>
              <a:gd name="connsiteX2" fmla="*/ 1063418 w 1060450"/>
              <a:gd name="connsiteY2" fmla="*/ 33477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1466850">
                <a:moveTo>
                  <a:pt x="31838" y="1477907"/>
                </a:moveTo>
                <a:lnTo>
                  <a:pt x="1056037" y="43812"/>
                </a:lnTo>
                <a:lnTo>
                  <a:pt x="1063418" y="3347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reeform 758"/>
          <p:cNvSpPr/>
          <p:nvPr/>
        </p:nvSpPr>
        <p:spPr>
          <a:xfrm>
            <a:off x="14395450" y="4248150"/>
            <a:ext cx="158750" cy="158750"/>
          </a:xfrm>
          <a:custGeom>
            <a:avLst/>
            <a:gdLst>
              <a:gd name="connsiteX0" fmla="*/ 140436 w 158750"/>
              <a:gd name="connsiteY0" fmla="*/ 168142 h 158750"/>
              <a:gd name="connsiteX1" fmla="*/ 161697 w 158750"/>
              <a:gd name="connsiteY1" fmla="*/ 33497 h 158750"/>
              <a:gd name="connsiteX2" fmla="*/ 41223 w 158750"/>
              <a:gd name="connsiteY2" fmla="*/ 97284 h 158750"/>
              <a:gd name="connsiteX3" fmla="*/ 140436 w 158750"/>
              <a:gd name="connsiteY3" fmla="*/ 168142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140436" y="168142"/>
                </a:moveTo>
                <a:lnTo>
                  <a:pt x="161697" y="33497"/>
                </a:lnTo>
                <a:lnTo>
                  <a:pt x="41223" y="97284"/>
                </a:lnTo>
                <a:lnTo>
                  <a:pt x="140436" y="16814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0" name="Picture 7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7620" y="3627120"/>
            <a:ext cx="906780" cy="3573780"/>
          </a:xfrm>
          <a:prstGeom prst="rect">
            <a:avLst/>
          </a:prstGeom>
        </p:spPr>
      </p:pic>
      <p:pic>
        <p:nvPicPr>
          <p:cNvPr id="761" name="Picture 7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4100" y="4076700"/>
            <a:ext cx="906780" cy="3573780"/>
          </a:xfrm>
          <a:prstGeom prst="rect">
            <a:avLst/>
          </a:prstGeom>
        </p:spPr>
      </p:pic>
      <p:sp>
        <p:nvSpPr>
          <p:cNvPr id="9" name="Freeform 761"/>
          <p:cNvSpPr/>
          <p:nvPr/>
        </p:nvSpPr>
        <p:spPr>
          <a:xfrm>
            <a:off x="3194050" y="5365750"/>
            <a:ext cx="908050" cy="374650"/>
          </a:xfrm>
          <a:custGeom>
            <a:avLst/>
            <a:gdLst>
              <a:gd name="connsiteX0" fmla="*/ 41287 w 908050"/>
              <a:gd name="connsiteY0" fmla="*/ 381955 h 374650"/>
              <a:gd name="connsiteX1" fmla="*/ 901595 w 908050"/>
              <a:gd name="connsiteY1" fmla="*/ 48987 h 374650"/>
              <a:gd name="connsiteX2" fmla="*/ 913439 w 908050"/>
              <a:gd name="connsiteY2" fmla="*/ 4440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41287" y="381955"/>
                </a:moveTo>
                <a:lnTo>
                  <a:pt x="901595" y="48987"/>
                </a:lnTo>
                <a:lnTo>
                  <a:pt x="913439" y="4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reeform 762"/>
          <p:cNvSpPr/>
          <p:nvPr/>
        </p:nvSpPr>
        <p:spPr>
          <a:xfrm>
            <a:off x="4679950" y="4629150"/>
            <a:ext cx="755650" cy="514350"/>
          </a:xfrm>
          <a:custGeom>
            <a:avLst/>
            <a:gdLst>
              <a:gd name="connsiteX0" fmla="*/ 39444 w 755650"/>
              <a:gd name="connsiteY0" fmla="*/ 522109 h 514350"/>
              <a:gd name="connsiteX1" fmla="*/ 755359 w 755650"/>
              <a:gd name="connsiteY1" fmla="*/ 43027 h 514350"/>
              <a:gd name="connsiteX2" fmla="*/ 765914 w 755650"/>
              <a:gd name="connsiteY2" fmla="*/ 3596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9444" y="522109"/>
                </a:moveTo>
                <a:lnTo>
                  <a:pt x="755359" y="43027"/>
                </a:lnTo>
                <a:lnTo>
                  <a:pt x="765914" y="3596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TextBox 763"/>
          <p:cNvSpPr txBox="1"/>
          <p:nvPr/>
        </p:nvSpPr>
        <p:spPr>
          <a:xfrm>
            <a:off x="5003800" y="668934"/>
            <a:ext cx="638513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20" dirty="0">
                <a:solidFill>
                  <a:srgbClr val="3F3F3F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3F3F3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Picture 7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2537460"/>
            <a:ext cx="541020" cy="541020"/>
          </a:xfrm>
          <a:prstGeom prst="rect">
            <a:avLst/>
          </a:prstGeom>
        </p:spPr>
      </p:pic>
      <p:pic>
        <p:nvPicPr>
          <p:cNvPr id="766" name="Picture 7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2743200"/>
            <a:ext cx="541020" cy="533400"/>
          </a:xfrm>
          <a:prstGeom prst="rect">
            <a:avLst/>
          </a:prstGeom>
        </p:spPr>
      </p:pic>
      <p:sp>
        <p:nvSpPr>
          <p:cNvPr id="2" name="Freeform 766"/>
          <p:cNvSpPr/>
          <p:nvPr/>
        </p:nvSpPr>
        <p:spPr>
          <a:xfrm>
            <a:off x="2571750" y="2762250"/>
            <a:ext cx="768350" cy="31750"/>
          </a:xfrm>
          <a:custGeom>
            <a:avLst/>
            <a:gdLst>
              <a:gd name="connsiteX0" fmla="*/ 35350 w 768350"/>
              <a:gd name="connsiteY0" fmla="*/ 40323 h 31750"/>
              <a:gd name="connsiteX1" fmla="*/ 756247 w 768350"/>
              <a:gd name="connsiteY1" fmla="*/ 40323 h 31750"/>
              <a:gd name="connsiteX2" fmla="*/ 768947 w 768350"/>
              <a:gd name="connsiteY2" fmla="*/ 4032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31750">
                <a:moveTo>
                  <a:pt x="35350" y="40323"/>
                </a:moveTo>
                <a:lnTo>
                  <a:pt x="756247" y="40323"/>
                </a:lnTo>
                <a:lnTo>
                  <a:pt x="768947" y="4032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Freeform 767"/>
          <p:cNvSpPr/>
          <p:nvPr/>
        </p:nvSpPr>
        <p:spPr>
          <a:xfrm>
            <a:off x="3295650" y="2698750"/>
            <a:ext cx="146050" cy="158750"/>
          </a:xfrm>
          <a:custGeom>
            <a:avLst/>
            <a:gdLst>
              <a:gd name="connsiteX0" fmla="*/ 32346 w 146050"/>
              <a:gd name="connsiteY0" fmla="*/ 164784 h 158750"/>
              <a:gd name="connsiteX1" fmla="*/ 154266 w 146050"/>
              <a:gd name="connsiteY1" fmla="*/ 103824 h 158750"/>
              <a:gd name="connsiteX2" fmla="*/ 32346 w 146050"/>
              <a:gd name="connsiteY2" fmla="*/ 42863 h 158750"/>
              <a:gd name="connsiteX3" fmla="*/ 32346 w 146050"/>
              <a:gd name="connsiteY3" fmla="*/ 16478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346" y="164784"/>
                </a:moveTo>
                <a:lnTo>
                  <a:pt x="154266" y="103824"/>
                </a:lnTo>
                <a:lnTo>
                  <a:pt x="32346" y="42863"/>
                </a:lnTo>
                <a:lnTo>
                  <a:pt x="32346" y="16478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Freeform 768"/>
          <p:cNvSpPr/>
          <p:nvPr/>
        </p:nvSpPr>
        <p:spPr>
          <a:xfrm>
            <a:off x="2051050" y="4387850"/>
            <a:ext cx="488950" cy="31750"/>
          </a:xfrm>
          <a:custGeom>
            <a:avLst/>
            <a:gdLst>
              <a:gd name="connsiteX0" fmla="*/ 43302 w 488950"/>
              <a:gd name="connsiteY0" fmla="*/ 37807 h 31750"/>
              <a:gd name="connsiteX1" fmla="*/ 477241 w 488950"/>
              <a:gd name="connsiteY1" fmla="*/ 37807 h 31750"/>
              <a:gd name="connsiteX2" fmla="*/ 489941 w 488950"/>
              <a:gd name="connsiteY2" fmla="*/ 378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31750">
                <a:moveTo>
                  <a:pt x="43302" y="37807"/>
                </a:moveTo>
                <a:lnTo>
                  <a:pt x="477241" y="37807"/>
                </a:lnTo>
                <a:lnTo>
                  <a:pt x="489941" y="3780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reeform 769"/>
          <p:cNvSpPr/>
          <p:nvPr/>
        </p:nvSpPr>
        <p:spPr>
          <a:xfrm>
            <a:off x="3956050" y="2774950"/>
            <a:ext cx="1289050" cy="196850"/>
          </a:xfrm>
          <a:custGeom>
            <a:avLst/>
            <a:gdLst>
              <a:gd name="connsiteX0" fmla="*/ 39291 w 1289050"/>
              <a:gd name="connsiteY0" fmla="*/ 38211 h 196850"/>
              <a:gd name="connsiteX1" fmla="*/ 1288014 w 1289050"/>
              <a:gd name="connsiteY1" fmla="*/ 205263 h 196850"/>
              <a:gd name="connsiteX2" fmla="*/ 1300602 w 1289050"/>
              <a:gd name="connsiteY2" fmla="*/ 20694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9291" y="38211"/>
                </a:moveTo>
                <a:lnTo>
                  <a:pt x="1288014" y="205263"/>
                </a:lnTo>
                <a:lnTo>
                  <a:pt x="1300602" y="20694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Freeform 770"/>
          <p:cNvSpPr/>
          <p:nvPr/>
        </p:nvSpPr>
        <p:spPr>
          <a:xfrm>
            <a:off x="5200650" y="2876550"/>
            <a:ext cx="158750" cy="158750"/>
          </a:xfrm>
          <a:custGeom>
            <a:avLst/>
            <a:gdLst>
              <a:gd name="connsiteX0" fmla="*/ 35330 w 158750"/>
              <a:gd name="connsiteY0" fmla="*/ 164085 h 158750"/>
              <a:gd name="connsiteX1" fmla="*/ 164256 w 158750"/>
              <a:gd name="connsiteY1" fmla="*/ 119829 h 158750"/>
              <a:gd name="connsiteX2" fmla="*/ 51497 w 158750"/>
              <a:gd name="connsiteY2" fmla="*/ 43242 h 158750"/>
              <a:gd name="connsiteX3" fmla="*/ 35330 w 158750"/>
              <a:gd name="connsiteY3" fmla="*/ 164085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5330" y="164085"/>
                </a:moveTo>
                <a:lnTo>
                  <a:pt x="164256" y="119829"/>
                </a:lnTo>
                <a:lnTo>
                  <a:pt x="51497" y="43242"/>
                </a:lnTo>
                <a:lnTo>
                  <a:pt x="35330" y="16408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/>
          <p:cNvSpPr/>
          <p:nvPr/>
        </p:nvSpPr>
        <p:spPr>
          <a:xfrm>
            <a:off x="3816350" y="3016250"/>
            <a:ext cx="425450" cy="552450"/>
          </a:xfrm>
          <a:custGeom>
            <a:avLst/>
            <a:gdLst>
              <a:gd name="connsiteX0" fmla="*/ 34291 w 425450"/>
              <a:gd name="connsiteY0" fmla="*/ 33373 h 552450"/>
              <a:gd name="connsiteX1" fmla="*/ 424117 w 425450"/>
              <a:gd name="connsiteY1" fmla="*/ 543045 h 552450"/>
              <a:gd name="connsiteX2" fmla="*/ 431833 w 425450"/>
              <a:gd name="connsiteY2" fmla="*/ 55313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4291" y="33373"/>
                </a:moveTo>
                <a:lnTo>
                  <a:pt x="424117" y="543045"/>
                </a:lnTo>
                <a:lnTo>
                  <a:pt x="431833" y="5531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/>
          <p:cNvSpPr/>
          <p:nvPr/>
        </p:nvSpPr>
        <p:spPr>
          <a:xfrm>
            <a:off x="4159250" y="3486150"/>
            <a:ext cx="146050" cy="158750"/>
          </a:xfrm>
          <a:custGeom>
            <a:avLst/>
            <a:gdLst>
              <a:gd name="connsiteX0" fmla="*/ 32796 w 146050"/>
              <a:gd name="connsiteY0" fmla="*/ 110180 h 158750"/>
              <a:gd name="connsiteX1" fmla="*/ 155286 w 146050"/>
              <a:gd name="connsiteY1" fmla="*/ 169986 h 158750"/>
              <a:gd name="connsiteX2" fmla="*/ 129637 w 146050"/>
              <a:gd name="connsiteY2" fmla="*/ 36110 h 158750"/>
              <a:gd name="connsiteX3" fmla="*/ 32796 w 146050"/>
              <a:gd name="connsiteY3" fmla="*/ 11018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796" y="110180"/>
                </a:moveTo>
                <a:lnTo>
                  <a:pt x="155286" y="169986"/>
                </a:lnTo>
                <a:lnTo>
                  <a:pt x="129637" y="36110"/>
                </a:lnTo>
                <a:lnTo>
                  <a:pt x="32796" y="11018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/>
          <p:cNvSpPr/>
          <p:nvPr/>
        </p:nvSpPr>
        <p:spPr>
          <a:xfrm>
            <a:off x="3155950" y="4019550"/>
            <a:ext cx="908050" cy="374650"/>
          </a:xfrm>
          <a:custGeom>
            <a:avLst/>
            <a:gdLst>
              <a:gd name="connsiteX0" fmla="*/ 36482 w 908050"/>
              <a:gd name="connsiteY0" fmla="*/ 381780 h 374650"/>
              <a:gd name="connsiteX1" fmla="*/ 896789 w 908050"/>
              <a:gd name="connsiteY1" fmla="*/ 48813 h 374650"/>
              <a:gd name="connsiteX2" fmla="*/ 908633 w 908050"/>
              <a:gd name="connsiteY2" fmla="*/ 4422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36482" y="381780"/>
                </a:moveTo>
                <a:lnTo>
                  <a:pt x="896789" y="48813"/>
                </a:lnTo>
                <a:lnTo>
                  <a:pt x="908633" y="4422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/>
          <p:cNvSpPr/>
          <p:nvPr/>
        </p:nvSpPr>
        <p:spPr>
          <a:xfrm>
            <a:off x="4641850" y="3282950"/>
            <a:ext cx="755650" cy="514350"/>
          </a:xfrm>
          <a:custGeom>
            <a:avLst/>
            <a:gdLst>
              <a:gd name="connsiteX0" fmla="*/ 34639 w 755650"/>
              <a:gd name="connsiteY0" fmla="*/ 521935 h 514350"/>
              <a:gd name="connsiteX1" fmla="*/ 750554 w 755650"/>
              <a:gd name="connsiteY1" fmla="*/ 42853 h 514350"/>
              <a:gd name="connsiteX2" fmla="*/ 761109 w 755650"/>
              <a:gd name="connsiteY2" fmla="*/ 3579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4639" y="521935"/>
                </a:moveTo>
                <a:lnTo>
                  <a:pt x="750554" y="42853"/>
                </a:lnTo>
                <a:lnTo>
                  <a:pt x="761109" y="357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/>
          <p:cNvSpPr/>
          <p:nvPr/>
        </p:nvSpPr>
        <p:spPr>
          <a:xfrm>
            <a:off x="5314950" y="3219450"/>
            <a:ext cx="171450" cy="146050"/>
          </a:xfrm>
          <a:custGeom>
            <a:avLst/>
            <a:gdLst>
              <a:gd name="connsiteX0" fmla="*/ 111357 w 171450"/>
              <a:gd name="connsiteY0" fmla="*/ 157016 h 146050"/>
              <a:gd name="connsiteX1" fmla="*/ 178779 w 171450"/>
              <a:gd name="connsiteY1" fmla="*/ 38547 h 146050"/>
              <a:gd name="connsiteX2" fmla="*/ 43551 w 171450"/>
              <a:gd name="connsiteY2" fmla="*/ 55691 h 146050"/>
              <a:gd name="connsiteX3" fmla="*/ 111357 w 171450"/>
              <a:gd name="connsiteY3" fmla="*/ 15701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357" y="157016"/>
                </a:moveTo>
                <a:lnTo>
                  <a:pt x="178779" y="38547"/>
                </a:lnTo>
                <a:lnTo>
                  <a:pt x="43551" y="55691"/>
                </a:lnTo>
                <a:lnTo>
                  <a:pt x="111357" y="15701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/>
          <p:cNvSpPr/>
          <p:nvPr/>
        </p:nvSpPr>
        <p:spPr>
          <a:xfrm>
            <a:off x="4641850" y="3956050"/>
            <a:ext cx="742950" cy="273050"/>
          </a:xfrm>
          <a:custGeom>
            <a:avLst/>
            <a:gdLst>
              <a:gd name="connsiteX0" fmla="*/ 34639 w 742950"/>
              <a:gd name="connsiteY0" fmla="*/ 42945 h 273050"/>
              <a:gd name="connsiteX1" fmla="*/ 733340 w 742950"/>
              <a:gd name="connsiteY1" fmla="*/ 280786 h 273050"/>
              <a:gd name="connsiteX2" fmla="*/ 745362 w 742950"/>
              <a:gd name="connsiteY2" fmla="*/ 284878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4639" y="42945"/>
                </a:moveTo>
                <a:lnTo>
                  <a:pt x="733340" y="280786"/>
                </a:lnTo>
                <a:lnTo>
                  <a:pt x="745362" y="284878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/>
          <p:cNvSpPr/>
          <p:nvPr/>
        </p:nvSpPr>
        <p:spPr>
          <a:xfrm>
            <a:off x="5975350" y="3854450"/>
            <a:ext cx="844550" cy="412750"/>
          </a:xfrm>
          <a:custGeom>
            <a:avLst/>
            <a:gdLst>
              <a:gd name="connsiteX0" fmla="*/ 42260 w 844550"/>
              <a:gd name="connsiteY0" fmla="*/ 423358 h 412750"/>
              <a:gd name="connsiteX1" fmla="*/ 844350 w 844550"/>
              <a:gd name="connsiteY1" fmla="*/ 48115 h 412750"/>
              <a:gd name="connsiteX2" fmla="*/ 855853 w 844550"/>
              <a:gd name="connsiteY2" fmla="*/ 4273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260" y="423358"/>
                </a:moveTo>
                <a:lnTo>
                  <a:pt x="844350" y="48115"/>
                </a:lnTo>
                <a:lnTo>
                  <a:pt x="855853" y="427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/>
          <p:cNvSpPr/>
          <p:nvPr/>
        </p:nvSpPr>
        <p:spPr>
          <a:xfrm>
            <a:off x="5911850" y="3105150"/>
            <a:ext cx="882650" cy="412750"/>
          </a:xfrm>
          <a:custGeom>
            <a:avLst/>
            <a:gdLst>
              <a:gd name="connsiteX0" fmla="*/ 35707 w 882650"/>
              <a:gd name="connsiteY0" fmla="*/ 36086 h 412750"/>
              <a:gd name="connsiteX1" fmla="*/ 880213 w 882650"/>
              <a:gd name="connsiteY1" fmla="*/ 408523 h 412750"/>
              <a:gd name="connsiteX2" fmla="*/ 891833 w 882650"/>
              <a:gd name="connsiteY2" fmla="*/ 413648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12750">
                <a:moveTo>
                  <a:pt x="35707" y="36086"/>
                </a:moveTo>
                <a:lnTo>
                  <a:pt x="880213" y="408523"/>
                </a:lnTo>
                <a:lnTo>
                  <a:pt x="891833" y="413648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/>
          <p:cNvSpPr/>
          <p:nvPr/>
        </p:nvSpPr>
        <p:spPr>
          <a:xfrm>
            <a:off x="7423150" y="3613150"/>
            <a:ext cx="755650" cy="31750"/>
          </a:xfrm>
          <a:custGeom>
            <a:avLst/>
            <a:gdLst>
              <a:gd name="connsiteX0" fmla="*/ 33711 w 755650"/>
              <a:gd name="connsiteY0" fmla="*/ 36069 h 31750"/>
              <a:gd name="connsiteX1" fmla="*/ 754609 w 755650"/>
              <a:gd name="connsiteY1" fmla="*/ 36069 h 31750"/>
              <a:gd name="connsiteX2" fmla="*/ 767308 w 755650"/>
              <a:gd name="connsiteY2" fmla="*/ 360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31750">
                <a:moveTo>
                  <a:pt x="33711" y="36069"/>
                </a:moveTo>
                <a:lnTo>
                  <a:pt x="754609" y="36069"/>
                </a:lnTo>
                <a:lnTo>
                  <a:pt x="767308" y="3606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/>
          <p:cNvSpPr/>
          <p:nvPr/>
        </p:nvSpPr>
        <p:spPr>
          <a:xfrm>
            <a:off x="7334250" y="5175250"/>
            <a:ext cx="158750" cy="146050"/>
          </a:xfrm>
          <a:custGeom>
            <a:avLst/>
            <a:gdLst>
              <a:gd name="connsiteX0" fmla="*/ 43803 w 158750"/>
              <a:gd name="connsiteY0" fmla="*/ 158012 h 146050"/>
              <a:gd name="connsiteX1" fmla="*/ 165723 w 158750"/>
              <a:gd name="connsiteY1" fmla="*/ 97052 h 146050"/>
              <a:gd name="connsiteX2" fmla="*/ 43803 w 158750"/>
              <a:gd name="connsiteY2" fmla="*/ 36091 h 146050"/>
              <a:gd name="connsiteX3" fmla="*/ 43803 w 158750"/>
              <a:gd name="connsiteY3" fmla="*/ 158012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803" y="158012"/>
                </a:moveTo>
                <a:lnTo>
                  <a:pt x="165723" y="97052"/>
                </a:lnTo>
                <a:lnTo>
                  <a:pt x="43803" y="36091"/>
                </a:lnTo>
                <a:lnTo>
                  <a:pt x="43803" y="1580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/>
          <p:cNvSpPr/>
          <p:nvPr/>
        </p:nvSpPr>
        <p:spPr>
          <a:xfrm>
            <a:off x="8807450" y="3625850"/>
            <a:ext cx="1289050" cy="196850"/>
          </a:xfrm>
          <a:custGeom>
            <a:avLst/>
            <a:gdLst>
              <a:gd name="connsiteX0" fmla="*/ 37653 w 1289050"/>
              <a:gd name="connsiteY0" fmla="*/ 33957 h 196850"/>
              <a:gd name="connsiteX1" fmla="*/ 1286376 w 1289050"/>
              <a:gd name="connsiteY1" fmla="*/ 201009 h 196850"/>
              <a:gd name="connsiteX2" fmla="*/ 1298964 w 1289050"/>
              <a:gd name="connsiteY2" fmla="*/ 20269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7653" y="33957"/>
                </a:moveTo>
                <a:lnTo>
                  <a:pt x="1286376" y="201009"/>
                </a:lnTo>
                <a:lnTo>
                  <a:pt x="1298964" y="20269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/>
          <p:cNvSpPr/>
          <p:nvPr/>
        </p:nvSpPr>
        <p:spPr>
          <a:xfrm>
            <a:off x="10052050" y="3727450"/>
            <a:ext cx="158750" cy="158750"/>
          </a:xfrm>
          <a:custGeom>
            <a:avLst/>
            <a:gdLst>
              <a:gd name="connsiteX0" fmla="*/ 33694 w 158750"/>
              <a:gd name="connsiteY0" fmla="*/ 159830 h 158750"/>
              <a:gd name="connsiteX1" fmla="*/ 162620 w 158750"/>
              <a:gd name="connsiteY1" fmla="*/ 115575 h 158750"/>
              <a:gd name="connsiteX2" fmla="*/ 49859 w 158750"/>
              <a:gd name="connsiteY2" fmla="*/ 38987 h 158750"/>
              <a:gd name="connsiteX3" fmla="*/ 33694 w 158750"/>
              <a:gd name="connsiteY3" fmla="*/ 15983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3694" y="159830"/>
                </a:moveTo>
                <a:lnTo>
                  <a:pt x="162620" y="115575"/>
                </a:lnTo>
                <a:lnTo>
                  <a:pt x="49859" y="38987"/>
                </a:lnTo>
                <a:lnTo>
                  <a:pt x="33694" y="15983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/>
          <p:cNvSpPr/>
          <p:nvPr/>
        </p:nvSpPr>
        <p:spPr>
          <a:xfrm>
            <a:off x="8667750" y="3854450"/>
            <a:ext cx="425450" cy="552450"/>
          </a:xfrm>
          <a:custGeom>
            <a:avLst/>
            <a:gdLst>
              <a:gd name="connsiteX0" fmla="*/ 32653 w 425450"/>
              <a:gd name="connsiteY0" fmla="*/ 41817 h 552450"/>
              <a:gd name="connsiteX1" fmla="*/ 422479 w 425450"/>
              <a:gd name="connsiteY1" fmla="*/ 551489 h 552450"/>
              <a:gd name="connsiteX2" fmla="*/ 430195 w 425450"/>
              <a:gd name="connsiteY2" fmla="*/ 561577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2653" y="41817"/>
                </a:moveTo>
                <a:lnTo>
                  <a:pt x="422479" y="551489"/>
                </a:lnTo>
                <a:lnTo>
                  <a:pt x="430195" y="5615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/>
          <p:cNvSpPr/>
          <p:nvPr/>
        </p:nvSpPr>
        <p:spPr>
          <a:xfrm>
            <a:off x="8997950" y="4337050"/>
            <a:ext cx="158750" cy="158750"/>
          </a:xfrm>
          <a:custGeom>
            <a:avLst/>
            <a:gdLst>
              <a:gd name="connsiteX0" fmla="*/ 43858 w 158750"/>
              <a:gd name="connsiteY0" fmla="*/ 105924 h 158750"/>
              <a:gd name="connsiteX1" fmla="*/ 166348 w 158750"/>
              <a:gd name="connsiteY1" fmla="*/ 165731 h 158750"/>
              <a:gd name="connsiteX2" fmla="*/ 140699 w 158750"/>
              <a:gd name="connsiteY2" fmla="*/ 31855 h 158750"/>
              <a:gd name="connsiteX3" fmla="*/ 43858 w 158750"/>
              <a:gd name="connsiteY3" fmla="*/ 10592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3858" y="105924"/>
                </a:moveTo>
                <a:lnTo>
                  <a:pt x="166348" y="165731"/>
                </a:lnTo>
                <a:lnTo>
                  <a:pt x="140699" y="31855"/>
                </a:lnTo>
                <a:lnTo>
                  <a:pt x="43858" y="10592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/>
          <p:cNvSpPr/>
          <p:nvPr/>
        </p:nvSpPr>
        <p:spPr>
          <a:xfrm>
            <a:off x="8007350" y="4870450"/>
            <a:ext cx="895350" cy="374650"/>
          </a:xfrm>
          <a:custGeom>
            <a:avLst/>
            <a:gdLst>
              <a:gd name="connsiteX0" fmla="*/ 34844 w 895350"/>
              <a:gd name="connsiteY0" fmla="*/ 377526 h 374650"/>
              <a:gd name="connsiteX1" fmla="*/ 895151 w 895350"/>
              <a:gd name="connsiteY1" fmla="*/ 44558 h 374650"/>
              <a:gd name="connsiteX2" fmla="*/ 906995 w 895350"/>
              <a:gd name="connsiteY2" fmla="*/ 39975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4844" y="377526"/>
                </a:moveTo>
                <a:lnTo>
                  <a:pt x="895151" y="44558"/>
                </a:lnTo>
                <a:lnTo>
                  <a:pt x="906995" y="3997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/>
          <p:cNvSpPr/>
          <p:nvPr/>
        </p:nvSpPr>
        <p:spPr>
          <a:xfrm>
            <a:off x="8845550" y="4819650"/>
            <a:ext cx="158750" cy="146050"/>
          </a:xfrm>
          <a:custGeom>
            <a:avLst/>
            <a:gdLst>
              <a:gd name="connsiteX0" fmla="*/ 78954 w 158750"/>
              <a:gd name="connsiteY0" fmla="*/ 152209 h 146050"/>
              <a:gd name="connsiteX1" fmla="*/ 170652 w 158750"/>
              <a:gd name="connsiteY1" fmla="*/ 51352 h 146050"/>
              <a:gd name="connsiteX2" fmla="*/ 34949 w 158750"/>
              <a:gd name="connsiteY2" fmla="*/ 38508 h 146050"/>
              <a:gd name="connsiteX3" fmla="*/ 78954 w 158750"/>
              <a:gd name="connsiteY3" fmla="*/ 15220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8954" y="152209"/>
                </a:moveTo>
                <a:lnTo>
                  <a:pt x="170652" y="51352"/>
                </a:lnTo>
                <a:lnTo>
                  <a:pt x="34949" y="38508"/>
                </a:lnTo>
                <a:lnTo>
                  <a:pt x="78954" y="15220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/>
          <p:cNvSpPr/>
          <p:nvPr/>
        </p:nvSpPr>
        <p:spPr>
          <a:xfrm>
            <a:off x="9493250" y="4121150"/>
            <a:ext cx="755650" cy="527050"/>
          </a:xfrm>
          <a:custGeom>
            <a:avLst/>
            <a:gdLst>
              <a:gd name="connsiteX0" fmla="*/ 33001 w 755650"/>
              <a:gd name="connsiteY0" fmla="*/ 530381 h 527050"/>
              <a:gd name="connsiteX1" fmla="*/ 748916 w 755650"/>
              <a:gd name="connsiteY1" fmla="*/ 51298 h 527050"/>
              <a:gd name="connsiteX2" fmla="*/ 759470 w 755650"/>
              <a:gd name="connsiteY2" fmla="*/ 4423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27050">
                <a:moveTo>
                  <a:pt x="33001" y="530381"/>
                </a:moveTo>
                <a:lnTo>
                  <a:pt x="748916" y="51298"/>
                </a:lnTo>
                <a:lnTo>
                  <a:pt x="759470" y="4423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/>
          <p:cNvSpPr/>
          <p:nvPr/>
        </p:nvSpPr>
        <p:spPr>
          <a:xfrm>
            <a:off x="10166350" y="4070350"/>
            <a:ext cx="171450" cy="146050"/>
          </a:xfrm>
          <a:custGeom>
            <a:avLst/>
            <a:gdLst>
              <a:gd name="connsiteX0" fmla="*/ 109718 w 171450"/>
              <a:gd name="connsiteY0" fmla="*/ 152761 h 146050"/>
              <a:gd name="connsiteX1" fmla="*/ 177141 w 171450"/>
              <a:gd name="connsiteY1" fmla="*/ 34292 h 146050"/>
              <a:gd name="connsiteX2" fmla="*/ 41912 w 171450"/>
              <a:gd name="connsiteY2" fmla="*/ 51436 h 146050"/>
              <a:gd name="connsiteX3" fmla="*/ 109718 w 171450"/>
              <a:gd name="connsiteY3" fmla="*/ 15276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09718" y="152761"/>
                </a:moveTo>
                <a:lnTo>
                  <a:pt x="177141" y="34292"/>
                </a:lnTo>
                <a:lnTo>
                  <a:pt x="41912" y="51436"/>
                </a:lnTo>
                <a:lnTo>
                  <a:pt x="109718" y="15276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/>
          <p:cNvSpPr/>
          <p:nvPr/>
        </p:nvSpPr>
        <p:spPr>
          <a:xfrm>
            <a:off x="9493250" y="4806950"/>
            <a:ext cx="742950" cy="273050"/>
          </a:xfrm>
          <a:custGeom>
            <a:avLst/>
            <a:gdLst>
              <a:gd name="connsiteX0" fmla="*/ 33001 w 742950"/>
              <a:gd name="connsiteY0" fmla="*/ 38690 h 273050"/>
              <a:gd name="connsiteX1" fmla="*/ 731701 w 742950"/>
              <a:gd name="connsiteY1" fmla="*/ 276531 h 273050"/>
              <a:gd name="connsiteX2" fmla="*/ 743724 w 742950"/>
              <a:gd name="connsiteY2" fmla="*/ 280624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3001" y="38690"/>
                </a:moveTo>
                <a:lnTo>
                  <a:pt x="731701" y="276531"/>
                </a:lnTo>
                <a:lnTo>
                  <a:pt x="743724" y="28062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/>
          <p:cNvSpPr/>
          <p:nvPr/>
        </p:nvSpPr>
        <p:spPr>
          <a:xfrm>
            <a:off x="10166350" y="4984750"/>
            <a:ext cx="171450" cy="146050"/>
          </a:xfrm>
          <a:custGeom>
            <a:avLst/>
            <a:gdLst>
              <a:gd name="connsiteX0" fmla="*/ 38958 w 171450"/>
              <a:gd name="connsiteY0" fmla="*/ 156440 h 146050"/>
              <a:gd name="connsiteX1" fmla="*/ 174018 w 171450"/>
              <a:gd name="connsiteY1" fmla="*/ 138020 h 146050"/>
              <a:gd name="connsiteX2" fmla="*/ 78245 w 171450"/>
              <a:gd name="connsiteY2" fmla="*/ 41023 h 146050"/>
              <a:gd name="connsiteX3" fmla="*/ 38958 w 171450"/>
              <a:gd name="connsiteY3" fmla="*/ 15644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38958" y="156440"/>
                </a:moveTo>
                <a:lnTo>
                  <a:pt x="174018" y="138020"/>
                </a:lnTo>
                <a:lnTo>
                  <a:pt x="78245" y="41023"/>
                </a:lnTo>
                <a:lnTo>
                  <a:pt x="38958" y="15644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/>
          <p:cNvSpPr/>
          <p:nvPr/>
        </p:nvSpPr>
        <p:spPr>
          <a:xfrm>
            <a:off x="10826750" y="4705350"/>
            <a:ext cx="844550" cy="412750"/>
          </a:xfrm>
          <a:custGeom>
            <a:avLst/>
            <a:gdLst>
              <a:gd name="connsiteX0" fmla="*/ 40622 w 844550"/>
              <a:gd name="connsiteY0" fmla="*/ 419103 h 412750"/>
              <a:gd name="connsiteX1" fmla="*/ 842712 w 844550"/>
              <a:gd name="connsiteY1" fmla="*/ 43859 h 412750"/>
              <a:gd name="connsiteX2" fmla="*/ 854216 w 844550"/>
              <a:gd name="connsiteY2" fmla="*/ 38477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0622" y="419103"/>
                </a:moveTo>
                <a:lnTo>
                  <a:pt x="842712" y="43859"/>
                </a:lnTo>
                <a:lnTo>
                  <a:pt x="854216" y="384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/>
          <p:cNvSpPr/>
          <p:nvPr/>
        </p:nvSpPr>
        <p:spPr>
          <a:xfrm>
            <a:off x="11601450" y="4654550"/>
            <a:ext cx="171450" cy="146050"/>
          </a:xfrm>
          <a:custGeom>
            <a:avLst/>
            <a:gdLst>
              <a:gd name="connsiteX0" fmla="*/ 93846 w 171450"/>
              <a:gd name="connsiteY0" fmla="*/ 149875 h 146050"/>
              <a:gd name="connsiteX1" fmla="*/ 178445 w 171450"/>
              <a:gd name="connsiteY1" fmla="*/ 42995 h 146050"/>
              <a:gd name="connsiteX2" fmla="*/ 42180 w 171450"/>
              <a:gd name="connsiteY2" fmla="*/ 39444 h 146050"/>
              <a:gd name="connsiteX3" fmla="*/ 93846 w 171450"/>
              <a:gd name="connsiteY3" fmla="*/ 14987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3846" y="149875"/>
                </a:moveTo>
                <a:lnTo>
                  <a:pt x="178445" y="42995"/>
                </a:lnTo>
                <a:lnTo>
                  <a:pt x="42180" y="39444"/>
                </a:lnTo>
                <a:lnTo>
                  <a:pt x="93846" y="14987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/>
          <p:cNvSpPr/>
          <p:nvPr/>
        </p:nvSpPr>
        <p:spPr>
          <a:xfrm>
            <a:off x="10763250" y="3956050"/>
            <a:ext cx="882650" cy="400050"/>
          </a:xfrm>
          <a:custGeom>
            <a:avLst/>
            <a:gdLst>
              <a:gd name="connsiteX0" fmla="*/ 34069 w 882650"/>
              <a:gd name="connsiteY0" fmla="*/ 31832 h 400050"/>
              <a:gd name="connsiteX1" fmla="*/ 878575 w 882650"/>
              <a:gd name="connsiteY1" fmla="*/ 404269 h 400050"/>
              <a:gd name="connsiteX2" fmla="*/ 890195 w 882650"/>
              <a:gd name="connsiteY2" fmla="*/ 40939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4069" y="31832"/>
                </a:moveTo>
                <a:lnTo>
                  <a:pt x="878575" y="404269"/>
                </a:lnTo>
                <a:lnTo>
                  <a:pt x="890195" y="409394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reeform 794"/>
          <p:cNvSpPr/>
          <p:nvPr/>
        </p:nvSpPr>
        <p:spPr>
          <a:xfrm>
            <a:off x="11576050" y="4260850"/>
            <a:ext cx="171450" cy="146050"/>
          </a:xfrm>
          <a:custGeom>
            <a:avLst/>
            <a:gdLst>
              <a:gd name="connsiteX0" fmla="*/ 41177 w 171450"/>
              <a:gd name="connsiteY0" fmla="*/ 155246 h 146050"/>
              <a:gd name="connsiteX1" fmla="*/ 177328 w 171450"/>
              <a:gd name="connsiteY1" fmla="*/ 148665 h 146050"/>
              <a:gd name="connsiteX2" fmla="*/ 90374 w 171450"/>
              <a:gd name="connsiteY2" fmla="*/ 43691 h 146050"/>
              <a:gd name="connsiteX3" fmla="*/ 41177 w 171450"/>
              <a:gd name="connsiteY3" fmla="*/ 15524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41177" y="155246"/>
                </a:moveTo>
                <a:lnTo>
                  <a:pt x="177328" y="148665"/>
                </a:lnTo>
                <a:lnTo>
                  <a:pt x="90374" y="43691"/>
                </a:lnTo>
                <a:lnTo>
                  <a:pt x="41177" y="15524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6" name="Picture 7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461" y="3718560"/>
            <a:ext cx="541020" cy="541020"/>
          </a:xfrm>
          <a:prstGeom prst="rect">
            <a:avLst/>
          </a:prstGeom>
        </p:spPr>
      </p:pic>
      <p:sp>
        <p:nvSpPr>
          <p:cNvPr id="3" name="Freeform 796"/>
          <p:cNvSpPr/>
          <p:nvPr/>
        </p:nvSpPr>
        <p:spPr>
          <a:xfrm>
            <a:off x="12261850" y="4476750"/>
            <a:ext cx="476250" cy="31750"/>
          </a:xfrm>
          <a:custGeom>
            <a:avLst/>
            <a:gdLst>
              <a:gd name="connsiteX0" fmla="*/ 39668 w 476250"/>
              <a:gd name="connsiteY0" fmla="*/ 36967 h 31750"/>
              <a:gd name="connsiteX1" fmla="*/ 473607 w 476250"/>
              <a:gd name="connsiteY1" fmla="*/ 36967 h 31750"/>
              <a:gd name="connsiteX2" fmla="*/ 486308 w 476250"/>
              <a:gd name="connsiteY2" fmla="*/ 3696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9668" y="36967"/>
                </a:moveTo>
                <a:lnTo>
                  <a:pt x="473607" y="36967"/>
                </a:lnTo>
                <a:lnTo>
                  <a:pt x="486308" y="3696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reeform 797"/>
          <p:cNvSpPr/>
          <p:nvPr/>
        </p:nvSpPr>
        <p:spPr>
          <a:xfrm>
            <a:off x="12693650" y="4413250"/>
            <a:ext cx="158750" cy="158750"/>
          </a:xfrm>
          <a:custGeom>
            <a:avLst/>
            <a:gdLst>
              <a:gd name="connsiteX0" fmla="*/ 41808 w 158750"/>
              <a:gd name="connsiteY0" fmla="*/ 161427 h 158750"/>
              <a:gd name="connsiteX1" fmla="*/ 163729 w 158750"/>
              <a:gd name="connsiteY1" fmla="*/ 100467 h 158750"/>
              <a:gd name="connsiteX2" fmla="*/ 41808 w 158750"/>
              <a:gd name="connsiteY2" fmla="*/ 39507 h 158750"/>
              <a:gd name="connsiteX3" fmla="*/ 41808 w 158750"/>
              <a:gd name="connsiteY3" fmla="*/ 1614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1808" y="161427"/>
                </a:moveTo>
                <a:lnTo>
                  <a:pt x="163729" y="100467"/>
                </a:lnTo>
                <a:lnTo>
                  <a:pt x="41808" y="39507"/>
                </a:lnTo>
                <a:lnTo>
                  <a:pt x="41808" y="1614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reeform 798"/>
          <p:cNvSpPr/>
          <p:nvPr/>
        </p:nvSpPr>
        <p:spPr>
          <a:xfrm>
            <a:off x="13366750" y="4108450"/>
            <a:ext cx="895350" cy="374650"/>
          </a:xfrm>
          <a:custGeom>
            <a:avLst/>
            <a:gdLst>
              <a:gd name="connsiteX0" fmla="*/ 32842 w 895350"/>
              <a:gd name="connsiteY0" fmla="*/ 380941 h 374650"/>
              <a:gd name="connsiteX1" fmla="*/ 893150 w 895350"/>
              <a:gd name="connsiteY1" fmla="*/ 47974 h 374650"/>
              <a:gd name="connsiteX2" fmla="*/ 904994 w 895350"/>
              <a:gd name="connsiteY2" fmla="*/ 4339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2842" y="380941"/>
                </a:moveTo>
                <a:lnTo>
                  <a:pt x="893150" y="47974"/>
                </a:lnTo>
                <a:lnTo>
                  <a:pt x="904994" y="433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Freeform 799"/>
          <p:cNvSpPr/>
          <p:nvPr/>
        </p:nvSpPr>
        <p:spPr>
          <a:xfrm>
            <a:off x="14204950" y="4057650"/>
            <a:ext cx="158750" cy="146050"/>
          </a:xfrm>
          <a:custGeom>
            <a:avLst/>
            <a:gdLst>
              <a:gd name="connsiteX0" fmla="*/ 76962 w 158750"/>
              <a:gd name="connsiteY0" fmla="*/ 155625 h 146050"/>
              <a:gd name="connsiteX1" fmla="*/ 168656 w 158750"/>
              <a:gd name="connsiteY1" fmla="*/ 54767 h 146050"/>
              <a:gd name="connsiteX2" fmla="*/ 32956 w 158750"/>
              <a:gd name="connsiteY2" fmla="*/ 41924 h 146050"/>
              <a:gd name="connsiteX3" fmla="*/ 76962 w 158750"/>
              <a:gd name="connsiteY3" fmla="*/ 15562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6962" y="155625"/>
                </a:moveTo>
                <a:lnTo>
                  <a:pt x="168656" y="54767"/>
                </a:lnTo>
                <a:lnTo>
                  <a:pt x="32956" y="41924"/>
                </a:lnTo>
                <a:lnTo>
                  <a:pt x="76962" y="15562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/>
          <p:cNvSpPr/>
          <p:nvPr/>
        </p:nvSpPr>
        <p:spPr>
          <a:xfrm>
            <a:off x="5518150" y="5734050"/>
            <a:ext cx="527050" cy="234950"/>
          </a:xfrm>
          <a:custGeom>
            <a:avLst/>
            <a:gdLst>
              <a:gd name="connsiteX0" fmla="*/ 41168 w 527050"/>
              <a:gd name="connsiteY0" fmla="*/ 247331 h 234950"/>
              <a:gd name="connsiteX1" fmla="*/ 516621 w 527050"/>
              <a:gd name="connsiteY1" fmla="*/ 38825 h 234950"/>
              <a:gd name="connsiteX2" fmla="*/ 528252 w 527050"/>
              <a:gd name="connsiteY2" fmla="*/ 33724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050" h="234950">
                <a:moveTo>
                  <a:pt x="41168" y="247331"/>
                </a:moveTo>
                <a:lnTo>
                  <a:pt x="516621" y="38825"/>
                </a:lnTo>
                <a:lnTo>
                  <a:pt x="528252" y="33724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/>
          <p:cNvSpPr/>
          <p:nvPr/>
        </p:nvSpPr>
        <p:spPr>
          <a:xfrm>
            <a:off x="5975350" y="5683250"/>
            <a:ext cx="158750" cy="133350"/>
          </a:xfrm>
          <a:custGeom>
            <a:avLst/>
            <a:gdLst>
              <a:gd name="connsiteX0" fmla="*/ 83904 w 158750"/>
              <a:gd name="connsiteY0" fmla="*/ 145451 h 133350"/>
              <a:gd name="connsiteX1" fmla="*/ 171076 w 158750"/>
              <a:gd name="connsiteY1" fmla="*/ 40659 h 133350"/>
              <a:gd name="connsiteX2" fmla="*/ 34939 w 158750"/>
              <a:gd name="connsiteY2" fmla="*/ 33797 h 133350"/>
              <a:gd name="connsiteX3" fmla="*/ 83904 w 158750"/>
              <a:gd name="connsiteY3" fmla="*/ 145451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33350">
                <a:moveTo>
                  <a:pt x="83904" y="145451"/>
                </a:moveTo>
                <a:lnTo>
                  <a:pt x="171076" y="40659"/>
                </a:lnTo>
                <a:lnTo>
                  <a:pt x="34939" y="33797"/>
                </a:lnTo>
                <a:lnTo>
                  <a:pt x="83904" y="14545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3" name="Picture 8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076700"/>
            <a:ext cx="990600" cy="3573780"/>
          </a:xfrm>
          <a:prstGeom prst="rect">
            <a:avLst/>
          </a:prstGeom>
        </p:spPr>
      </p:pic>
      <p:sp>
        <p:nvSpPr>
          <p:cNvPr id="4" name="Freeform 803"/>
          <p:cNvSpPr/>
          <p:nvPr/>
        </p:nvSpPr>
        <p:spPr>
          <a:xfrm>
            <a:off x="1733550" y="7423150"/>
            <a:ext cx="476250" cy="31750"/>
          </a:xfrm>
          <a:custGeom>
            <a:avLst/>
            <a:gdLst>
              <a:gd name="connsiteX0" fmla="*/ 37430 w 476250"/>
              <a:gd name="connsiteY0" fmla="*/ 42019 h 31750"/>
              <a:gd name="connsiteX1" fmla="*/ 471370 w 476250"/>
              <a:gd name="connsiteY1" fmla="*/ 42019 h 31750"/>
              <a:gd name="connsiteX2" fmla="*/ 484070 w 476250"/>
              <a:gd name="connsiteY2" fmla="*/ 4201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7430" y="42019"/>
                </a:moveTo>
                <a:lnTo>
                  <a:pt x="471370" y="42019"/>
                </a:lnTo>
                <a:lnTo>
                  <a:pt x="484070" y="4201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4"/>
          <p:cNvSpPr/>
          <p:nvPr/>
        </p:nvSpPr>
        <p:spPr>
          <a:xfrm>
            <a:off x="2165350" y="7372350"/>
            <a:ext cx="158750" cy="146050"/>
          </a:xfrm>
          <a:custGeom>
            <a:avLst/>
            <a:gdLst>
              <a:gd name="connsiteX0" fmla="*/ 39570 w 158750"/>
              <a:gd name="connsiteY0" fmla="*/ 153779 h 146050"/>
              <a:gd name="connsiteX1" fmla="*/ 161490 w 158750"/>
              <a:gd name="connsiteY1" fmla="*/ 92819 h 146050"/>
              <a:gd name="connsiteX2" fmla="*/ 39570 w 158750"/>
              <a:gd name="connsiteY2" fmla="*/ 31860 h 146050"/>
              <a:gd name="connsiteX3" fmla="*/ 39570 w 158750"/>
              <a:gd name="connsiteY3" fmla="*/ 15377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9570" y="153779"/>
                </a:moveTo>
                <a:lnTo>
                  <a:pt x="161490" y="92819"/>
                </a:lnTo>
                <a:lnTo>
                  <a:pt x="39570" y="31860"/>
                </a:lnTo>
                <a:lnTo>
                  <a:pt x="39570" y="15377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/>
          <p:cNvSpPr/>
          <p:nvPr/>
        </p:nvSpPr>
        <p:spPr>
          <a:xfrm>
            <a:off x="2825750" y="7067550"/>
            <a:ext cx="908050" cy="361950"/>
          </a:xfrm>
          <a:custGeom>
            <a:avLst/>
            <a:gdLst>
              <a:gd name="connsiteX0" fmla="*/ 43310 w 908050"/>
              <a:gd name="connsiteY0" fmla="*/ 373293 h 361950"/>
              <a:gd name="connsiteX1" fmla="*/ 903618 w 908050"/>
              <a:gd name="connsiteY1" fmla="*/ 40326 h 361950"/>
              <a:gd name="connsiteX2" fmla="*/ 915462 w 908050"/>
              <a:gd name="connsiteY2" fmla="*/ 35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61950">
                <a:moveTo>
                  <a:pt x="43310" y="373293"/>
                </a:moveTo>
                <a:lnTo>
                  <a:pt x="903618" y="40326"/>
                </a:lnTo>
                <a:lnTo>
                  <a:pt x="915462" y="3574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/>
          <p:cNvSpPr/>
          <p:nvPr/>
        </p:nvSpPr>
        <p:spPr>
          <a:xfrm>
            <a:off x="3663950" y="7016750"/>
            <a:ext cx="171450" cy="146050"/>
          </a:xfrm>
          <a:custGeom>
            <a:avLst/>
            <a:gdLst>
              <a:gd name="connsiteX0" fmla="*/ 87421 w 171450"/>
              <a:gd name="connsiteY0" fmla="*/ 147977 h 146050"/>
              <a:gd name="connsiteX1" fmla="*/ 179119 w 171450"/>
              <a:gd name="connsiteY1" fmla="*/ 47120 h 146050"/>
              <a:gd name="connsiteX2" fmla="*/ 43414 w 171450"/>
              <a:gd name="connsiteY2" fmla="*/ 34275 h 146050"/>
              <a:gd name="connsiteX3" fmla="*/ 87421 w 171450"/>
              <a:gd name="connsiteY3" fmla="*/ 147977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7421" y="147977"/>
                </a:moveTo>
                <a:lnTo>
                  <a:pt x="179119" y="47120"/>
                </a:lnTo>
                <a:lnTo>
                  <a:pt x="43414" y="34275"/>
                </a:lnTo>
                <a:lnTo>
                  <a:pt x="87421" y="14797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/>
          <p:cNvSpPr/>
          <p:nvPr/>
        </p:nvSpPr>
        <p:spPr>
          <a:xfrm>
            <a:off x="4311650" y="6318250"/>
            <a:ext cx="755650" cy="514350"/>
          </a:xfrm>
          <a:custGeom>
            <a:avLst/>
            <a:gdLst>
              <a:gd name="connsiteX0" fmla="*/ 41468 w 755650"/>
              <a:gd name="connsiteY0" fmla="*/ 526146 h 514350"/>
              <a:gd name="connsiteX1" fmla="*/ 757382 w 755650"/>
              <a:gd name="connsiteY1" fmla="*/ 47064 h 514350"/>
              <a:gd name="connsiteX2" fmla="*/ 767938 w 755650"/>
              <a:gd name="connsiteY2" fmla="*/ 40001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41468" y="526146"/>
                </a:moveTo>
                <a:lnTo>
                  <a:pt x="757382" y="47064"/>
                </a:lnTo>
                <a:lnTo>
                  <a:pt x="767938" y="4000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/>
          <p:cNvSpPr/>
          <p:nvPr/>
        </p:nvSpPr>
        <p:spPr>
          <a:xfrm>
            <a:off x="4997450" y="6254750"/>
            <a:ext cx="171450" cy="158750"/>
          </a:xfrm>
          <a:custGeom>
            <a:avLst/>
            <a:gdLst>
              <a:gd name="connsiteX0" fmla="*/ 105485 w 171450"/>
              <a:gd name="connsiteY0" fmla="*/ 161227 h 158750"/>
              <a:gd name="connsiteX1" fmla="*/ 172908 w 171450"/>
              <a:gd name="connsiteY1" fmla="*/ 42759 h 158750"/>
              <a:gd name="connsiteX2" fmla="*/ 37679 w 171450"/>
              <a:gd name="connsiteY2" fmla="*/ 59902 h 158750"/>
              <a:gd name="connsiteX3" fmla="*/ 105485 w 171450"/>
              <a:gd name="connsiteY3" fmla="*/ 1612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105485" y="161227"/>
                </a:moveTo>
                <a:lnTo>
                  <a:pt x="172908" y="42759"/>
                </a:lnTo>
                <a:lnTo>
                  <a:pt x="37679" y="59902"/>
                </a:lnTo>
                <a:lnTo>
                  <a:pt x="105485" y="1612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/>
          <p:cNvSpPr/>
          <p:nvPr/>
        </p:nvSpPr>
        <p:spPr>
          <a:xfrm>
            <a:off x="4311650" y="7004050"/>
            <a:ext cx="742950" cy="273050"/>
          </a:xfrm>
          <a:custGeom>
            <a:avLst/>
            <a:gdLst>
              <a:gd name="connsiteX0" fmla="*/ 41468 w 742950"/>
              <a:gd name="connsiteY0" fmla="*/ 34457 h 273050"/>
              <a:gd name="connsiteX1" fmla="*/ 740168 w 742950"/>
              <a:gd name="connsiteY1" fmla="*/ 272298 h 273050"/>
              <a:gd name="connsiteX2" fmla="*/ 752191 w 742950"/>
              <a:gd name="connsiteY2" fmla="*/ 276391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41468" y="34457"/>
                </a:moveTo>
                <a:lnTo>
                  <a:pt x="740168" y="272298"/>
                </a:lnTo>
                <a:lnTo>
                  <a:pt x="752191" y="27639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/>
          <p:cNvSpPr/>
          <p:nvPr/>
        </p:nvSpPr>
        <p:spPr>
          <a:xfrm>
            <a:off x="4997450" y="7181850"/>
            <a:ext cx="158750" cy="146050"/>
          </a:xfrm>
          <a:custGeom>
            <a:avLst/>
            <a:gdLst>
              <a:gd name="connsiteX0" fmla="*/ 34724 w 158750"/>
              <a:gd name="connsiteY0" fmla="*/ 152206 h 146050"/>
              <a:gd name="connsiteX1" fmla="*/ 169784 w 158750"/>
              <a:gd name="connsiteY1" fmla="*/ 133787 h 146050"/>
              <a:gd name="connsiteX2" fmla="*/ 74013 w 158750"/>
              <a:gd name="connsiteY2" fmla="*/ 36790 h 146050"/>
              <a:gd name="connsiteX3" fmla="*/ 34724 w 158750"/>
              <a:gd name="connsiteY3" fmla="*/ 15220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4724" y="152206"/>
                </a:moveTo>
                <a:lnTo>
                  <a:pt x="169784" y="133787"/>
                </a:lnTo>
                <a:lnTo>
                  <a:pt x="74013" y="36790"/>
                </a:lnTo>
                <a:lnTo>
                  <a:pt x="34724" y="15220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2" name="Picture 8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7315200"/>
            <a:ext cx="533400" cy="548640"/>
          </a:xfrm>
          <a:prstGeom prst="rect">
            <a:avLst/>
          </a:prstGeom>
        </p:spPr>
      </p:pic>
      <p:pic>
        <p:nvPicPr>
          <p:cNvPr id="813" name="Picture 8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100" y="3421380"/>
            <a:ext cx="1295400" cy="4632960"/>
          </a:xfrm>
          <a:prstGeom prst="rect">
            <a:avLst/>
          </a:prstGeom>
        </p:spPr>
      </p:pic>
      <p:pic>
        <p:nvPicPr>
          <p:cNvPr id="814" name="Picture 8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700" y="3390900"/>
            <a:ext cx="1333500" cy="4015740"/>
          </a:xfrm>
          <a:prstGeom prst="rect">
            <a:avLst/>
          </a:prstGeom>
        </p:spPr>
      </p:pic>
      <p:sp>
        <p:nvSpPr>
          <p:cNvPr id="5" name="Freeform 814"/>
          <p:cNvSpPr/>
          <p:nvPr/>
        </p:nvSpPr>
        <p:spPr>
          <a:xfrm>
            <a:off x="5645150" y="6724650"/>
            <a:ext cx="755650" cy="514350"/>
          </a:xfrm>
          <a:custGeom>
            <a:avLst/>
            <a:gdLst>
              <a:gd name="connsiteX0" fmla="*/ 35104 w 755650"/>
              <a:gd name="connsiteY0" fmla="*/ 520548 h 514350"/>
              <a:gd name="connsiteX1" fmla="*/ 751018 w 755650"/>
              <a:gd name="connsiteY1" fmla="*/ 41466 h 514350"/>
              <a:gd name="connsiteX2" fmla="*/ 761573 w 755650"/>
              <a:gd name="connsiteY2" fmla="*/ 3440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5104" y="520548"/>
                </a:moveTo>
                <a:lnTo>
                  <a:pt x="751018" y="41466"/>
                </a:lnTo>
                <a:lnTo>
                  <a:pt x="761573" y="3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/>
          <p:cNvSpPr/>
          <p:nvPr/>
        </p:nvSpPr>
        <p:spPr>
          <a:xfrm>
            <a:off x="5645150" y="7397750"/>
            <a:ext cx="742950" cy="273050"/>
          </a:xfrm>
          <a:custGeom>
            <a:avLst/>
            <a:gdLst>
              <a:gd name="connsiteX0" fmla="*/ 35104 w 742950"/>
              <a:gd name="connsiteY0" fmla="*/ 41557 h 273050"/>
              <a:gd name="connsiteX1" fmla="*/ 733804 w 742950"/>
              <a:gd name="connsiteY1" fmla="*/ 279399 h 273050"/>
              <a:gd name="connsiteX2" fmla="*/ 745826 w 742950"/>
              <a:gd name="connsiteY2" fmla="*/ 283492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5104" y="41557"/>
                </a:moveTo>
                <a:lnTo>
                  <a:pt x="733804" y="279399"/>
                </a:lnTo>
                <a:lnTo>
                  <a:pt x="745826" y="28349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/>
          <p:cNvSpPr/>
          <p:nvPr/>
        </p:nvSpPr>
        <p:spPr>
          <a:xfrm>
            <a:off x="6978650" y="7296150"/>
            <a:ext cx="844550" cy="412750"/>
          </a:xfrm>
          <a:custGeom>
            <a:avLst/>
            <a:gdLst>
              <a:gd name="connsiteX0" fmla="*/ 42723 w 844550"/>
              <a:gd name="connsiteY0" fmla="*/ 421971 h 412750"/>
              <a:gd name="connsiteX1" fmla="*/ 844814 w 844550"/>
              <a:gd name="connsiteY1" fmla="*/ 46728 h 412750"/>
              <a:gd name="connsiteX2" fmla="*/ 856317 w 844550"/>
              <a:gd name="connsiteY2" fmla="*/ 41346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723" y="421971"/>
                </a:moveTo>
                <a:lnTo>
                  <a:pt x="844814" y="46728"/>
                </a:lnTo>
                <a:lnTo>
                  <a:pt x="856317" y="41346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/>
          <p:cNvSpPr/>
          <p:nvPr/>
        </p:nvSpPr>
        <p:spPr>
          <a:xfrm>
            <a:off x="6915150" y="6546850"/>
            <a:ext cx="882650" cy="400050"/>
          </a:xfrm>
          <a:custGeom>
            <a:avLst/>
            <a:gdLst>
              <a:gd name="connsiteX0" fmla="*/ 36172 w 882650"/>
              <a:gd name="connsiteY0" fmla="*/ 34700 h 400050"/>
              <a:gd name="connsiteX1" fmla="*/ 880678 w 882650"/>
              <a:gd name="connsiteY1" fmla="*/ 407137 h 400050"/>
              <a:gd name="connsiteX2" fmla="*/ 892298 w 882650"/>
              <a:gd name="connsiteY2" fmla="*/ 41226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6172" y="34700"/>
                </a:moveTo>
                <a:lnTo>
                  <a:pt x="880678" y="407137"/>
                </a:lnTo>
                <a:lnTo>
                  <a:pt x="892298" y="41226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" name="Picture 8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8420" y="3589020"/>
            <a:ext cx="822960" cy="3307080"/>
          </a:xfrm>
          <a:prstGeom prst="rect">
            <a:avLst/>
          </a:prstGeom>
        </p:spPr>
      </p:pic>
      <p:pic>
        <p:nvPicPr>
          <p:cNvPr id="820" name="Picture 8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1600" y="4465320"/>
            <a:ext cx="563880" cy="2880360"/>
          </a:xfrm>
          <a:prstGeom prst="rect">
            <a:avLst/>
          </a:prstGeom>
        </p:spPr>
      </p:pic>
      <p:sp>
        <p:nvSpPr>
          <p:cNvPr id="6" name="Freeform 820"/>
          <p:cNvSpPr/>
          <p:nvPr/>
        </p:nvSpPr>
        <p:spPr>
          <a:xfrm>
            <a:off x="8413750" y="7118350"/>
            <a:ext cx="476250" cy="31750"/>
          </a:xfrm>
          <a:custGeom>
            <a:avLst/>
            <a:gdLst>
              <a:gd name="connsiteX0" fmla="*/ 41770 w 476250"/>
              <a:gd name="connsiteY0" fmla="*/ 41930 h 31750"/>
              <a:gd name="connsiteX1" fmla="*/ 475709 w 476250"/>
              <a:gd name="connsiteY1" fmla="*/ 41930 h 31750"/>
              <a:gd name="connsiteX2" fmla="*/ 488410 w 476250"/>
              <a:gd name="connsiteY2" fmla="*/ 4193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41770" y="41930"/>
                </a:moveTo>
                <a:lnTo>
                  <a:pt x="475709" y="41930"/>
                </a:lnTo>
                <a:lnTo>
                  <a:pt x="488410" y="4193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 821"/>
          <p:cNvSpPr/>
          <p:nvPr/>
        </p:nvSpPr>
        <p:spPr>
          <a:xfrm>
            <a:off x="8845550" y="7067550"/>
            <a:ext cx="158750" cy="146050"/>
          </a:xfrm>
          <a:custGeom>
            <a:avLst/>
            <a:gdLst>
              <a:gd name="connsiteX0" fmla="*/ 43910 w 158750"/>
              <a:gd name="connsiteY0" fmla="*/ 153690 h 146050"/>
              <a:gd name="connsiteX1" fmla="*/ 165830 w 158750"/>
              <a:gd name="connsiteY1" fmla="*/ 92730 h 146050"/>
              <a:gd name="connsiteX2" fmla="*/ 43910 w 158750"/>
              <a:gd name="connsiteY2" fmla="*/ 31770 h 146050"/>
              <a:gd name="connsiteX3" fmla="*/ 43910 w 158750"/>
              <a:gd name="connsiteY3" fmla="*/ 15369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910" y="153690"/>
                </a:moveTo>
                <a:lnTo>
                  <a:pt x="165830" y="92730"/>
                </a:lnTo>
                <a:lnTo>
                  <a:pt x="43910" y="31770"/>
                </a:lnTo>
                <a:lnTo>
                  <a:pt x="43910" y="15369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reeform 822"/>
          <p:cNvSpPr/>
          <p:nvPr/>
        </p:nvSpPr>
        <p:spPr>
          <a:xfrm>
            <a:off x="9518650" y="6762750"/>
            <a:ext cx="895350" cy="361950"/>
          </a:xfrm>
          <a:custGeom>
            <a:avLst/>
            <a:gdLst>
              <a:gd name="connsiteX0" fmla="*/ 34950 w 895350"/>
              <a:gd name="connsiteY0" fmla="*/ 373205 h 361950"/>
              <a:gd name="connsiteX1" fmla="*/ 895257 w 895350"/>
              <a:gd name="connsiteY1" fmla="*/ 40237 h 361950"/>
              <a:gd name="connsiteX2" fmla="*/ 907102 w 895350"/>
              <a:gd name="connsiteY2" fmla="*/ 3565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61950">
                <a:moveTo>
                  <a:pt x="34950" y="373205"/>
                </a:moveTo>
                <a:lnTo>
                  <a:pt x="895257" y="40237"/>
                </a:lnTo>
                <a:lnTo>
                  <a:pt x="907102" y="3565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4" name="Picture 8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34800" y="4267200"/>
            <a:ext cx="601980" cy="1958340"/>
          </a:xfrm>
          <a:prstGeom prst="rect">
            <a:avLst/>
          </a:prstGeom>
        </p:spPr>
      </p:pic>
      <p:sp>
        <p:nvSpPr>
          <p:cNvPr id="7" name="Freeform 824"/>
          <p:cNvSpPr/>
          <p:nvPr/>
        </p:nvSpPr>
        <p:spPr>
          <a:xfrm>
            <a:off x="10890250" y="6115050"/>
            <a:ext cx="844550" cy="412750"/>
          </a:xfrm>
          <a:custGeom>
            <a:avLst/>
            <a:gdLst>
              <a:gd name="connsiteX0" fmla="*/ 39611 w 844550"/>
              <a:gd name="connsiteY0" fmla="*/ 421775 h 412750"/>
              <a:gd name="connsiteX1" fmla="*/ 841702 w 844550"/>
              <a:gd name="connsiteY1" fmla="*/ 46532 h 412750"/>
              <a:gd name="connsiteX2" fmla="*/ 853206 w 844550"/>
              <a:gd name="connsiteY2" fmla="*/ 41151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39611" y="421775"/>
                </a:moveTo>
                <a:lnTo>
                  <a:pt x="841702" y="46532"/>
                </a:lnTo>
                <a:lnTo>
                  <a:pt x="853206" y="4115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reeform 825"/>
          <p:cNvSpPr/>
          <p:nvPr/>
        </p:nvSpPr>
        <p:spPr>
          <a:xfrm>
            <a:off x="11664950" y="6064250"/>
            <a:ext cx="171450" cy="146050"/>
          </a:xfrm>
          <a:custGeom>
            <a:avLst/>
            <a:gdLst>
              <a:gd name="connsiteX0" fmla="*/ 92835 w 171450"/>
              <a:gd name="connsiteY0" fmla="*/ 152548 h 146050"/>
              <a:gd name="connsiteX1" fmla="*/ 177434 w 171450"/>
              <a:gd name="connsiteY1" fmla="*/ 45668 h 146050"/>
              <a:gd name="connsiteX2" fmla="*/ 41169 w 171450"/>
              <a:gd name="connsiteY2" fmla="*/ 42116 h 146050"/>
              <a:gd name="connsiteX3" fmla="*/ 92835 w 171450"/>
              <a:gd name="connsiteY3" fmla="*/ 152548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2835" y="152548"/>
                </a:moveTo>
                <a:lnTo>
                  <a:pt x="177434" y="45668"/>
                </a:lnTo>
                <a:lnTo>
                  <a:pt x="41169" y="42116"/>
                </a:lnTo>
                <a:lnTo>
                  <a:pt x="92835" y="15254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7" name="Picture 8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47320" y="4160520"/>
            <a:ext cx="601980" cy="2004060"/>
          </a:xfrm>
          <a:prstGeom prst="rect">
            <a:avLst/>
          </a:prstGeom>
        </p:spPr>
      </p:pic>
      <p:sp>
        <p:nvSpPr>
          <p:cNvPr id="8" name="Freeform 827"/>
          <p:cNvSpPr/>
          <p:nvPr/>
        </p:nvSpPr>
        <p:spPr>
          <a:xfrm>
            <a:off x="12325350" y="5937250"/>
            <a:ext cx="476250" cy="31750"/>
          </a:xfrm>
          <a:custGeom>
            <a:avLst/>
            <a:gdLst>
              <a:gd name="connsiteX0" fmla="*/ 38657 w 476250"/>
              <a:gd name="connsiteY0" fmla="*/ 41734 h 31750"/>
              <a:gd name="connsiteX1" fmla="*/ 472596 w 476250"/>
              <a:gd name="connsiteY1" fmla="*/ 41734 h 31750"/>
              <a:gd name="connsiteX2" fmla="*/ 485297 w 476250"/>
              <a:gd name="connsiteY2" fmla="*/ 4173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8657" y="41734"/>
                </a:moveTo>
                <a:lnTo>
                  <a:pt x="472596" y="41734"/>
                </a:lnTo>
                <a:lnTo>
                  <a:pt x="485297" y="4173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Freeform 828"/>
          <p:cNvSpPr/>
          <p:nvPr/>
        </p:nvSpPr>
        <p:spPr>
          <a:xfrm>
            <a:off x="12757150" y="5873750"/>
            <a:ext cx="158750" cy="158750"/>
          </a:xfrm>
          <a:custGeom>
            <a:avLst/>
            <a:gdLst>
              <a:gd name="connsiteX0" fmla="*/ 40792 w 158750"/>
              <a:gd name="connsiteY0" fmla="*/ 166194 h 158750"/>
              <a:gd name="connsiteX1" fmla="*/ 162713 w 158750"/>
              <a:gd name="connsiteY1" fmla="*/ 105235 h 158750"/>
              <a:gd name="connsiteX2" fmla="*/ 40792 w 158750"/>
              <a:gd name="connsiteY2" fmla="*/ 44275 h 158750"/>
              <a:gd name="connsiteX3" fmla="*/ 40792 w 158750"/>
              <a:gd name="connsiteY3" fmla="*/ 16619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0792" y="166194"/>
                </a:moveTo>
                <a:lnTo>
                  <a:pt x="162713" y="105235"/>
                </a:lnTo>
                <a:lnTo>
                  <a:pt x="40792" y="44275"/>
                </a:lnTo>
                <a:lnTo>
                  <a:pt x="40792" y="16619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Freeform 829"/>
          <p:cNvSpPr/>
          <p:nvPr/>
        </p:nvSpPr>
        <p:spPr>
          <a:xfrm>
            <a:off x="13430250" y="4337050"/>
            <a:ext cx="1060450" cy="1466850"/>
          </a:xfrm>
          <a:custGeom>
            <a:avLst/>
            <a:gdLst>
              <a:gd name="connsiteX0" fmla="*/ 31838 w 1060450"/>
              <a:gd name="connsiteY0" fmla="*/ 1477907 h 1466850"/>
              <a:gd name="connsiteX1" fmla="*/ 1056037 w 1060450"/>
              <a:gd name="connsiteY1" fmla="*/ 43812 h 1466850"/>
              <a:gd name="connsiteX2" fmla="*/ 1063418 w 1060450"/>
              <a:gd name="connsiteY2" fmla="*/ 33477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1466850">
                <a:moveTo>
                  <a:pt x="31838" y="1477907"/>
                </a:moveTo>
                <a:lnTo>
                  <a:pt x="1056037" y="43812"/>
                </a:lnTo>
                <a:lnTo>
                  <a:pt x="1063418" y="3347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Freeform 830"/>
          <p:cNvSpPr/>
          <p:nvPr/>
        </p:nvSpPr>
        <p:spPr>
          <a:xfrm>
            <a:off x="14395450" y="4248150"/>
            <a:ext cx="158750" cy="158750"/>
          </a:xfrm>
          <a:custGeom>
            <a:avLst/>
            <a:gdLst>
              <a:gd name="connsiteX0" fmla="*/ 140436 w 158750"/>
              <a:gd name="connsiteY0" fmla="*/ 168142 h 158750"/>
              <a:gd name="connsiteX1" fmla="*/ 161697 w 158750"/>
              <a:gd name="connsiteY1" fmla="*/ 33497 h 158750"/>
              <a:gd name="connsiteX2" fmla="*/ 41223 w 158750"/>
              <a:gd name="connsiteY2" fmla="*/ 97284 h 158750"/>
              <a:gd name="connsiteX3" fmla="*/ 140436 w 158750"/>
              <a:gd name="connsiteY3" fmla="*/ 168142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140436" y="168142"/>
                </a:moveTo>
                <a:lnTo>
                  <a:pt x="161697" y="33497"/>
                </a:lnTo>
                <a:lnTo>
                  <a:pt x="41223" y="97284"/>
                </a:lnTo>
                <a:lnTo>
                  <a:pt x="140436" y="16814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2" name="Picture 8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7620" y="3627120"/>
            <a:ext cx="906780" cy="3573780"/>
          </a:xfrm>
          <a:prstGeom prst="rect">
            <a:avLst/>
          </a:prstGeom>
        </p:spPr>
      </p:pic>
      <p:pic>
        <p:nvPicPr>
          <p:cNvPr id="833" name="Picture 8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4100" y="4076700"/>
            <a:ext cx="906780" cy="3573780"/>
          </a:xfrm>
          <a:prstGeom prst="rect">
            <a:avLst/>
          </a:prstGeom>
        </p:spPr>
      </p:pic>
      <p:sp>
        <p:nvSpPr>
          <p:cNvPr id="9" name="Freeform 833"/>
          <p:cNvSpPr/>
          <p:nvPr/>
        </p:nvSpPr>
        <p:spPr>
          <a:xfrm>
            <a:off x="3194050" y="5365750"/>
            <a:ext cx="908050" cy="374650"/>
          </a:xfrm>
          <a:custGeom>
            <a:avLst/>
            <a:gdLst>
              <a:gd name="connsiteX0" fmla="*/ 41287 w 908050"/>
              <a:gd name="connsiteY0" fmla="*/ 381955 h 374650"/>
              <a:gd name="connsiteX1" fmla="*/ 901595 w 908050"/>
              <a:gd name="connsiteY1" fmla="*/ 48987 h 374650"/>
              <a:gd name="connsiteX2" fmla="*/ 913439 w 908050"/>
              <a:gd name="connsiteY2" fmla="*/ 4440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41287" y="381955"/>
                </a:moveTo>
                <a:lnTo>
                  <a:pt x="901595" y="48987"/>
                </a:lnTo>
                <a:lnTo>
                  <a:pt x="913439" y="4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Freeform 834"/>
          <p:cNvSpPr/>
          <p:nvPr/>
        </p:nvSpPr>
        <p:spPr>
          <a:xfrm>
            <a:off x="4679950" y="4629150"/>
            <a:ext cx="755650" cy="514350"/>
          </a:xfrm>
          <a:custGeom>
            <a:avLst/>
            <a:gdLst>
              <a:gd name="connsiteX0" fmla="*/ 39444 w 755650"/>
              <a:gd name="connsiteY0" fmla="*/ 522109 h 514350"/>
              <a:gd name="connsiteX1" fmla="*/ 755359 w 755650"/>
              <a:gd name="connsiteY1" fmla="*/ 43027 h 514350"/>
              <a:gd name="connsiteX2" fmla="*/ 765914 w 755650"/>
              <a:gd name="connsiteY2" fmla="*/ 3596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9444" y="522109"/>
                </a:moveTo>
                <a:lnTo>
                  <a:pt x="755359" y="43027"/>
                </a:lnTo>
                <a:lnTo>
                  <a:pt x="765914" y="3596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TextBox 835"/>
          <p:cNvSpPr txBox="1"/>
          <p:nvPr/>
        </p:nvSpPr>
        <p:spPr>
          <a:xfrm>
            <a:off x="5003800" y="668934"/>
            <a:ext cx="638513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20" dirty="0">
                <a:solidFill>
                  <a:srgbClr val="3F3F3F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3F3F3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Freeform 836"/>
          <p:cNvSpPr/>
          <p:nvPr/>
        </p:nvSpPr>
        <p:spPr>
          <a:xfrm>
            <a:off x="6921500" y="5257800"/>
            <a:ext cx="457200" cy="12700"/>
          </a:xfrm>
          <a:custGeom>
            <a:avLst/>
            <a:gdLst>
              <a:gd name="connsiteX0" fmla="*/ 22613 w 457200"/>
              <a:gd name="connsiteY0" fmla="*/ 14502 h 12700"/>
              <a:gd name="connsiteX1" fmla="*/ 456553 w 457200"/>
              <a:gd name="connsiteY1" fmla="*/ 14502 h 12700"/>
              <a:gd name="connsiteX2" fmla="*/ 469252 w 457200"/>
              <a:gd name="connsiteY2" fmla="*/ 14502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2700">
                <a:moveTo>
                  <a:pt x="22613" y="14502"/>
                </a:moveTo>
                <a:lnTo>
                  <a:pt x="456553" y="14502"/>
                </a:lnTo>
                <a:lnTo>
                  <a:pt x="469252" y="1450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Freeform 837"/>
          <p:cNvSpPr/>
          <p:nvPr/>
        </p:nvSpPr>
        <p:spPr>
          <a:xfrm>
            <a:off x="7353300" y="5194300"/>
            <a:ext cx="139700" cy="127000"/>
          </a:xfrm>
          <a:custGeom>
            <a:avLst/>
            <a:gdLst>
              <a:gd name="connsiteX0" fmla="*/ 24753 w 139700"/>
              <a:gd name="connsiteY0" fmla="*/ 138962 h 127000"/>
              <a:gd name="connsiteX1" fmla="*/ 146673 w 139700"/>
              <a:gd name="connsiteY1" fmla="*/ 78002 h 127000"/>
              <a:gd name="connsiteX2" fmla="*/ 24753 w 139700"/>
              <a:gd name="connsiteY2" fmla="*/ 17041 h 127000"/>
              <a:gd name="connsiteX3" fmla="*/ 24753 w 139700"/>
              <a:gd name="connsiteY3" fmla="*/ 138962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" h="127000">
                <a:moveTo>
                  <a:pt x="24753" y="138962"/>
                </a:moveTo>
                <a:lnTo>
                  <a:pt x="146673" y="78002"/>
                </a:lnTo>
                <a:lnTo>
                  <a:pt x="24753" y="17041"/>
                </a:lnTo>
                <a:lnTo>
                  <a:pt x="24753" y="13896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9" name="Picture 8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775960"/>
            <a:ext cx="533400" cy="541020"/>
          </a:xfrm>
          <a:prstGeom prst="rect">
            <a:avLst/>
          </a:prstGeom>
        </p:spPr>
      </p:pic>
      <p:pic>
        <p:nvPicPr>
          <p:cNvPr id="840" name="Picture 8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4861560"/>
            <a:ext cx="1028700" cy="1021080"/>
          </a:xfrm>
          <a:prstGeom prst="rect">
            <a:avLst/>
          </a:prstGeom>
        </p:spPr>
      </p:pic>
      <p:sp>
        <p:nvSpPr>
          <p:cNvPr id="2" name="Freeform 840"/>
          <p:cNvSpPr/>
          <p:nvPr/>
        </p:nvSpPr>
        <p:spPr>
          <a:xfrm>
            <a:off x="5518150" y="5619750"/>
            <a:ext cx="527050" cy="349250"/>
          </a:xfrm>
          <a:custGeom>
            <a:avLst/>
            <a:gdLst>
              <a:gd name="connsiteX0" fmla="*/ 41168 w 527050"/>
              <a:gd name="connsiteY0" fmla="*/ 361631 h 349250"/>
              <a:gd name="connsiteX1" fmla="*/ 525146 w 527050"/>
              <a:gd name="connsiteY1" fmla="*/ 50785 h 349250"/>
              <a:gd name="connsiteX2" fmla="*/ 535832 w 527050"/>
              <a:gd name="connsiteY2" fmla="*/ 43922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050" h="349250">
                <a:moveTo>
                  <a:pt x="41168" y="361631"/>
                </a:moveTo>
                <a:lnTo>
                  <a:pt x="525146" y="50785"/>
                </a:lnTo>
                <a:lnTo>
                  <a:pt x="535832" y="4392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reeform 841"/>
          <p:cNvSpPr/>
          <p:nvPr/>
        </p:nvSpPr>
        <p:spPr>
          <a:xfrm>
            <a:off x="5975350" y="5568950"/>
            <a:ext cx="158750" cy="146050"/>
          </a:xfrm>
          <a:custGeom>
            <a:avLst/>
            <a:gdLst>
              <a:gd name="connsiteX0" fmla="*/ 100889 w 158750"/>
              <a:gd name="connsiteY0" fmla="*/ 152876 h 146050"/>
              <a:gd name="connsiteX1" fmla="*/ 170529 w 158750"/>
              <a:gd name="connsiteY1" fmla="*/ 35698 h 146050"/>
              <a:gd name="connsiteX2" fmla="*/ 35002 w 158750"/>
              <a:gd name="connsiteY2" fmla="*/ 50293 h 146050"/>
              <a:gd name="connsiteX3" fmla="*/ 100889 w 158750"/>
              <a:gd name="connsiteY3" fmla="*/ 15287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100889" y="152876"/>
                </a:moveTo>
                <a:lnTo>
                  <a:pt x="170529" y="35698"/>
                </a:lnTo>
                <a:lnTo>
                  <a:pt x="35002" y="50293"/>
                </a:lnTo>
                <a:lnTo>
                  <a:pt x="100889" y="15287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3" name="Picture 8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620" y="6667500"/>
            <a:ext cx="541020" cy="533400"/>
          </a:xfrm>
          <a:prstGeom prst="rect">
            <a:avLst/>
          </a:prstGeom>
        </p:spPr>
      </p:pic>
      <p:pic>
        <p:nvPicPr>
          <p:cNvPr id="844" name="Picture 8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100" y="7109460"/>
            <a:ext cx="533400" cy="541020"/>
          </a:xfrm>
          <a:prstGeom prst="rect">
            <a:avLst/>
          </a:prstGeom>
        </p:spPr>
      </p:pic>
      <p:sp>
        <p:nvSpPr>
          <p:cNvPr id="3" name="Freeform 844"/>
          <p:cNvSpPr/>
          <p:nvPr/>
        </p:nvSpPr>
        <p:spPr>
          <a:xfrm>
            <a:off x="1733550" y="7423150"/>
            <a:ext cx="476250" cy="31750"/>
          </a:xfrm>
          <a:custGeom>
            <a:avLst/>
            <a:gdLst>
              <a:gd name="connsiteX0" fmla="*/ 37430 w 476250"/>
              <a:gd name="connsiteY0" fmla="*/ 42019 h 31750"/>
              <a:gd name="connsiteX1" fmla="*/ 471370 w 476250"/>
              <a:gd name="connsiteY1" fmla="*/ 42019 h 31750"/>
              <a:gd name="connsiteX2" fmla="*/ 484070 w 476250"/>
              <a:gd name="connsiteY2" fmla="*/ 4201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7430" y="42019"/>
                </a:moveTo>
                <a:lnTo>
                  <a:pt x="471370" y="42019"/>
                </a:lnTo>
                <a:lnTo>
                  <a:pt x="484070" y="4201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Freeform 845"/>
          <p:cNvSpPr/>
          <p:nvPr/>
        </p:nvSpPr>
        <p:spPr>
          <a:xfrm>
            <a:off x="2165350" y="7372350"/>
            <a:ext cx="158750" cy="146050"/>
          </a:xfrm>
          <a:custGeom>
            <a:avLst/>
            <a:gdLst>
              <a:gd name="connsiteX0" fmla="*/ 39570 w 158750"/>
              <a:gd name="connsiteY0" fmla="*/ 153779 h 146050"/>
              <a:gd name="connsiteX1" fmla="*/ 161490 w 158750"/>
              <a:gd name="connsiteY1" fmla="*/ 92819 h 146050"/>
              <a:gd name="connsiteX2" fmla="*/ 39570 w 158750"/>
              <a:gd name="connsiteY2" fmla="*/ 31860 h 146050"/>
              <a:gd name="connsiteX3" fmla="*/ 39570 w 158750"/>
              <a:gd name="connsiteY3" fmla="*/ 15377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9570" y="153779"/>
                </a:moveTo>
                <a:lnTo>
                  <a:pt x="161490" y="92819"/>
                </a:lnTo>
                <a:lnTo>
                  <a:pt x="39570" y="31860"/>
                </a:lnTo>
                <a:lnTo>
                  <a:pt x="39570" y="15377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Freeform 846"/>
          <p:cNvSpPr/>
          <p:nvPr/>
        </p:nvSpPr>
        <p:spPr>
          <a:xfrm>
            <a:off x="2825750" y="7067550"/>
            <a:ext cx="908050" cy="361950"/>
          </a:xfrm>
          <a:custGeom>
            <a:avLst/>
            <a:gdLst>
              <a:gd name="connsiteX0" fmla="*/ 43310 w 908050"/>
              <a:gd name="connsiteY0" fmla="*/ 373293 h 361950"/>
              <a:gd name="connsiteX1" fmla="*/ 903618 w 908050"/>
              <a:gd name="connsiteY1" fmla="*/ 40326 h 361950"/>
              <a:gd name="connsiteX2" fmla="*/ 915462 w 908050"/>
              <a:gd name="connsiteY2" fmla="*/ 35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61950">
                <a:moveTo>
                  <a:pt x="43310" y="373293"/>
                </a:moveTo>
                <a:lnTo>
                  <a:pt x="903618" y="40326"/>
                </a:lnTo>
                <a:lnTo>
                  <a:pt x="915462" y="3574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Freeform 847"/>
          <p:cNvSpPr/>
          <p:nvPr/>
        </p:nvSpPr>
        <p:spPr>
          <a:xfrm>
            <a:off x="3663950" y="7016750"/>
            <a:ext cx="171450" cy="146050"/>
          </a:xfrm>
          <a:custGeom>
            <a:avLst/>
            <a:gdLst>
              <a:gd name="connsiteX0" fmla="*/ 87421 w 171450"/>
              <a:gd name="connsiteY0" fmla="*/ 147977 h 146050"/>
              <a:gd name="connsiteX1" fmla="*/ 179119 w 171450"/>
              <a:gd name="connsiteY1" fmla="*/ 47120 h 146050"/>
              <a:gd name="connsiteX2" fmla="*/ 43414 w 171450"/>
              <a:gd name="connsiteY2" fmla="*/ 34275 h 146050"/>
              <a:gd name="connsiteX3" fmla="*/ 87421 w 171450"/>
              <a:gd name="connsiteY3" fmla="*/ 147977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7421" y="147977"/>
                </a:moveTo>
                <a:lnTo>
                  <a:pt x="179119" y="47120"/>
                </a:lnTo>
                <a:lnTo>
                  <a:pt x="43414" y="34275"/>
                </a:lnTo>
                <a:lnTo>
                  <a:pt x="87421" y="14797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Freeform 848"/>
          <p:cNvSpPr/>
          <p:nvPr/>
        </p:nvSpPr>
        <p:spPr>
          <a:xfrm>
            <a:off x="4311650" y="6318250"/>
            <a:ext cx="755650" cy="514350"/>
          </a:xfrm>
          <a:custGeom>
            <a:avLst/>
            <a:gdLst>
              <a:gd name="connsiteX0" fmla="*/ 41468 w 755650"/>
              <a:gd name="connsiteY0" fmla="*/ 526146 h 514350"/>
              <a:gd name="connsiteX1" fmla="*/ 757382 w 755650"/>
              <a:gd name="connsiteY1" fmla="*/ 47064 h 514350"/>
              <a:gd name="connsiteX2" fmla="*/ 767938 w 755650"/>
              <a:gd name="connsiteY2" fmla="*/ 40001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41468" y="526146"/>
                </a:moveTo>
                <a:lnTo>
                  <a:pt x="757382" y="47064"/>
                </a:lnTo>
                <a:lnTo>
                  <a:pt x="767938" y="4000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Freeform 849"/>
          <p:cNvSpPr/>
          <p:nvPr/>
        </p:nvSpPr>
        <p:spPr>
          <a:xfrm>
            <a:off x="4997450" y="6254750"/>
            <a:ext cx="171450" cy="158750"/>
          </a:xfrm>
          <a:custGeom>
            <a:avLst/>
            <a:gdLst>
              <a:gd name="connsiteX0" fmla="*/ 105485 w 171450"/>
              <a:gd name="connsiteY0" fmla="*/ 161227 h 158750"/>
              <a:gd name="connsiteX1" fmla="*/ 172908 w 171450"/>
              <a:gd name="connsiteY1" fmla="*/ 42759 h 158750"/>
              <a:gd name="connsiteX2" fmla="*/ 37679 w 171450"/>
              <a:gd name="connsiteY2" fmla="*/ 59902 h 158750"/>
              <a:gd name="connsiteX3" fmla="*/ 105485 w 171450"/>
              <a:gd name="connsiteY3" fmla="*/ 1612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105485" y="161227"/>
                </a:moveTo>
                <a:lnTo>
                  <a:pt x="172908" y="42759"/>
                </a:lnTo>
                <a:lnTo>
                  <a:pt x="37679" y="59902"/>
                </a:lnTo>
                <a:lnTo>
                  <a:pt x="105485" y="1612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1" name="Picture 8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7315200"/>
            <a:ext cx="533400" cy="548640"/>
          </a:xfrm>
          <a:prstGeom prst="rect">
            <a:avLst/>
          </a:prstGeom>
        </p:spPr>
      </p:pic>
      <p:sp>
        <p:nvSpPr>
          <p:cNvPr id="4" name="TextBox 851"/>
          <p:cNvSpPr txBox="1"/>
          <p:nvPr/>
        </p:nvSpPr>
        <p:spPr>
          <a:xfrm>
            <a:off x="5003800" y="668934"/>
            <a:ext cx="638513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20" dirty="0">
                <a:solidFill>
                  <a:srgbClr val="3F3F3F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3F3F3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Picture 8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2537460"/>
            <a:ext cx="541020" cy="541020"/>
          </a:xfrm>
          <a:prstGeom prst="rect">
            <a:avLst/>
          </a:prstGeom>
        </p:spPr>
      </p:pic>
      <p:pic>
        <p:nvPicPr>
          <p:cNvPr id="854" name="Picture 8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2743200"/>
            <a:ext cx="541020" cy="533400"/>
          </a:xfrm>
          <a:prstGeom prst="rect">
            <a:avLst/>
          </a:prstGeom>
        </p:spPr>
      </p:pic>
      <p:sp>
        <p:nvSpPr>
          <p:cNvPr id="2" name="Freeform 854"/>
          <p:cNvSpPr/>
          <p:nvPr/>
        </p:nvSpPr>
        <p:spPr>
          <a:xfrm>
            <a:off x="2571750" y="2762250"/>
            <a:ext cx="768350" cy="31750"/>
          </a:xfrm>
          <a:custGeom>
            <a:avLst/>
            <a:gdLst>
              <a:gd name="connsiteX0" fmla="*/ 35350 w 768350"/>
              <a:gd name="connsiteY0" fmla="*/ 40323 h 31750"/>
              <a:gd name="connsiteX1" fmla="*/ 756247 w 768350"/>
              <a:gd name="connsiteY1" fmla="*/ 40323 h 31750"/>
              <a:gd name="connsiteX2" fmla="*/ 768947 w 768350"/>
              <a:gd name="connsiteY2" fmla="*/ 4032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31750">
                <a:moveTo>
                  <a:pt x="35350" y="40323"/>
                </a:moveTo>
                <a:lnTo>
                  <a:pt x="756247" y="40323"/>
                </a:lnTo>
                <a:lnTo>
                  <a:pt x="768947" y="4032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Freeform 855"/>
          <p:cNvSpPr/>
          <p:nvPr/>
        </p:nvSpPr>
        <p:spPr>
          <a:xfrm>
            <a:off x="3295650" y="2698750"/>
            <a:ext cx="146050" cy="158750"/>
          </a:xfrm>
          <a:custGeom>
            <a:avLst/>
            <a:gdLst>
              <a:gd name="connsiteX0" fmla="*/ 32346 w 146050"/>
              <a:gd name="connsiteY0" fmla="*/ 164784 h 158750"/>
              <a:gd name="connsiteX1" fmla="*/ 154266 w 146050"/>
              <a:gd name="connsiteY1" fmla="*/ 103824 h 158750"/>
              <a:gd name="connsiteX2" fmla="*/ 32346 w 146050"/>
              <a:gd name="connsiteY2" fmla="*/ 42863 h 158750"/>
              <a:gd name="connsiteX3" fmla="*/ 32346 w 146050"/>
              <a:gd name="connsiteY3" fmla="*/ 16478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346" y="164784"/>
                </a:moveTo>
                <a:lnTo>
                  <a:pt x="154266" y="103824"/>
                </a:lnTo>
                <a:lnTo>
                  <a:pt x="32346" y="42863"/>
                </a:lnTo>
                <a:lnTo>
                  <a:pt x="32346" y="16478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Freeform 856"/>
          <p:cNvSpPr/>
          <p:nvPr/>
        </p:nvSpPr>
        <p:spPr>
          <a:xfrm>
            <a:off x="2051050" y="4387850"/>
            <a:ext cx="488950" cy="31750"/>
          </a:xfrm>
          <a:custGeom>
            <a:avLst/>
            <a:gdLst>
              <a:gd name="connsiteX0" fmla="*/ 43302 w 488950"/>
              <a:gd name="connsiteY0" fmla="*/ 37807 h 31750"/>
              <a:gd name="connsiteX1" fmla="*/ 477241 w 488950"/>
              <a:gd name="connsiteY1" fmla="*/ 37807 h 31750"/>
              <a:gd name="connsiteX2" fmla="*/ 489941 w 488950"/>
              <a:gd name="connsiteY2" fmla="*/ 378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31750">
                <a:moveTo>
                  <a:pt x="43302" y="37807"/>
                </a:moveTo>
                <a:lnTo>
                  <a:pt x="477241" y="37807"/>
                </a:lnTo>
                <a:lnTo>
                  <a:pt x="489941" y="3780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Freeform 857"/>
          <p:cNvSpPr/>
          <p:nvPr/>
        </p:nvSpPr>
        <p:spPr>
          <a:xfrm>
            <a:off x="3956050" y="2774950"/>
            <a:ext cx="1289050" cy="196850"/>
          </a:xfrm>
          <a:custGeom>
            <a:avLst/>
            <a:gdLst>
              <a:gd name="connsiteX0" fmla="*/ 39291 w 1289050"/>
              <a:gd name="connsiteY0" fmla="*/ 38211 h 196850"/>
              <a:gd name="connsiteX1" fmla="*/ 1288014 w 1289050"/>
              <a:gd name="connsiteY1" fmla="*/ 205263 h 196850"/>
              <a:gd name="connsiteX2" fmla="*/ 1300602 w 1289050"/>
              <a:gd name="connsiteY2" fmla="*/ 20694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9291" y="38211"/>
                </a:moveTo>
                <a:lnTo>
                  <a:pt x="1288014" y="205263"/>
                </a:lnTo>
                <a:lnTo>
                  <a:pt x="1300602" y="20694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Freeform 858"/>
          <p:cNvSpPr/>
          <p:nvPr/>
        </p:nvSpPr>
        <p:spPr>
          <a:xfrm>
            <a:off x="5200650" y="2876550"/>
            <a:ext cx="158750" cy="158750"/>
          </a:xfrm>
          <a:custGeom>
            <a:avLst/>
            <a:gdLst>
              <a:gd name="connsiteX0" fmla="*/ 35330 w 158750"/>
              <a:gd name="connsiteY0" fmla="*/ 164085 h 158750"/>
              <a:gd name="connsiteX1" fmla="*/ 164256 w 158750"/>
              <a:gd name="connsiteY1" fmla="*/ 119829 h 158750"/>
              <a:gd name="connsiteX2" fmla="*/ 51497 w 158750"/>
              <a:gd name="connsiteY2" fmla="*/ 43242 h 158750"/>
              <a:gd name="connsiteX3" fmla="*/ 35330 w 158750"/>
              <a:gd name="connsiteY3" fmla="*/ 164085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5330" y="164085"/>
                </a:moveTo>
                <a:lnTo>
                  <a:pt x="164256" y="119829"/>
                </a:lnTo>
                <a:lnTo>
                  <a:pt x="51497" y="43242"/>
                </a:lnTo>
                <a:lnTo>
                  <a:pt x="35330" y="16408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Freeform 859"/>
          <p:cNvSpPr/>
          <p:nvPr/>
        </p:nvSpPr>
        <p:spPr>
          <a:xfrm>
            <a:off x="3816350" y="3016250"/>
            <a:ext cx="425450" cy="552450"/>
          </a:xfrm>
          <a:custGeom>
            <a:avLst/>
            <a:gdLst>
              <a:gd name="connsiteX0" fmla="*/ 34291 w 425450"/>
              <a:gd name="connsiteY0" fmla="*/ 33373 h 552450"/>
              <a:gd name="connsiteX1" fmla="*/ 424117 w 425450"/>
              <a:gd name="connsiteY1" fmla="*/ 543045 h 552450"/>
              <a:gd name="connsiteX2" fmla="*/ 431833 w 425450"/>
              <a:gd name="connsiteY2" fmla="*/ 55313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4291" y="33373"/>
                </a:moveTo>
                <a:lnTo>
                  <a:pt x="424117" y="543045"/>
                </a:lnTo>
                <a:lnTo>
                  <a:pt x="431833" y="5531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Freeform 860"/>
          <p:cNvSpPr/>
          <p:nvPr/>
        </p:nvSpPr>
        <p:spPr>
          <a:xfrm>
            <a:off x="4159250" y="3486150"/>
            <a:ext cx="146050" cy="158750"/>
          </a:xfrm>
          <a:custGeom>
            <a:avLst/>
            <a:gdLst>
              <a:gd name="connsiteX0" fmla="*/ 32796 w 146050"/>
              <a:gd name="connsiteY0" fmla="*/ 110180 h 158750"/>
              <a:gd name="connsiteX1" fmla="*/ 155286 w 146050"/>
              <a:gd name="connsiteY1" fmla="*/ 169986 h 158750"/>
              <a:gd name="connsiteX2" fmla="*/ 129637 w 146050"/>
              <a:gd name="connsiteY2" fmla="*/ 36110 h 158750"/>
              <a:gd name="connsiteX3" fmla="*/ 32796 w 146050"/>
              <a:gd name="connsiteY3" fmla="*/ 11018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796" y="110180"/>
                </a:moveTo>
                <a:lnTo>
                  <a:pt x="155286" y="169986"/>
                </a:lnTo>
                <a:lnTo>
                  <a:pt x="129637" y="36110"/>
                </a:lnTo>
                <a:lnTo>
                  <a:pt x="32796" y="11018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Freeform 861"/>
          <p:cNvSpPr/>
          <p:nvPr/>
        </p:nvSpPr>
        <p:spPr>
          <a:xfrm>
            <a:off x="3155950" y="4019550"/>
            <a:ext cx="908050" cy="374650"/>
          </a:xfrm>
          <a:custGeom>
            <a:avLst/>
            <a:gdLst>
              <a:gd name="connsiteX0" fmla="*/ 36482 w 908050"/>
              <a:gd name="connsiteY0" fmla="*/ 381780 h 374650"/>
              <a:gd name="connsiteX1" fmla="*/ 896789 w 908050"/>
              <a:gd name="connsiteY1" fmla="*/ 48813 h 374650"/>
              <a:gd name="connsiteX2" fmla="*/ 908633 w 908050"/>
              <a:gd name="connsiteY2" fmla="*/ 4422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36482" y="381780"/>
                </a:moveTo>
                <a:lnTo>
                  <a:pt x="896789" y="48813"/>
                </a:lnTo>
                <a:lnTo>
                  <a:pt x="908633" y="4422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reeform 862"/>
          <p:cNvSpPr/>
          <p:nvPr/>
        </p:nvSpPr>
        <p:spPr>
          <a:xfrm>
            <a:off x="4641850" y="3282950"/>
            <a:ext cx="755650" cy="514350"/>
          </a:xfrm>
          <a:custGeom>
            <a:avLst/>
            <a:gdLst>
              <a:gd name="connsiteX0" fmla="*/ 34639 w 755650"/>
              <a:gd name="connsiteY0" fmla="*/ 521935 h 514350"/>
              <a:gd name="connsiteX1" fmla="*/ 750554 w 755650"/>
              <a:gd name="connsiteY1" fmla="*/ 42853 h 514350"/>
              <a:gd name="connsiteX2" fmla="*/ 761109 w 755650"/>
              <a:gd name="connsiteY2" fmla="*/ 3579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4639" y="521935"/>
                </a:moveTo>
                <a:lnTo>
                  <a:pt x="750554" y="42853"/>
                </a:lnTo>
                <a:lnTo>
                  <a:pt x="761109" y="357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reeform 863"/>
          <p:cNvSpPr/>
          <p:nvPr/>
        </p:nvSpPr>
        <p:spPr>
          <a:xfrm>
            <a:off x="5314950" y="3219450"/>
            <a:ext cx="171450" cy="146050"/>
          </a:xfrm>
          <a:custGeom>
            <a:avLst/>
            <a:gdLst>
              <a:gd name="connsiteX0" fmla="*/ 111357 w 171450"/>
              <a:gd name="connsiteY0" fmla="*/ 157016 h 146050"/>
              <a:gd name="connsiteX1" fmla="*/ 178779 w 171450"/>
              <a:gd name="connsiteY1" fmla="*/ 38547 h 146050"/>
              <a:gd name="connsiteX2" fmla="*/ 43551 w 171450"/>
              <a:gd name="connsiteY2" fmla="*/ 55691 h 146050"/>
              <a:gd name="connsiteX3" fmla="*/ 111357 w 171450"/>
              <a:gd name="connsiteY3" fmla="*/ 15701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357" y="157016"/>
                </a:moveTo>
                <a:lnTo>
                  <a:pt x="178779" y="38547"/>
                </a:lnTo>
                <a:lnTo>
                  <a:pt x="43551" y="55691"/>
                </a:lnTo>
                <a:lnTo>
                  <a:pt x="111357" y="15701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reeform 864"/>
          <p:cNvSpPr/>
          <p:nvPr/>
        </p:nvSpPr>
        <p:spPr>
          <a:xfrm>
            <a:off x="4641850" y="3956050"/>
            <a:ext cx="742950" cy="273050"/>
          </a:xfrm>
          <a:custGeom>
            <a:avLst/>
            <a:gdLst>
              <a:gd name="connsiteX0" fmla="*/ 34639 w 742950"/>
              <a:gd name="connsiteY0" fmla="*/ 42945 h 273050"/>
              <a:gd name="connsiteX1" fmla="*/ 733340 w 742950"/>
              <a:gd name="connsiteY1" fmla="*/ 280786 h 273050"/>
              <a:gd name="connsiteX2" fmla="*/ 745362 w 742950"/>
              <a:gd name="connsiteY2" fmla="*/ 284878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4639" y="42945"/>
                </a:moveTo>
                <a:lnTo>
                  <a:pt x="733340" y="280786"/>
                </a:lnTo>
                <a:lnTo>
                  <a:pt x="745362" y="284878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Freeform 865"/>
          <p:cNvSpPr/>
          <p:nvPr/>
        </p:nvSpPr>
        <p:spPr>
          <a:xfrm>
            <a:off x="5975350" y="3854450"/>
            <a:ext cx="844550" cy="412750"/>
          </a:xfrm>
          <a:custGeom>
            <a:avLst/>
            <a:gdLst>
              <a:gd name="connsiteX0" fmla="*/ 42260 w 844550"/>
              <a:gd name="connsiteY0" fmla="*/ 423358 h 412750"/>
              <a:gd name="connsiteX1" fmla="*/ 844350 w 844550"/>
              <a:gd name="connsiteY1" fmla="*/ 48115 h 412750"/>
              <a:gd name="connsiteX2" fmla="*/ 855853 w 844550"/>
              <a:gd name="connsiteY2" fmla="*/ 4273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260" y="423358"/>
                </a:moveTo>
                <a:lnTo>
                  <a:pt x="844350" y="48115"/>
                </a:lnTo>
                <a:lnTo>
                  <a:pt x="855853" y="427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Freeform 866"/>
          <p:cNvSpPr/>
          <p:nvPr/>
        </p:nvSpPr>
        <p:spPr>
          <a:xfrm>
            <a:off x="5911850" y="3105150"/>
            <a:ext cx="882650" cy="412750"/>
          </a:xfrm>
          <a:custGeom>
            <a:avLst/>
            <a:gdLst>
              <a:gd name="connsiteX0" fmla="*/ 35707 w 882650"/>
              <a:gd name="connsiteY0" fmla="*/ 36086 h 412750"/>
              <a:gd name="connsiteX1" fmla="*/ 880213 w 882650"/>
              <a:gd name="connsiteY1" fmla="*/ 408523 h 412750"/>
              <a:gd name="connsiteX2" fmla="*/ 891833 w 882650"/>
              <a:gd name="connsiteY2" fmla="*/ 413648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12750">
                <a:moveTo>
                  <a:pt x="35707" y="36086"/>
                </a:moveTo>
                <a:lnTo>
                  <a:pt x="880213" y="408523"/>
                </a:lnTo>
                <a:lnTo>
                  <a:pt x="891833" y="413648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reeform 867"/>
          <p:cNvSpPr/>
          <p:nvPr/>
        </p:nvSpPr>
        <p:spPr>
          <a:xfrm>
            <a:off x="7423150" y="3613150"/>
            <a:ext cx="755650" cy="31750"/>
          </a:xfrm>
          <a:custGeom>
            <a:avLst/>
            <a:gdLst>
              <a:gd name="connsiteX0" fmla="*/ 33711 w 755650"/>
              <a:gd name="connsiteY0" fmla="*/ 36069 h 31750"/>
              <a:gd name="connsiteX1" fmla="*/ 754609 w 755650"/>
              <a:gd name="connsiteY1" fmla="*/ 36069 h 31750"/>
              <a:gd name="connsiteX2" fmla="*/ 767308 w 755650"/>
              <a:gd name="connsiteY2" fmla="*/ 360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31750">
                <a:moveTo>
                  <a:pt x="33711" y="36069"/>
                </a:moveTo>
                <a:lnTo>
                  <a:pt x="754609" y="36069"/>
                </a:lnTo>
                <a:lnTo>
                  <a:pt x="767308" y="3606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reeform 868"/>
          <p:cNvSpPr/>
          <p:nvPr/>
        </p:nvSpPr>
        <p:spPr>
          <a:xfrm>
            <a:off x="7334250" y="5175250"/>
            <a:ext cx="158750" cy="146050"/>
          </a:xfrm>
          <a:custGeom>
            <a:avLst/>
            <a:gdLst>
              <a:gd name="connsiteX0" fmla="*/ 43803 w 158750"/>
              <a:gd name="connsiteY0" fmla="*/ 158012 h 146050"/>
              <a:gd name="connsiteX1" fmla="*/ 165723 w 158750"/>
              <a:gd name="connsiteY1" fmla="*/ 97052 h 146050"/>
              <a:gd name="connsiteX2" fmla="*/ 43803 w 158750"/>
              <a:gd name="connsiteY2" fmla="*/ 36091 h 146050"/>
              <a:gd name="connsiteX3" fmla="*/ 43803 w 158750"/>
              <a:gd name="connsiteY3" fmla="*/ 158012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803" y="158012"/>
                </a:moveTo>
                <a:lnTo>
                  <a:pt x="165723" y="97052"/>
                </a:lnTo>
                <a:lnTo>
                  <a:pt x="43803" y="36091"/>
                </a:lnTo>
                <a:lnTo>
                  <a:pt x="43803" y="1580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reeform 869"/>
          <p:cNvSpPr/>
          <p:nvPr/>
        </p:nvSpPr>
        <p:spPr>
          <a:xfrm>
            <a:off x="8807450" y="3625850"/>
            <a:ext cx="1289050" cy="196850"/>
          </a:xfrm>
          <a:custGeom>
            <a:avLst/>
            <a:gdLst>
              <a:gd name="connsiteX0" fmla="*/ 37653 w 1289050"/>
              <a:gd name="connsiteY0" fmla="*/ 33957 h 196850"/>
              <a:gd name="connsiteX1" fmla="*/ 1286376 w 1289050"/>
              <a:gd name="connsiteY1" fmla="*/ 201009 h 196850"/>
              <a:gd name="connsiteX2" fmla="*/ 1298964 w 1289050"/>
              <a:gd name="connsiteY2" fmla="*/ 20269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7653" y="33957"/>
                </a:moveTo>
                <a:lnTo>
                  <a:pt x="1286376" y="201009"/>
                </a:lnTo>
                <a:lnTo>
                  <a:pt x="1298964" y="20269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reeform 870"/>
          <p:cNvSpPr/>
          <p:nvPr/>
        </p:nvSpPr>
        <p:spPr>
          <a:xfrm>
            <a:off x="10052050" y="3727450"/>
            <a:ext cx="158750" cy="158750"/>
          </a:xfrm>
          <a:custGeom>
            <a:avLst/>
            <a:gdLst>
              <a:gd name="connsiteX0" fmla="*/ 33694 w 158750"/>
              <a:gd name="connsiteY0" fmla="*/ 159830 h 158750"/>
              <a:gd name="connsiteX1" fmla="*/ 162620 w 158750"/>
              <a:gd name="connsiteY1" fmla="*/ 115575 h 158750"/>
              <a:gd name="connsiteX2" fmla="*/ 49859 w 158750"/>
              <a:gd name="connsiteY2" fmla="*/ 38987 h 158750"/>
              <a:gd name="connsiteX3" fmla="*/ 33694 w 158750"/>
              <a:gd name="connsiteY3" fmla="*/ 15983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3694" y="159830"/>
                </a:moveTo>
                <a:lnTo>
                  <a:pt x="162620" y="115575"/>
                </a:lnTo>
                <a:lnTo>
                  <a:pt x="49859" y="38987"/>
                </a:lnTo>
                <a:lnTo>
                  <a:pt x="33694" y="15983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871"/>
          <p:cNvSpPr/>
          <p:nvPr/>
        </p:nvSpPr>
        <p:spPr>
          <a:xfrm>
            <a:off x="8667750" y="3854450"/>
            <a:ext cx="425450" cy="552450"/>
          </a:xfrm>
          <a:custGeom>
            <a:avLst/>
            <a:gdLst>
              <a:gd name="connsiteX0" fmla="*/ 32653 w 425450"/>
              <a:gd name="connsiteY0" fmla="*/ 41817 h 552450"/>
              <a:gd name="connsiteX1" fmla="*/ 422479 w 425450"/>
              <a:gd name="connsiteY1" fmla="*/ 551489 h 552450"/>
              <a:gd name="connsiteX2" fmla="*/ 430195 w 425450"/>
              <a:gd name="connsiteY2" fmla="*/ 561577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2653" y="41817"/>
                </a:moveTo>
                <a:lnTo>
                  <a:pt x="422479" y="551489"/>
                </a:lnTo>
                <a:lnTo>
                  <a:pt x="430195" y="5615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 872"/>
          <p:cNvSpPr/>
          <p:nvPr/>
        </p:nvSpPr>
        <p:spPr>
          <a:xfrm>
            <a:off x="8997950" y="4337050"/>
            <a:ext cx="158750" cy="158750"/>
          </a:xfrm>
          <a:custGeom>
            <a:avLst/>
            <a:gdLst>
              <a:gd name="connsiteX0" fmla="*/ 43858 w 158750"/>
              <a:gd name="connsiteY0" fmla="*/ 105924 h 158750"/>
              <a:gd name="connsiteX1" fmla="*/ 166348 w 158750"/>
              <a:gd name="connsiteY1" fmla="*/ 165731 h 158750"/>
              <a:gd name="connsiteX2" fmla="*/ 140699 w 158750"/>
              <a:gd name="connsiteY2" fmla="*/ 31855 h 158750"/>
              <a:gd name="connsiteX3" fmla="*/ 43858 w 158750"/>
              <a:gd name="connsiteY3" fmla="*/ 10592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3858" y="105924"/>
                </a:moveTo>
                <a:lnTo>
                  <a:pt x="166348" y="165731"/>
                </a:lnTo>
                <a:lnTo>
                  <a:pt x="140699" y="31855"/>
                </a:lnTo>
                <a:lnTo>
                  <a:pt x="43858" y="10592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 873"/>
          <p:cNvSpPr/>
          <p:nvPr/>
        </p:nvSpPr>
        <p:spPr>
          <a:xfrm>
            <a:off x="8007350" y="4870450"/>
            <a:ext cx="895350" cy="374650"/>
          </a:xfrm>
          <a:custGeom>
            <a:avLst/>
            <a:gdLst>
              <a:gd name="connsiteX0" fmla="*/ 34844 w 895350"/>
              <a:gd name="connsiteY0" fmla="*/ 377526 h 374650"/>
              <a:gd name="connsiteX1" fmla="*/ 895151 w 895350"/>
              <a:gd name="connsiteY1" fmla="*/ 44558 h 374650"/>
              <a:gd name="connsiteX2" fmla="*/ 906995 w 895350"/>
              <a:gd name="connsiteY2" fmla="*/ 39975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4844" y="377526"/>
                </a:moveTo>
                <a:lnTo>
                  <a:pt x="895151" y="44558"/>
                </a:lnTo>
                <a:lnTo>
                  <a:pt x="906995" y="3997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Freeform 874"/>
          <p:cNvSpPr/>
          <p:nvPr/>
        </p:nvSpPr>
        <p:spPr>
          <a:xfrm>
            <a:off x="8845550" y="4819650"/>
            <a:ext cx="158750" cy="146050"/>
          </a:xfrm>
          <a:custGeom>
            <a:avLst/>
            <a:gdLst>
              <a:gd name="connsiteX0" fmla="*/ 78954 w 158750"/>
              <a:gd name="connsiteY0" fmla="*/ 152209 h 146050"/>
              <a:gd name="connsiteX1" fmla="*/ 170652 w 158750"/>
              <a:gd name="connsiteY1" fmla="*/ 51352 h 146050"/>
              <a:gd name="connsiteX2" fmla="*/ 34949 w 158750"/>
              <a:gd name="connsiteY2" fmla="*/ 38508 h 146050"/>
              <a:gd name="connsiteX3" fmla="*/ 78954 w 158750"/>
              <a:gd name="connsiteY3" fmla="*/ 15220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8954" y="152209"/>
                </a:moveTo>
                <a:lnTo>
                  <a:pt x="170652" y="51352"/>
                </a:lnTo>
                <a:lnTo>
                  <a:pt x="34949" y="38508"/>
                </a:lnTo>
                <a:lnTo>
                  <a:pt x="78954" y="15220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Freeform 875"/>
          <p:cNvSpPr/>
          <p:nvPr/>
        </p:nvSpPr>
        <p:spPr>
          <a:xfrm>
            <a:off x="9493250" y="4121150"/>
            <a:ext cx="755650" cy="527050"/>
          </a:xfrm>
          <a:custGeom>
            <a:avLst/>
            <a:gdLst>
              <a:gd name="connsiteX0" fmla="*/ 33001 w 755650"/>
              <a:gd name="connsiteY0" fmla="*/ 530381 h 527050"/>
              <a:gd name="connsiteX1" fmla="*/ 748916 w 755650"/>
              <a:gd name="connsiteY1" fmla="*/ 51298 h 527050"/>
              <a:gd name="connsiteX2" fmla="*/ 759470 w 755650"/>
              <a:gd name="connsiteY2" fmla="*/ 4423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27050">
                <a:moveTo>
                  <a:pt x="33001" y="530381"/>
                </a:moveTo>
                <a:lnTo>
                  <a:pt x="748916" y="51298"/>
                </a:lnTo>
                <a:lnTo>
                  <a:pt x="759470" y="4423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Freeform 876"/>
          <p:cNvSpPr/>
          <p:nvPr/>
        </p:nvSpPr>
        <p:spPr>
          <a:xfrm>
            <a:off x="10166350" y="4070350"/>
            <a:ext cx="171450" cy="146050"/>
          </a:xfrm>
          <a:custGeom>
            <a:avLst/>
            <a:gdLst>
              <a:gd name="connsiteX0" fmla="*/ 109718 w 171450"/>
              <a:gd name="connsiteY0" fmla="*/ 152761 h 146050"/>
              <a:gd name="connsiteX1" fmla="*/ 177141 w 171450"/>
              <a:gd name="connsiteY1" fmla="*/ 34292 h 146050"/>
              <a:gd name="connsiteX2" fmla="*/ 41912 w 171450"/>
              <a:gd name="connsiteY2" fmla="*/ 51436 h 146050"/>
              <a:gd name="connsiteX3" fmla="*/ 109718 w 171450"/>
              <a:gd name="connsiteY3" fmla="*/ 15276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09718" y="152761"/>
                </a:moveTo>
                <a:lnTo>
                  <a:pt x="177141" y="34292"/>
                </a:lnTo>
                <a:lnTo>
                  <a:pt x="41912" y="51436"/>
                </a:lnTo>
                <a:lnTo>
                  <a:pt x="109718" y="15276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Freeform 877"/>
          <p:cNvSpPr/>
          <p:nvPr/>
        </p:nvSpPr>
        <p:spPr>
          <a:xfrm>
            <a:off x="9493250" y="4806950"/>
            <a:ext cx="742950" cy="273050"/>
          </a:xfrm>
          <a:custGeom>
            <a:avLst/>
            <a:gdLst>
              <a:gd name="connsiteX0" fmla="*/ 33001 w 742950"/>
              <a:gd name="connsiteY0" fmla="*/ 38690 h 273050"/>
              <a:gd name="connsiteX1" fmla="*/ 731701 w 742950"/>
              <a:gd name="connsiteY1" fmla="*/ 276531 h 273050"/>
              <a:gd name="connsiteX2" fmla="*/ 743724 w 742950"/>
              <a:gd name="connsiteY2" fmla="*/ 280624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3001" y="38690"/>
                </a:moveTo>
                <a:lnTo>
                  <a:pt x="731701" y="276531"/>
                </a:lnTo>
                <a:lnTo>
                  <a:pt x="743724" y="28062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Freeform 878"/>
          <p:cNvSpPr/>
          <p:nvPr/>
        </p:nvSpPr>
        <p:spPr>
          <a:xfrm>
            <a:off x="10166350" y="4984750"/>
            <a:ext cx="171450" cy="146050"/>
          </a:xfrm>
          <a:custGeom>
            <a:avLst/>
            <a:gdLst>
              <a:gd name="connsiteX0" fmla="*/ 38958 w 171450"/>
              <a:gd name="connsiteY0" fmla="*/ 156440 h 146050"/>
              <a:gd name="connsiteX1" fmla="*/ 174018 w 171450"/>
              <a:gd name="connsiteY1" fmla="*/ 138020 h 146050"/>
              <a:gd name="connsiteX2" fmla="*/ 78245 w 171450"/>
              <a:gd name="connsiteY2" fmla="*/ 41023 h 146050"/>
              <a:gd name="connsiteX3" fmla="*/ 38958 w 171450"/>
              <a:gd name="connsiteY3" fmla="*/ 15644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38958" y="156440"/>
                </a:moveTo>
                <a:lnTo>
                  <a:pt x="174018" y="138020"/>
                </a:lnTo>
                <a:lnTo>
                  <a:pt x="78245" y="41023"/>
                </a:lnTo>
                <a:lnTo>
                  <a:pt x="38958" y="15644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Freeform 879"/>
          <p:cNvSpPr/>
          <p:nvPr/>
        </p:nvSpPr>
        <p:spPr>
          <a:xfrm>
            <a:off x="10826750" y="4705350"/>
            <a:ext cx="844550" cy="412750"/>
          </a:xfrm>
          <a:custGeom>
            <a:avLst/>
            <a:gdLst>
              <a:gd name="connsiteX0" fmla="*/ 40622 w 844550"/>
              <a:gd name="connsiteY0" fmla="*/ 419103 h 412750"/>
              <a:gd name="connsiteX1" fmla="*/ 842712 w 844550"/>
              <a:gd name="connsiteY1" fmla="*/ 43859 h 412750"/>
              <a:gd name="connsiteX2" fmla="*/ 854216 w 844550"/>
              <a:gd name="connsiteY2" fmla="*/ 38477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0622" y="419103"/>
                </a:moveTo>
                <a:lnTo>
                  <a:pt x="842712" y="43859"/>
                </a:lnTo>
                <a:lnTo>
                  <a:pt x="854216" y="384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Freeform 880"/>
          <p:cNvSpPr/>
          <p:nvPr/>
        </p:nvSpPr>
        <p:spPr>
          <a:xfrm>
            <a:off x="11601450" y="4654550"/>
            <a:ext cx="171450" cy="146050"/>
          </a:xfrm>
          <a:custGeom>
            <a:avLst/>
            <a:gdLst>
              <a:gd name="connsiteX0" fmla="*/ 93846 w 171450"/>
              <a:gd name="connsiteY0" fmla="*/ 149875 h 146050"/>
              <a:gd name="connsiteX1" fmla="*/ 178445 w 171450"/>
              <a:gd name="connsiteY1" fmla="*/ 42995 h 146050"/>
              <a:gd name="connsiteX2" fmla="*/ 42180 w 171450"/>
              <a:gd name="connsiteY2" fmla="*/ 39444 h 146050"/>
              <a:gd name="connsiteX3" fmla="*/ 93846 w 171450"/>
              <a:gd name="connsiteY3" fmla="*/ 14987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3846" y="149875"/>
                </a:moveTo>
                <a:lnTo>
                  <a:pt x="178445" y="42995"/>
                </a:lnTo>
                <a:lnTo>
                  <a:pt x="42180" y="39444"/>
                </a:lnTo>
                <a:lnTo>
                  <a:pt x="93846" y="14987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Freeform 881"/>
          <p:cNvSpPr/>
          <p:nvPr/>
        </p:nvSpPr>
        <p:spPr>
          <a:xfrm>
            <a:off x="10763250" y="3956050"/>
            <a:ext cx="882650" cy="400050"/>
          </a:xfrm>
          <a:custGeom>
            <a:avLst/>
            <a:gdLst>
              <a:gd name="connsiteX0" fmla="*/ 34069 w 882650"/>
              <a:gd name="connsiteY0" fmla="*/ 31832 h 400050"/>
              <a:gd name="connsiteX1" fmla="*/ 878575 w 882650"/>
              <a:gd name="connsiteY1" fmla="*/ 404269 h 400050"/>
              <a:gd name="connsiteX2" fmla="*/ 890195 w 882650"/>
              <a:gd name="connsiteY2" fmla="*/ 40939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4069" y="31832"/>
                </a:moveTo>
                <a:lnTo>
                  <a:pt x="878575" y="404269"/>
                </a:lnTo>
                <a:lnTo>
                  <a:pt x="890195" y="409394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Freeform 882"/>
          <p:cNvSpPr/>
          <p:nvPr/>
        </p:nvSpPr>
        <p:spPr>
          <a:xfrm>
            <a:off x="11576050" y="4260850"/>
            <a:ext cx="171450" cy="146050"/>
          </a:xfrm>
          <a:custGeom>
            <a:avLst/>
            <a:gdLst>
              <a:gd name="connsiteX0" fmla="*/ 41177 w 171450"/>
              <a:gd name="connsiteY0" fmla="*/ 155246 h 146050"/>
              <a:gd name="connsiteX1" fmla="*/ 177328 w 171450"/>
              <a:gd name="connsiteY1" fmla="*/ 148665 h 146050"/>
              <a:gd name="connsiteX2" fmla="*/ 90374 w 171450"/>
              <a:gd name="connsiteY2" fmla="*/ 43691 h 146050"/>
              <a:gd name="connsiteX3" fmla="*/ 41177 w 171450"/>
              <a:gd name="connsiteY3" fmla="*/ 15524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41177" y="155246"/>
                </a:moveTo>
                <a:lnTo>
                  <a:pt x="177328" y="148665"/>
                </a:lnTo>
                <a:lnTo>
                  <a:pt x="90374" y="43691"/>
                </a:lnTo>
                <a:lnTo>
                  <a:pt x="41177" y="15524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4" name="Picture 8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461" y="3718560"/>
            <a:ext cx="541020" cy="541020"/>
          </a:xfrm>
          <a:prstGeom prst="rect">
            <a:avLst/>
          </a:prstGeom>
        </p:spPr>
      </p:pic>
      <p:sp>
        <p:nvSpPr>
          <p:cNvPr id="3" name="Freeform 884"/>
          <p:cNvSpPr/>
          <p:nvPr/>
        </p:nvSpPr>
        <p:spPr>
          <a:xfrm>
            <a:off x="12261850" y="4476750"/>
            <a:ext cx="476250" cy="31750"/>
          </a:xfrm>
          <a:custGeom>
            <a:avLst/>
            <a:gdLst>
              <a:gd name="connsiteX0" fmla="*/ 39668 w 476250"/>
              <a:gd name="connsiteY0" fmla="*/ 36967 h 31750"/>
              <a:gd name="connsiteX1" fmla="*/ 473607 w 476250"/>
              <a:gd name="connsiteY1" fmla="*/ 36967 h 31750"/>
              <a:gd name="connsiteX2" fmla="*/ 486308 w 476250"/>
              <a:gd name="connsiteY2" fmla="*/ 3696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9668" y="36967"/>
                </a:moveTo>
                <a:lnTo>
                  <a:pt x="473607" y="36967"/>
                </a:lnTo>
                <a:lnTo>
                  <a:pt x="486308" y="3696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Freeform 885"/>
          <p:cNvSpPr/>
          <p:nvPr/>
        </p:nvSpPr>
        <p:spPr>
          <a:xfrm>
            <a:off x="12693650" y="4413250"/>
            <a:ext cx="158750" cy="158750"/>
          </a:xfrm>
          <a:custGeom>
            <a:avLst/>
            <a:gdLst>
              <a:gd name="connsiteX0" fmla="*/ 41808 w 158750"/>
              <a:gd name="connsiteY0" fmla="*/ 161427 h 158750"/>
              <a:gd name="connsiteX1" fmla="*/ 163729 w 158750"/>
              <a:gd name="connsiteY1" fmla="*/ 100467 h 158750"/>
              <a:gd name="connsiteX2" fmla="*/ 41808 w 158750"/>
              <a:gd name="connsiteY2" fmla="*/ 39507 h 158750"/>
              <a:gd name="connsiteX3" fmla="*/ 41808 w 158750"/>
              <a:gd name="connsiteY3" fmla="*/ 1614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1808" y="161427"/>
                </a:moveTo>
                <a:lnTo>
                  <a:pt x="163729" y="100467"/>
                </a:lnTo>
                <a:lnTo>
                  <a:pt x="41808" y="39507"/>
                </a:lnTo>
                <a:lnTo>
                  <a:pt x="41808" y="1614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Freeform 886"/>
          <p:cNvSpPr/>
          <p:nvPr/>
        </p:nvSpPr>
        <p:spPr>
          <a:xfrm>
            <a:off x="13366750" y="4108450"/>
            <a:ext cx="895350" cy="374650"/>
          </a:xfrm>
          <a:custGeom>
            <a:avLst/>
            <a:gdLst>
              <a:gd name="connsiteX0" fmla="*/ 32842 w 895350"/>
              <a:gd name="connsiteY0" fmla="*/ 380941 h 374650"/>
              <a:gd name="connsiteX1" fmla="*/ 893150 w 895350"/>
              <a:gd name="connsiteY1" fmla="*/ 47974 h 374650"/>
              <a:gd name="connsiteX2" fmla="*/ 904994 w 895350"/>
              <a:gd name="connsiteY2" fmla="*/ 4339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2842" y="380941"/>
                </a:moveTo>
                <a:lnTo>
                  <a:pt x="893150" y="47974"/>
                </a:lnTo>
                <a:lnTo>
                  <a:pt x="904994" y="433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Freeform 887"/>
          <p:cNvSpPr/>
          <p:nvPr/>
        </p:nvSpPr>
        <p:spPr>
          <a:xfrm>
            <a:off x="14204950" y="4057650"/>
            <a:ext cx="158750" cy="146050"/>
          </a:xfrm>
          <a:custGeom>
            <a:avLst/>
            <a:gdLst>
              <a:gd name="connsiteX0" fmla="*/ 76962 w 158750"/>
              <a:gd name="connsiteY0" fmla="*/ 155625 h 146050"/>
              <a:gd name="connsiteX1" fmla="*/ 168656 w 158750"/>
              <a:gd name="connsiteY1" fmla="*/ 54767 h 146050"/>
              <a:gd name="connsiteX2" fmla="*/ 32956 w 158750"/>
              <a:gd name="connsiteY2" fmla="*/ 41924 h 146050"/>
              <a:gd name="connsiteX3" fmla="*/ 76962 w 158750"/>
              <a:gd name="connsiteY3" fmla="*/ 15562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6962" y="155625"/>
                </a:moveTo>
                <a:lnTo>
                  <a:pt x="168656" y="54767"/>
                </a:lnTo>
                <a:lnTo>
                  <a:pt x="32956" y="41924"/>
                </a:lnTo>
                <a:lnTo>
                  <a:pt x="76962" y="15562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Freeform 888"/>
          <p:cNvSpPr/>
          <p:nvPr/>
        </p:nvSpPr>
        <p:spPr>
          <a:xfrm>
            <a:off x="5518150" y="5568950"/>
            <a:ext cx="844550" cy="400050"/>
          </a:xfrm>
          <a:custGeom>
            <a:avLst/>
            <a:gdLst>
              <a:gd name="connsiteX0" fmla="*/ 41168 w 844550"/>
              <a:gd name="connsiteY0" fmla="*/ 412429 h 400050"/>
              <a:gd name="connsiteX1" fmla="*/ 843258 w 844550"/>
              <a:gd name="connsiteY1" fmla="*/ 37186 h 400050"/>
              <a:gd name="connsiteX2" fmla="*/ 854762 w 844550"/>
              <a:gd name="connsiteY2" fmla="*/ 3180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00050">
                <a:moveTo>
                  <a:pt x="41168" y="412429"/>
                </a:moveTo>
                <a:lnTo>
                  <a:pt x="843258" y="37186"/>
                </a:lnTo>
                <a:lnTo>
                  <a:pt x="854762" y="31805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Freeform 889"/>
          <p:cNvSpPr/>
          <p:nvPr/>
        </p:nvSpPr>
        <p:spPr>
          <a:xfrm>
            <a:off x="6292850" y="5518150"/>
            <a:ext cx="171450" cy="133350"/>
          </a:xfrm>
          <a:custGeom>
            <a:avLst/>
            <a:gdLst>
              <a:gd name="connsiteX0" fmla="*/ 94390 w 171450"/>
              <a:gd name="connsiteY0" fmla="*/ 143204 h 133350"/>
              <a:gd name="connsiteX1" fmla="*/ 178991 w 171450"/>
              <a:gd name="connsiteY1" fmla="*/ 36323 h 133350"/>
              <a:gd name="connsiteX2" fmla="*/ 42726 w 171450"/>
              <a:gd name="connsiteY2" fmla="*/ 32772 h 133350"/>
              <a:gd name="connsiteX3" fmla="*/ 94390 w 171450"/>
              <a:gd name="connsiteY3" fmla="*/ 143204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33350">
                <a:moveTo>
                  <a:pt x="94390" y="143204"/>
                </a:moveTo>
                <a:lnTo>
                  <a:pt x="178991" y="36323"/>
                </a:lnTo>
                <a:lnTo>
                  <a:pt x="42726" y="32772"/>
                </a:lnTo>
                <a:lnTo>
                  <a:pt x="94390" y="14320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1" name="Picture 8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076700"/>
            <a:ext cx="990600" cy="3573780"/>
          </a:xfrm>
          <a:prstGeom prst="rect">
            <a:avLst/>
          </a:prstGeom>
        </p:spPr>
      </p:pic>
      <p:sp>
        <p:nvSpPr>
          <p:cNvPr id="4" name="Freeform 891"/>
          <p:cNvSpPr/>
          <p:nvPr/>
        </p:nvSpPr>
        <p:spPr>
          <a:xfrm>
            <a:off x="1733550" y="7423150"/>
            <a:ext cx="476250" cy="31750"/>
          </a:xfrm>
          <a:custGeom>
            <a:avLst/>
            <a:gdLst>
              <a:gd name="connsiteX0" fmla="*/ 37430 w 476250"/>
              <a:gd name="connsiteY0" fmla="*/ 42019 h 31750"/>
              <a:gd name="connsiteX1" fmla="*/ 471370 w 476250"/>
              <a:gd name="connsiteY1" fmla="*/ 42019 h 31750"/>
              <a:gd name="connsiteX2" fmla="*/ 484070 w 476250"/>
              <a:gd name="connsiteY2" fmla="*/ 4201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7430" y="42019"/>
                </a:moveTo>
                <a:lnTo>
                  <a:pt x="471370" y="42019"/>
                </a:lnTo>
                <a:lnTo>
                  <a:pt x="484070" y="4201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Freeform 892"/>
          <p:cNvSpPr/>
          <p:nvPr/>
        </p:nvSpPr>
        <p:spPr>
          <a:xfrm>
            <a:off x="2165350" y="7372350"/>
            <a:ext cx="158750" cy="146050"/>
          </a:xfrm>
          <a:custGeom>
            <a:avLst/>
            <a:gdLst>
              <a:gd name="connsiteX0" fmla="*/ 39570 w 158750"/>
              <a:gd name="connsiteY0" fmla="*/ 153779 h 146050"/>
              <a:gd name="connsiteX1" fmla="*/ 161490 w 158750"/>
              <a:gd name="connsiteY1" fmla="*/ 92819 h 146050"/>
              <a:gd name="connsiteX2" fmla="*/ 39570 w 158750"/>
              <a:gd name="connsiteY2" fmla="*/ 31860 h 146050"/>
              <a:gd name="connsiteX3" fmla="*/ 39570 w 158750"/>
              <a:gd name="connsiteY3" fmla="*/ 15377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9570" y="153779"/>
                </a:moveTo>
                <a:lnTo>
                  <a:pt x="161490" y="92819"/>
                </a:lnTo>
                <a:lnTo>
                  <a:pt x="39570" y="31860"/>
                </a:lnTo>
                <a:lnTo>
                  <a:pt x="39570" y="15377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Freeform 893"/>
          <p:cNvSpPr/>
          <p:nvPr/>
        </p:nvSpPr>
        <p:spPr>
          <a:xfrm>
            <a:off x="2825750" y="7067550"/>
            <a:ext cx="908050" cy="361950"/>
          </a:xfrm>
          <a:custGeom>
            <a:avLst/>
            <a:gdLst>
              <a:gd name="connsiteX0" fmla="*/ 43310 w 908050"/>
              <a:gd name="connsiteY0" fmla="*/ 373293 h 361950"/>
              <a:gd name="connsiteX1" fmla="*/ 903618 w 908050"/>
              <a:gd name="connsiteY1" fmla="*/ 40326 h 361950"/>
              <a:gd name="connsiteX2" fmla="*/ 915462 w 908050"/>
              <a:gd name="connsiteY2" fmla="*/ 35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61950">
                <a:moveTo>
                  <a:pt x="43310" y="373293"/>
                </a:moveTo>
                <a:lnTo>
                  <a:pt x="903618" y="40326"/>
                </a:lnTo>
                <a:lnTo>
                  <a:pt x="915462" y="3574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Freeform 894"/>
          <p:cNvSpPr/>
          <p:nvPr/>
        </p:nvSpPr>
        <p:spPr>
          <a:xfrm>
            <a:off x="3663950" y="7016750"/>
            <a:ext cx="171450" cy="146050"/>
          </a:xfrm>
          <a:custGeom>
            <a:avLst/>
            <a:gdLst>
              <a:gd name="connsiteX0" fmla="*/ 87421 w 171450"/>
              <a:gd name="connsiteY0" fmla="*/ 147977 h 146050"/>
              <a:gd name="connsiteX1" fmla="*/ 179119 w 171450"/>
              <a:gd name="connsiteY1" fmla="*/ 47120 h 146050"/>
              <a:gd name="connsiteX2" fmla="*/ 43414 w 171450"/>
              <a:gd name="connsiteY2" fmla="*/ 34275 h 146050"/>
              <a:gd name="connsiteX3" fmla="*/ 87421 w 171450"/>
              <a:gd name="connsiteY3" fmla="*/ 147977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7421" y="147977"/>
                </a:moveTo>
                <a:lnTo>
                  <a:pt x="179119" y="47120"/>
                </a:lnTo>
                <a:lnTo>
                  <a:pt x="43414" y="34275"/>
                </a:lnTo>
                <a:lnTo>
                  <a:pt x="87421" y="14797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Freeform 895"/>
          <p:cNvSpPr/>
          <p:nvPr/>
        </p:nvSpPr>
        <p:spPr>
          <a:xfrm>
            <a:off x="4311650" y="6318250"/>
            <a:ext cx="755650" cy="514350"/>
          </a:xfrm>
          <a:custGeom>
            <a:avLst/>
            <a:gdLst>
              <a:gd name="connsiteX0" fmla="*/ 41468 w 755650"/>
              <a:gd name="connsiteY0" fmla="*/ 526146 h 514350"/>
              <a:gd name="connsiteX1" fmla="*/ 757382 w 755650"/>
              <a:gd name="connsiteY1" fmla="*/ 47064 h 514350"/>
              <a:gd name="connsiteX2" fmla="*/ 767938 w 755650"/>
              <a:gd name="connsiteY2" fmla="*/ 40001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41468" y="526146"/>
                </a:moveTo>
                <a:lnTo>
                  <a:pt x="757382" y="47064"/>
                </a:lnTo>
                <a:lnTo>
                  <a:pt x="767938" y="4000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Freeform 896"/>
          <p:cNvSpPr/>
          <p:nvPr/>
        </p:nvSpPr>
        <p:spPr>
          <a:xfrm>
            <a:off x="4997450" y="6254750"/>
            <a:ext cx="171450" cy="158750"/>
          </a:xfrm>
          <a:custGeom>
            <a:avLst/>
            <a:gdLst>
              <a:gd name="connsiteX0" fmla="*/ 105485 w 171450"/>
              <a:gd name="connsiteY0" fmla="*/ 161227 h 158750"/>
              <a:gd name="connsiteX1" fmla="*/ 172908 w 171450"/>
              <a:gd name="connsiteY1" fmla="*/ 42759 h 158750"/>
              <a:gd name="connsiteX2" fmla="*/ 37679 w 171450"/>
              <a:gd name="connsiteY2" fmla="*/ 59902 h 158750"/>
              <a:gd name="connsiteX3" fmla="*/ 105485 w 171450"/>
              <a:gd name="connsiteY3" fmla="*/ 1612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105485" y="161227"/>
                </a:moveTo>
                <a:lnTo>
                  <a:pt x="172908" y="42759"/>
                </a:lnTo>
                <a:lnTo>
                  <a:pt x="37679" y="59902"/>
                </a:lnTo>
                <a:lnTo>
                  <a:pt x="105485" y="1612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Freeform 897"/>
          <p:cNvSpPr/>
          <p:nvPr/>
        </p:nvSpPr>
        <p:spPr>
          <a:xfrm>
            <a:off x="4311650" y="7004050"/>
            <a:ext cx="742950" cy="273050"/>
          </a:xfrm>
          <a:custGeom>
            <a:avLst/>
            <a:gdLst>
              <a:gd name="connsiteX0" fmla="*/ 41468 w 742950"/>
              <a:gd name="connsiteY0" fmla="*/ 34457 h 273050"/>
              <a:gd name="connsiteX1" fmla="*/ 740168 w 742950"/>
              <a:gd name="connsiteY1" fmla="*/ 272298 h 273050"/>
              <a:gd name="connsiteX2" fmla="*/ 752191 w 742950"/>
              <a:gd name="connsiteY2" fmla="*/ 276391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41468" y="34457"/>
                </a:moveTo>
                <a:lnTo>
                  <a:pt x="740168" y="272298"/>
                </a:lnTo>
                <a:lnTo>
                  <a:pt x="752191" y="27639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Freeform 898"/>
          <p:cNvSpPr/>
          <p:nvPr/>
        </p:nvSpPr>
        <p:spPr>
          <a:xfrm>
            <a:off x="4997450" y="7181850"/>
            <a:ext cx="158750" cy="146050"/>
          </a:xfrm>
          <a:custGeom>
            <a:avLst/>
            <a:gdLst>
              <a:gd name="connsiteX0" fmla="*/ 34724 w 158750"/>
              <a:gd name="connsiteY0" fmla="*/ 152206 h 146050"/>
              <a:gd name="connsiteX1" fmla="*/ 169784 w 158750"/>
              <a:gd name="connsiteY1" fmla="*/ 133787 h 146050"/>
              <a:gd name="connsiteX2" fmla="*/ 74013 w 158750"/>
              <a:gd name="connsiteY2" fmla="*/ 36790 h 146050"/>
              <a:gd name="connsiteX3" fmla="*/ 34724 w 158750"/>
              <a:gd name="connsiteY3" fmla="*/ 15220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4724" y="152206"/>
                </a:moveTo>
                <a:lnTo>
                  <a:pt x="169784" y="133787"/>
                </a:lnTo>
                <a:lnTo>
                  <a:pt x="74013" y="36790"/>
                </a:lnTo>
                <a:lnTo>
                  <a:pt x="34724" y="15220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0" name="Picture 9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7315200"/>
            <a:ext cx="533400" cy="548640"/>
          </a:xfrm>
          <a:prstGeom prst="rect">
            <a:avLst/>
          </a:prstGeom>
        </p:spPr>
      </p:pic>
      <p:pic>
        <p:nvPicPr>
          <p:cNvPr id="901" name="Picture 9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20" y="3421380"/>
            <a:ext cx="1059180" cy="4632960"/>
          </a:xfrm>
          <a:prstGeom prst="rect">
            <a:avLst/>
          </a:prstGeom>
        </p:spPr>
      </p:pic>
      <p:pic>
        <p:nvPicPr>
          <p:cNvPr id="902" name="Picture 9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700" y="3390900"/>
            <a:ext cx="1333500" cy="4015740"/>
          </a:xfrm>
          <a:prstGeom prst="rect">
            <a:avLst/>
          </a:prstGeom>
        </p:spPr>
      </p:pic>
      <p:sp>
        <p:nvSpPr>
          <p:cNvPr id="5" name="Freeform 902"/>
          <p:cNvSpPr/>
          <p:nvPr/>
        </p:nvSpPr>
        <p:spPr>
          <a:xfrm>
            <a:off x="5645150" y="6724650"/>
            <a:ext cx="755650" cy="514350"/>
          </a:xfrm>
          <a:custGeom>
            <a:avLst/>
            <a:gdLst>
              <a:gd name="connsiteX0" fmla="*/ 35104 w 755650"/>
              <a:gd name="connsiteY0" fmla="*/ 520548 h 514350"/>
              <a:gd name="connsiteX1" fmla="*/ 751018 w 755650"/>
              <a:gd name="connsiteY1" fmla="*/ 41466 h 514350"/>
              <a:gd name="connsiteX2" fmla="*/ 761573 w 755650"/>
              <a:gd name="connsiteY2" fmla="*/ 3440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5104" y="520548"/>
                </a:moveTo>
                <a:lnTo>
                  <a:pt x="751018" y="41466"/>
                </a:lnTo>
                <a:lnTo>
                  <a:pt x="761573" y="3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Freeform 903"/>
          <p:cNvSpPr/>
          <p:nvPr/>
        </p:nvSpPr>
        <p:spPr>
          <a:xfrm>
            <a:off x="6318250" y="6661150"/>
            <a:ext cx="171450" cy="146050"/>
          </a:xfrm>
          <a:custGeom>
            <a:avLst/>
            <a:gdLst>
              <a:gd name="connsiteX0" fmla="*/ 111821 w 171450"/>
              <a:gd name="connsiteY0" fmla="*/ 155630 h 146050"/>
              <a:gd name="connsiteX1" fmla="*/ 179244 w 171450"/>
              <a:gd name="connsiteY1" fmla="*/ 37162 h 146050"/>
              <a:gd name="connsiteX2" fmla="*/ 44015 w 171450"/>
              <a:gd name="connsiteY2" fmla="*/ 54304 h 146050"/>
              <a:gd name="connsiteX3" fmla="*/ 111821 w 171450"/>
              <a:gd name="connsiteY3" fmla="*/ 15563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821" y="155630"/>
                </a:moveTo>
                <a:lnTo>
                  <a:pt x="179244" y="37162"/>
                </a:lnTo>
                <a:lnTo>
                  <a:pt x="44015" y="54304"/>
                </a:lnTo>
                <a:lnTo>
                  <a:pt x="111821" y="15563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Freeform 904"/>
          <p:cNvSpPr/>
          <p:nvPr/>
        </p:nvSpPr>
        <p:spPr>
          <a:xfrm>
            <a:off x="5645150" y="7397750"/>
            <a:ext cx="742950" cy="273050"/>
          </a:xfrm>
          <a:custGeom>
            <a:avLst/>
            <a:gdLst>
              <a:gd name="connsiteX0" fmla="*/ 35104 w 742950"/>
              <a:gd name="connsiteY0" fmla="*/ 41557 h 273050"/>
              <a:gd name="connsiteX1" fmla="*/ 733804 w 742950"/>
              <a:gd name="connsiteY1" fmla="*/ 279399 h 273050"/>
              <a:gd name="connsiteX2" fmla="*/ 745826 w 742950"/>
              <a:gd name="connsiteY2" fmla="*/ 283492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5104" y="41557"/>
                </a:moveTo>
                <a:lnTo>
                  <a:pt x="733804" y="279399"/>
                </a:lnTo>
                <a:lnTo>
                  <a:pt x="745826" y="28349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Freeform 905"/>
          <p:cNvSpPr/>
          <p:nvPr/>
        </p:nvSpPr>
        <p:spPr>
          <a:xfrm>
            <a:off x="6318250" y="7575550"/>
            <a:ext cx="171450" cy="158750"/>
          </a:xfrm>
          <a:custGeom>
            <a:avLst/>
            <a:gdLst>
              <a:gd name="connsiteX0" fmla="*/ 41060 w 171450"/>
              <a:gd name="connsiteY0" fmla="*/ 159308 h 158750"/>
              <a:gd name="connsiteX1" fmla="*/ 176121 w 171450"/>
              <a:gd name="connsiteY1" fmla="*/ 140887 h 158750"/>
              <a:gd name="connsiteX2" fmla="*/ 80348 w 171450"/>
              <a:gd name="connsiteY2" fmla="*/ 43891 h 158750"/>
              <a:gd name="connsiteX3" fmla="*/ 41060 w 171450"/>
              <a:gd name="connsiteY3" fmla="*/ 159308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41060" y="159308"/>
                </a:moveTo>
                <a:lnTo>
                  <a:pt x="176121" y="140887"/>
                </a:lnTo>
                <a:lnTo>
                  <a:pt x="80348" y="43891"/>
                </a:lnTo>
                <a:lnTo>
                  <a:pt x="41060" y="15930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6"/>
          <p:cNvSpPr/>
          <p:nvPr/>
        </p:nvSpPr>
        <p:spPr>
          <a:xfrm>
            <a:off x="6978650" y="7296150"/>
            <a:ext cx="844550" cy="412750"/>
          </a:xfrm>
          <a:custGeom>
            <a:avLst/>
            <a:gdLst>
              <a:gd name="connsiteX0" fmla="*/ 42723 w 844550"/>
              <a:gd name="connsiteY0" fmla="*/ 421971 h 412750"/>
              <a:gd name="connsiteX1" fmla="*/ 844814 w 844550"/>
              <a:gd name="connsiteY1" fmla="*/ 46728 h 412750"/>
              <a:gd name="connsiteX2" fmla="*/ 856317 w 844550"/>
              <a:gd name="connsiteY2" fmla="*/ 41346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723" y="421971"/>
                </a:moveTo>
                <a:lnTo>
                  <a:pt x="844814" y="46728"/>
                </a:lnTo>
                <a:lnTo>
                  <a:pt x="856317" y="41346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7"/>
          <p:cNvSpPr/>
          <p:nvPr/>
        </p:nvSpPr>
        <p:spPr>
          <a:xfrm>
            <a:off x="6915150" y="6546850"/>
            <a:ext cx="882650" cy="400050"/>
          </a:xfrm>
          <a:custGeom>
            <a:avLst/>
            <a:gdLst>
              <a:gd name="connsiteX0" fmla="*/ 36172 w 882650"/>
              <a:gd name="connsiteY0" fmla="*/ 34700 h 400050"/>
              <a:gd name="connsiteX1" fmla="*/ 880678 w 882650"/>
              <a:gd name="connsiteY1" fmla="*/ 407137 h 400050"/>
              <a:gd name="connsiteX2" fmla="*/ 892298 w 882650"/>
              <a:gd name="connsiteY2" fmla="*/ 41226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6172" y="34700"/>
                </a:moveTo>
                <a:lnTo>
                  <a:pt x="880678" y="407137"/>
                </a:lnTo>
                <a:lnTo>
                  <a:pt x="892298" y="41226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9" name="Picture 9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8420" y="3589020"/>
            <a:ext cx="822960" cy="3307080"/>
          </a:xfrm>
          <a:prstGeom prst="rect">
            <a:avLst/>
          </a:prstGeom>
        </p:spPr>
      </p:pic>
      <p:pic>
        <p:nvPicPr>
          <p:cNvPr id="910" name="Picture 9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1600" y="4465320"/>
            <a:ext cx="563880" cy="2880360"/>
          </a:xfrm>
          <a:prstGeom prst="rect">
            <a:avLst/>
          </a:prstGeom>
        </p:spPr>
      </p:pic>
      <p:sp>
        <p:nvSpPr>
          <p:cNvPr id="6" name="Freeform 910"/>
          <p:cNvSpPr/>
          <p:nvPr/>
        </p:nvSpPr>
        <p:spPr>
          <a:xfrm>
            <a:off x="8413750" y="7118350"/>
            <a:ext cx="476250" cy="31750"/>
          </a:xfrm>
          <a:custGeom>
            <a:avLst/>
            <a:gdLst>
              <a:gd name="connsiteX0" fmla="*/ 41770 w 476250"/>
              <a:gd name="connsiteY0" fmla="*/ 41930 h 31750"/>
              <a:gd name="connsiteX1" fmla="*/ 475709 w 476250"/>
              <a:gd name="connsiteY1" fmla="*/ 41930 h 31750"/>
              <a:gd name="connsiteX2" fmla="*/ 488410 w 476250"/>
              <a:gd name="connsiteY2" fmla="*/ 4193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41770" y="41930"/>
                </a:moveTo>
                <a:lnTo>
                  <a:pt x="475709" y="41930"/>
                </a:lnTo>
                <a:lnTo>
                  <a:pt x="488410" y="4193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reeform 911"/>
          <p:cNvSpPr/>
          <p:nvPr/>
        </p:nvSpPr>
        <p:spPr>
          <a:xfrm>
            <a:off x="8845550" y="7067550"/>
            <a:ext cx="158750" cy="146050"/>
          </a:xfrm>
          <a:custGeom>
            <a:avLst/>
            <a:gdLst>
              <a:gd name="connsiteX0" fmla="*/ 43910 w 158750"/>
              <a:gd name="connsiteY0" fmla="*/ 153690 h 146050"/>
              <a:gd name="connsiteX1" fmla="*/ 165830 w 158750"/>
              <a:gd name="connsiteY1" fmla="*/ 92730 h 146050"/>
              <a:gd name="connsiteX2" fmla="*/ 43910 w 158750"/>
              <a:gd name="connsiteY2" fmla="*/ 31770 h 146050"/>
              <a:gd name="connsiteX3" fmla="*/ 43910 w 158750"/>
              <a:gd name="connsiteY3" fmla="*/ 15369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910" y="153690"/>
                </a:moveTo>
                <a:lnTo>
                  <a:pt x="165830" y="92730"/>
                </a:lnTo>
                <a:lnTo>
                  <a:pt x="43910" y="31770"/>
                </a:lnTo>
                <a:lnTo>
                  <a:pt x="43910" y="15369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reeform 912"/>
          <p:cNvSpPr/>
          <p:nvPr/>
        </p:nvSpPr>
        <p:spPr>
          <a:xfrm>
            <a:off x="9518650" y="6762750"/>
            <a:ext cx="895350" cy="361950"/>
          </a:xfrm>
          <a:custGeom>
            <a:avLst/>
            <a:gdLst>
              <a:gd name="connsiteX0" fmla="*/ 34950 w 895350"/>
              <a:gd name="connsiteY0" fmla="*/ 373205 h 361950"/>
              <a:gd name="connsiteX1" fmla="*/ 895257 w 895350"/>
              <a:gd name="connsiteY1" fmla="*/ 40237 h 361950"/>
              <a:gd name="connsiteX2" fmla="*/ 907102 w 895350"/>
              <a:gd name="connsiteY2" fmla="*/ 3565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61950">
                <a:moveTo>
                  <a:pt x="34950" y="373205"/>
                </a:moveTo>
                <a:lnTo>
                  <a:pt x="895257" y="40237"/>
                </a:lnTo>
                <a:lnTo>
                  <a:pt x="907102" y="3565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4" name="Picture 9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34800" y="4267200"/>
            <a:ext cx="601980" cy="1958340"/>
          </a:xfrm>
          <a:prstGeom prst="rect">
            <a:avLst/>
          </a:prstGeom>
        </p:spPr>
      </p:pic>
      <p:sp>
        <p:nvSpPr>
          <p:cNvPr id="7" name="Freeform 914"/>
          <p:cNvSpPr/>
          <p:nvPr/>
        </p:nvSpPr>
        <p:spPr>
          <a:xfrm>
            <a:off x="10890250" y="6115050"/>
            <a:ext cx="844550" cy="412750"/>
          </a:xfrm>
          <a:custGeom>
            <a:avLst/>
            <a:gdLst>
              <a:gd name="connsiteX0" fmla="*/ 39611 w 844550"/>
              <a:gd name="connsiteY0" fmla="*/ 421775 h 412750"/>
              <a:gd name="connsiteX1" fmla="*/ 841702 w 844550"/>
              <a:gd name="connsiteY1" fmla="*/ 46532 h 412750"/>
              <a:gd name="connsiteX2" fmla="*/ 853206 w 844550"/>
              <a:gd name="connsiteY2" fmla="*/ 41151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39611" y="421775"/>
                </a:moveTo>
                <a:lnTo>
                  <a:pt x="841702" y="46532"/>
                </a:lnTo>
                <a:lnTo>
                  <a:pt x="853206" y="4115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Freeform 915"/>
          <p:cNvSpPr/>
          <p:nvPr/>
        </p:nvSpPr>
        <p:spPr>
          <a:xfrm>
            <a:off x="11664950" y="6064250"/>
            <a:ext cx="171450" cy="146050"/>
          </a:xfrm>
          <a:custGeom>
            <a:avLst/>
            <a:gdLst>
              <a:gd name="connsiteX0" fmla="*/ 92835 w 171450"/>
              <a:gd name="connsiteY0" fmla="*/ 152548 h 146050"/>
              <a:gd name="connsiteX1" fmla="*/ 177434 w 171450"/>
              <a:gd name="connsiteY1" fmla="*/ 45668 h 146050"/>
              <a:gd name="connsiteX2" fmla="*/ 41169 w 171450"/>
              <a:gd name="connsiteY2" fmla="*/ 42116 h 146050"/>
              <a:gd name="connsiteX3" fmla="*/ 92835 w 171450"/>
              <a:gd name="connsiteY3" fmla="*/ 152548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2835" y="152548"/>
                </a:moveTo>
                <a:lnTo>
                  <a:pt x="177434" y="45668"/>
                </a:lnTo>
                <a:lnTo>
                  <a:pt x="41169" y="42116"/>
                </a:lnTo>
                <a:lnTo>
                  <a:pt x="92835" y="15254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7" name="Picture 9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47320" y="4160520"/>
            <a:ext cx="601980" cy="2004060"/>
          </a:xfrm>
          <a:prstGeom prst="rect">
            <a:avLst/>
          </a:prstGeom>
        </p:spPr>
      </p:pic>
      <p:sp>
        <p:nvSpPr>
          <p:cNvPr id="8" name="Freeform 917"/>
          <p:cNvSpPr/>
          <p:nvPr/>
        </p:nvSpPr>
        <p:spPr>
          <a:xfrm>
            <a:off x="12325350" y="5937250"/>
            <a:ext cx="476250" cy="31750"/>
          </a:xfrm>
          <a:custGeom>
            <a:avLst/>
            <a:gdLst>
              <a:gd name="connsiteX0" fmla="*/ 38657 w 476250"/>
              <a:gd name="connsiteY0" fmla="*/ 41734 h 31750"/>
              <a:gd name="connsiteX1" fmla="*/ 472596 w 476250"/>
              <a:gd name="connsiteY1" fmla="*/ 41734 h 31750"/>
              <a:gd name="connsiteX2" fmla="*/ 485297 w 476250"/>
              <a:gd name="connsiteY2" fmla="*/ 4173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8657" y="41734"/>
                </a:moveTo>
                <a:lnTo>
                  <a:pt x="472596" y="41734"/>
                </a:lnTo>
                <a:lnTo>
                  <a:pt x="485297" y="4173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Freeform 918"/>
          <p:cNvSpPr/>
          <p:nvPr/>
        </p:nvSpPr>
        <p:spPr>
          <a:xfrm>
            <a:off x="12757150" y="5873750"/>
            <a:ext cx="158750" cy="158750"/>
          </a:xfrm>
          <a:custGeom>
            <a:avLst/>
            <a:gdLst>
              <a:gd name="connsiteX0" fmla="*/ 40792 w 158750"/>
              <a:gd name="connsiteY0" fmla="*/ 166194 h 158750"/>
              <a:gd name="connsiteX1" fmla="*/ 162713 w 158750"/>
              <a:gd name="connsiteY1" fmla="*/ 105235 h 158750"/>
              <a:gd name="connsiteX2" fmla="*/ 40792 w 158750"/>
              <a:gd name="connsiteY2" fmla="*/ 44275 h 158750"/>
              <a:gd name="connsiteX3" fmla="*/ 40792 w 158750"/>
              <a:gd name="connsiteY3" fmla="*/ 16619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0792" y="166194"/>
                </a:moveTo>
                <a:lnTo>
                  <a:pt x="162713" y="105235"/>
                </a:lnTo>
                <a:lnTo>
                  <a:pt x="40792" y="44275"/>
                </a:lnTo>
                <a:lnTo>
                  <a:pt x="40792" y="16619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Freeform 919"/>
          <p:cNvSpPr/>
          <p:nvPr/>
        </p:nvSpPr>
        <p:spPr>
          <a:xfrm>
            <a:off x="13430250" y="4337050"/>
            <a:ext cx="1060450" cy="1466850"/>
          </a:xfrm>
          <a:custGeom>
            <a:avLst/>
            <a:gdLst>
              <a:gd name="connsiteX0" fmla="*/ 31838 w 1060450"/>
              <a:gd name="connsiteY0" fmla="*/ 1477907 h 1466850"/>
              <a:gd name="connsiteX1" fmla="*/ 1056037 w 1060450"/>
              <a:gd name="connsiteY1" fmla="*/ 43812 h 1466850"/>
              <a:gd name="connsiteX2" fmla="*/ 1063418 w 1060450"/>
              <a:gd name="connsiteY2" fmla="*/ 33477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1466850">
                <a:moveTo>
                  <a:pt x="31838" y="1477907"/>
                </a:moveTo>
                <a:lnTo>
                  <a:pt x="1056037" y="43812"/>
                </a:lnTo>
                <a:lnTo>
                  <a:pt x="1063418" y="3347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Freeform 920"/>
          <p:cNvSpPr/>
          <p:nvPr/>
        </p:nvSpPr>
        <p:spPr>
          <a:xfrm>
            <a:off x="14395450" y="4248150"/>
            <a:ext cx="158750" cy="158750"/>
          </a:xfrm>
          <a:custGeom>
            <a:avLst/>
            <a:gdLst>
              <a:gd name="connsiteX0" fmla="*/ 140436 w 158750"/>
              <a:gd name="connsiteY0" fmla="*/ 168142 h 158750"/>
              <a:gd name="connsiteX1" fmla="*/ 161697 w 158750"/>
              <a:gd name="connsiteY1" fmla="*/ 33497 h 158750"/>
              <a:gd name="connsiteX2" fmla="*/ 41223 w 158750"/>
              <a:gd name="connsiteY2" fmla="*/ 97284 h 158750"/>
              <a:gd name="connsiteX3" fmla="*/ 140436 w 158750"/>
              <a:gd name="connsiteY3" fmla="*/ 168142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140436" y="168142"/>
                </a:moveTo>
                <a:lnTo>
                  <a:pt x="161697" y="33497"/>
                </a:lnTo>
                <a:lnTo>
                  <a:pt x="41223" y="97284"/>
                </a:lnTo>
                <a:lnTo>
                  <a:pt x="140436" y="16814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" name="Picture 9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7620" y="3627120"/>
            <a:ext cx="906780" cy="3573780"/>
          </a:xfrm>
          <a:prstGeom prst="rect">
            <a:avLst/>
          </a:prstGeom>
        </p:spPr>
      </p:pic>
      <p:pic>
        <p:nvPicPr>
          <p:cNvPr id="923" name="Picture 9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4100" y="4076700"/>
            <a:ext cx="906780" cy="3573780"/>
          </a:xfrm>
          <a:prstGeom prst="rect">
            <a:avLst/>
          </a:prstGeom>
        </p:spPr>
      </p:pic>
      <p:sp>
        <p:nvSpPr>
          <p:cNvPr id="9" name="Freeform 923"/>
          <p:cNvSpPr/>
          <p:nvPr/>
        </p:nvSpPr>
        <p:spPr>
          <a:xfrm>
            <a:off x="3194050" y="5365750"/>
            <a:ext cx="908050" cy="374650"/>
          </a:xfrm>
          <a:custGeom>
            <a:avLst/>
            <a:gdLst>
              <a:gd name="connsiteX0" fmla="*/ 41287 w 908050"/>
              <a:gd name="connsiteY0" fmla="*/ 381955 h 374650"/>
              <a:gd name="connsiteX1" fmla="*/ 901595 w 908050"/>
              <a:gd name="connsiteY1" fmla="*/ 48987 h 374650"/>
              <a:gd name="connsiteX2" fmla="*/ 913439 w 908050"/>
              <a:gd name="connsiteY2" fmla="*/ 4440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41287" y="381955"/>
                </a:moveTo>
                <a:lnTo>
                  <a:pt x="901595" y="48987"/>
                </a:lnTo>
                <a:lnTo>
                  <a:pt x="913439" y="4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Freeform 924"/>
          <p:cNvSpPr/>
          <p:nvPr/>
        </p:nvSpPr>
        <p:spPr>
          <a:xfrm>
            <a:off x="4679950" y="4629150"/>
            <a:ext cx="755650" cy="514350"/>
          </a:xfrm>
          <a:custGeom>
            <a:avLst/>
            <a:gdLst>
              <a:gd name="connsiteX0" fmla="*/ 39444 w 755650"/>
              <a:gd name="connsiteY0" fmla="*/ 522109 h 514350"/>
              <a:gd name="connsiteX1" fmla="*/ 755359 w 755650"/>
              <a:gd name="connsiteY1" fmla="*/ 43027 h 514350"/>
              <a:gd name="connsiteX2" fmla="*/ 765914 w 755650"/>
              <a:gd name="connsiteY2" fmla="*/ 3596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9444" y="522109"/>
                </a:moveTo>
                <a:lnTo>
                  <a:pt x="755359" y="43027"/>
                </a:lnTo>
                <a:lnTo>
                  <a:pt x="765914" y="3596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TextBox 925"/>
          <p:cNvSpPr txBox="1"/>
          <p:nvPr/>
        </p:nvSpPr>
        <p:spPr>
          <a:xfrm>
            <a:off x="5003800" y="668934"/>
            <a:ext cx="638513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20" dirty="0">
                <a:solidFill>
                  <a:srgbClr val="3F3F3F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3F3F3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Freeform 926"/>
          <p:cNvSpPr/>
          <p:nvPr/>
        </p:nvSpPr>
        <p:spPr>
          <a:xfrm>
            <a:off x="2571750" y="2762250"/>
            <a:ext cx="768350" cy="31750"/>
          </a:xfrm>
          <a:custGeom>
            <a:avLst/>
            <a:gdLst>
              <a:gd name="connsiteX0" fmla="*/ 35350 w 768350"/>
              <a:gd name="connsiteY0" fmla="*/ 40323 h 31750"/>
              <a:gd name="connsiteX1" fmla="*/ 756247 w 768350"/>
              <a:gd name="connsiteY1" fmla="*/ 40323 h 31750"/>
              <a:gd name="connsiteX2" fmla="*/ 768947 w 768350"/>
              <a:gd name="connsiteY2" fmla="*/ 4032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31750">
                <a:moveTo>
                  <a:pt x="35350" y="40323"/>
                </a:moveTo>
                <a:lnTo>
                  <a:pt x="756247" y="40323"/>
                </a:lnTo>
                <a:lnTo>
                  <a:pt x="768947" y="4032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Freeform 927"/>
          <p:cNvSpPr/>
          <p:nvPr/>
        </p:nvSpPr>
        <p:spPr>
          <a:xfrm>
            <a:off x="3295650" y="2698750"/>
            <a:ext cx="146050" cy="158750"/>
          </a:xfrm>
          <a:custGeom>
            <a:avLst/>
            <a:gdLst>
              <a:gd name="connsiteX0" fmla="*/ 32346 w 146050"/>
              <a:gd name="connsiteY0" fmla="*/ 164784 h 158750"/>
              <a:gd name="connsiteX1" fmla="*/ 154266 w 146050"/>
              <a:gd name="connsiteY1" fmla="*/ 103824 h 158750"/>
              <a:gd name="connsiteX2" fmla="*/ 32346 w 146050"/>
              <a:gd name="connsiteY2" fmla="*/ 42863 h 158750"/>
              <a:gd name="connsiteX3" fmla="*/ 32346 w 146050"/>
              <a:gd name="connsiteY3" fmla="*/ 16478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346" y="164784"/>
                </a:moveTo>
                <a:lnTo>
                  <a:pt x="154266" y="103824"/>
                </a:lnTo>
                <a:lnTo>
                  <a:pt x="32346" y="42863"/>
                </a:lnTo>
                <a:lnTo>
                  <a:pt x="32346" y="16478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Freeform 928"/>
          <p:cNvSpPr/>
          <p:nvPr/>
        </p:nvSpPr>
        <p:spPr>
          <a:xfrm>
            <a:off x="2051050" y="4387850"/>
            <a:ext cx="488950" cy="31750"/>
          </a:xfrm>
          <a:custGeom>
            <a:avLst/>
            <a:gdLst>
              <a:gd name="connsiteX0" fmla="*/ 43302 w 488950"/>
              <a:gd name="connsiteY0" fmla="*/ 37807 h 31750"/>
              <a:gd name="connsiteX1" fmla="*/ 477241 w 488950"/>
              <a:gd name="connsiteY1" fmla="*/ 37807 h 31750"/>
              <a:gd name="connsiteX2" fmla="*/ 489941 w 488950"/>
              <a:gd name="connsiteY2" fmla="*/ 378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31750">
                <a:moveTo>
                  <a:pt x="43302" y="37807"/>
                </a:moveTo>
                <a:lnTo>
                  <a:pt x="477241" y="37807"/>
                </a:lnTo>
                <a:lnTo>
                  <a:pt x="489941" y="3780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Freeform 929"/>
          <p:cNvSpPr/>
          <p:nvPr/>
        </p:nvSpPr>
        <p:spPr>
          <a:xfrm>
            <a:off x="3956050" y="2774950"/>
            <a:ext cx="1289050" cy="196850"/>
          </a:xfrm>
          <a:custGeom>
            <a:avLst/>
            <a:gdLst>
              <a:gd name="connsiteX0" fmla="*/ 39291 w 1289050"/>
              <a:gd name="connsiteY0" fmla="*/ 38211 h 196850"/>
              <a:gd name="connsiteX1" fmla="*/ 1288014 w 1289050"/>
              <a:gd name="connsiteY1" fmla="*/ 205263 h 196850"/>
              <a:gd name="connsiteX2" fmla="*/ 1300602 w 1289050"/>
              <a:gd name="connsiteY2" fmla="*/ 20694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9291" y="38211"/>
                </a:moveTo>
                <a:lnTo>
                  <a:pt x="1288014" y="205263"/>
                </a:lnTo>
                <a:lnTo>
                  <a:pt x="1300602" y="20694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Freeform 930"/>
          <p:cNvSpPr/>
          <p:nvPr/>
        </p:nvSpPr>
        <p:spPr>
          <a:xfrm>
            <a:off x="3155950" y="4019550"/>
            <a:ext cx="908050" cy="374650"/>
          </a:xfrm>
          <a:custGeom>
            <a:avLst/>
            <a:gdLst>
              <a:gd name="connsiteX0" fmla="*/ 36482 w 908050"/>
              <a:gd name="connsiteY0" fmla="*/ 381780 h 374650"/>
              <a:gd name="connsiteX1" fmla="*/ 896789 w 908050"/>
              <a:gd name="connsiteY1" fmla="*/ 48813 h 374650"/>
              <a:gd name="connsiteX2" fmla="*/ 908633 w 908050"/>
              <a:gd name="connsiteY2" fmla="*/ 4422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36482" y="381780"/>
                </a:moveTo>
                <a:lnTo>
                  <a:pt x="896789" y="48813"/>
                </a:lnTo>
                <a:lnTo>
                  <a:pt x="908633" y="4422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Freeform 931"/>
          <p:cNvSpPr/>
          <p:nvPr/>
        </p:nvSpPr>
        <p:spPr>
          <a:xfrm>
            <a:off x="4641850" y="3282950"/>
            <a:ext cx="755650" cy="514350"/>
          </a:xfrm>
          <a:custGeom>
            <a:avLst/>
            <a:gdLst>
              <a:gd name="connsiteX0" fmla="*/ 34639 w 755650"/>
              <a:gd name="connsiteY0" fmla="*/ 521935 h 514350"/>
              <a:gd name="connsiteX1" fmla="*/ 750554 w 755650"/>
              <a:gd name="connsiteY1" fmla="*/ 42853 h 514350"/>
              <a:gd name="connsiteX2" fmla="*/ 761109 w 755650"/>
              <a:gd name="connsiteY2" fmla="*/ 3579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4639" y="521935"/>
                </a:moveTo>
                <a:lnTo>
                  <a:pt x="750554" y="42853"/>
                </a:lnTo>
                <a:lnTo>
                  <a:pt x="761109" y="357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Freeform 932"/>
          <p:cNvSpPr/>
          <p:nvPr/>
        </p:nvSpPr>
        <p:spPr>
          <a:xfrm>
            <a:off x="4641850" y="3956050"/>
            <a:ext cx="742950" cy="273050"/>
          </a:xfrm>
          <a:custGeom>
            <a:avLst/>
            <a:gdLst>
              <a:gd name="connsiteX0" fmla="*/ 34639 w 742950"/>
              <a:gd name="connsiteY0" fmla="*/ 42945 h 273050"/>
              <a:gd name="connsiteX1" fmla="*/ 733340 w 742950"/>
              <a:gd name="connsiteY1" fmla="*/ 280786 h 273050"/>
              <a:gd name="connsiteX2" fmla="*/ 745362 w 742950"/>
              <a:gd name="connsiteY2" fmla="*/ 284878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4639" y="42945"/>
                </a:moveTo>
                <a:lnTo>
                  <a:pt x="733340" y="280786"/>
                </a:lnTo>
                <a:lnTo>
                  <a:pt x="745362" y="284878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Freeform 933"/>
          <p:cNvSpPr/>
          <p:nvPr/>
        </p:nvSpPr>
        <p:spPr>
          <a:xfrm>
            <a:off x="5975350" y="3854450"/>
            <a:ext cx="844550" cy="412750"/>
          </a:xfrm>
          <a:custGeom>
            <a:avLst/>
            <a:gdLst>
              <a:gd name="connsiteX0" fmla="*/ 42260 w 844550"/>
              <a:gd name="connsiteY0" fmla="*/ 423358 h 412750"/>
              <a:gd name="connsiteX1" fmla="*/ 844350 w 844550"/>
              <a:gd name="connsiteY1" fmla="*/ 48115 h 412750"/>
              <a:gd name="connsiteX2" fmla="*/ 855853 w 844550"/>
              <a:gd name="connsiteY2" fmla="*/ 4273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260" y="423358"/>
                </a:moveTo>
                <a:lnTo>
                  <a:pt x="844350" y="48115"/>
                </a:lnTo>
                <a:lnTo>
                  <a:pt x="855853" y="427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Freeform 934"/>
          <p:cNvSpPr/>
          <p:nvPr/>
        </p:nvSpPr>
        <p:spPr>
          <a:xfrm>
            <a:off x="5911850" y="3105150"/>
            <a:ext cx="882650" cy="412750"/>
          </a:xfrm>
          <a:custGeom>
            <a:avLst/>
            <a:gdLst>
              <a:gd name="connsiteX0" fmla="*/ 35707 w 882650"/>
              <a:gd name="connsiteY0" fmla="*/ 36086 h 412750"/>
              <a:gd name="connsiteX1" fmla="*/ 880213 w 882650"/>
              <a:gd name="connsiteY1" fmla="*/ 408523 h 412750"/>
              <a:gd name="connsiteX2" fmla="*/ 891833 w 882650"/>
              <a:gd name="connsiteY2" fmla="*/ 413648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12750">
                <a:moveTo>
                  <a:pt x="35707" y="36086"/>
                </a:moveTo>
                <a:lnTo>
                  <a:pt x="880213" y="408523"/>
                </a:lnTo>
                <a:lnTo>
                  <a:pt x="891833" y="413648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Freeform 935"/>
          <p:cNvSpPr/>
          <p:nvPr/>
        </p:nvSpPr>
        <p:spPr>
          <a:xfrm>
            <a:off x="7423150" y="3613150"/>
            <a:ext cx="285750" cy="31750"/>
          </a:xfrm>
          <a:custGeom>
            <a:avLst/>
            <a:gdLst>
              <a:gd name="connsiteX0" fmla="*/ 33711 w 285750"/>
              <a:gd name="connsiteY0" fmla="*/ 36069 h 31750"/>
              <a:gd name="connsiteX1" fmla="*/ 283974 w 285750"/>
              <a:gd name="connsiteY1" fmla="*/ 36069 h 31750"/>
              <a:gd name="connsiteX2" fmla="*/ 296674 w 285750"/>
              <a:gd name="connsiteY2" fmla="*/ 360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31750">
                <a:moveTo>
                  <a:pt x="33711" y="36069"/>
                </a:moveTo>
                <a:lnTo>
                  <a:pt x="283974" y="36069"/>
                </a:lnTo>
                <a:lnTo>
                  <a:pt x="296674" y="3606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Freeform 936"/>
          <p:cNvSpPr/>
          <p:nvPr/>
        </p:nvSpPr>
        <p:spPr>
          <a:xfrm>
            <a:off x="7334250" y="5175250"/>
            <a:ext cx="158750" cy="146050"/>
          </a:xfrm>
          <a:custGeom>
            <a:avLst/>
            <a:gdLst>
              <a:gd name="connsiteX0" fmla="*/ 43803 w 158750"/>
              <a:gd name="connsiteY0" fmla="*/ 158012 h 146050"/>
              <a:gd name="connsiteX1" fmla="*/ 165723 w 158750"/>
              <a:gd name="connsiteY1" fmla="*/ 97052 h 146050"/>
              <a:gd name="connsiteX2" fmla="*/ 43803 w 158750"/>
              <a:gd name="connsiteY2" fmla="*/ 36091 h 146050"/>
              <a:gd name="connsiteX3" fmla="*/ 43803 w 158750"/>
              <a:gd name="connsiteY3" fmla="*/ 158012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803" y="158012"/>
                </a:moveTo>
                <a:lnTo>
                  <a:pt x="165723" y="97052"/>
                </a:lnTo>
                <a:lnTo>
                  <a:pt x="43803" y="36091"/>
                </a:lnTo>
                <a:lnTo>
                  <a:pt x="43803" y="1580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Freeform 937"/>
          <p:cNvSpPr/>
          <p:nvPr/>
        </p:nvSpPr>
        <p:spPr>
          <a:xfrm>
            <a:off x="9137650" y="3803650"/>
            <a:ext cx="958850" cy="31750"/>
          </a:xfrm>
          <a:custGeom>
            <a:avLst/>
            <a:gdLst>
              <a:gd name="connsiteX0" fmla="*/ 40071 w 958850"/>
              <a:gd name="connsiteY0" fmla="*/ 39375 h 31750"/>
              <a:gd name="connsiteX1" fmla="*/ 955099 w 958850"/>
              <a:gd name="connsiteY1" fmla="*/ 39375 h 31750"/>
              <a:gd name="connsiteX2" fmla="*/ 967799 w 958850"/>
              <a:gd name="connsiteY2" fmla="*/ 39375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850" h="31750">
                <a:moveTo>
                  <a:pt x="40071" y="39375"/>
                </a:moveTo>
                <a:lnTo>
                  <a:pt x="955099" y="39375"/>
                </a:lnTo>
                <a:lnTo>
                  <a:pt x="967799" y="3937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Freeform 938"/>
          <p:cNvSpPr/>
          <p:nvPr/>
        </p:nvSpPr>
        <p:spPr>
          <a:xfrm>
            <a:off x="10052050" y="3740150"/>
            <a:ext cx="158750" cy="158750"/>
          </a:xfrm>
          <a:custGeom>
            <a:avLst/>
            <a:gdLst>
              <a:gd name="connsiteX0" fmla="*/ 40699 w 158750"/>
              <a:gd name="connsiteY0" fmla="*/ 163834 h 158750"/>
              <a:gd name="connsiteX1" fmla="*/ 162620 w 158750"/>
              <a:gd name="connsiteY1" fmla="*/ 102875 h 158750"/>
              <a:gd name="connsiteX2" fmla="*/ 40699 w 158750"/>
              <a:gd name="connsiteY2" fmla="*/ 41915 h 158750"/>
              <a:gd name="connsiteX3" fmla="*/ 40699 w 158750"/>
              <a:gd name="connsiteY3" fmla="*/ 16383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0699" y="163834"/>
                </a:moveTo>
                <a:lnTo>
                  <a:pt x="162620" y="102875"/>
                </a:lnTo>
                <a:lnTo>
                  <a:pt x="40699" y="41915"/>
                </a:lnTo>
                <a:lnTo>
                  <a:pt x="40699" y="16383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Freeform 939"/>
          <p:cNvSpPr/>
          <p:nvPr/>
        </p:nvSpPr>
        <p:spPr>
          <a:xfrm>
            <a:off x="9493250" y="4121150"/>
            <a:ext cx="755650" cy="527050"/>
          </a:xfrm>
          <a:custGeom>
            <a:avLst/>
            <a:gdLst>
              <a:gd name="connsiteX0" fmla="*/ 33001 w 755650"/>
              <a:gd name="connsiteY0" fmla="*/ 530381 h 527050"/>
              <a:gd name="connsiteX1" fmla="*/ 748916 w 755650"/>
              <a:gd name="connsiteY1" fmla="*/ 51298 h 527050"/>
              <a:gd name="connsiteX2" fmla="*/ 759470 w 755650"/>
              <a:gd name="connsiteY2" fmla="*/ 4423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27050">
                <a:moveTo>
                  <a:pt x="33001" y="530381"/>
                </a:moveTo>
                <a:lnTo>
                  <a:pt x="748916" y="51298"/>
                </a:lnTo>
                <a:lnTo>
                  <a:pt x="759470" y="4423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Freeform 940"/>
          <p:cNvSpPr/>
          <p:nvPr/>
        </p:nvSpPr>
        <p:spPr>
          <a:xfrm>
            <a:off x="10166350" y="4070350"/>
            <a:ext cx="171450" cy="146050"/>
          </a:xfrm>
          <a:custGeom>
            <a:avLst/>
            <a:gdLst>
              <a:gd name="connsiteX0" fmla="*/ 109718 w 171450"/>
              <a:gd name="connsiteY0" fmla="*/ 152761 h 146050"/>
              <a:gd name="connsiteX1" fmla="*/ 177141 w 171450"/>
              <a:gd name="connsiteY1" fmla="*/ 34292 h 146050"/>
              <a:gd name="connsiteX2" fmla="*/ 41912 w 171450"/>
              <a:gd name="connsiteY2" fmla="*/ 51436 h 146050"/>
              <a:gd name="connsiteX3" fmla="*/ 109718 w 171450"/>
              <a:gd name="connsiteY3" fmla="*/ 15276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09718" y="152761"/>
                </a:moveTo>
                <a:lnTo>
                  <a:pt x="177141" y="34292"/>
                </a:lnTo>
                <a:lnTo>
                  <a:pt x="41912" y="51436"/>
                </a:lnTo>
                <a:lnTo>
                  <a:pt x="109718" y="15276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Freeform 941"/>
          <p:cNvSpPr/>
          <p:nvPr/>
        </p:nvSpPr>
        <p:spPr>
          <a:xfrm>
            <a:off x="9493250" y="4806950"/>
            <a:ext cx="742950" cy="273050"/>
          </a:xfrm>
          <a:custGeom>
            <a:avLst/>
            <a:gdLst>
              <a:gd name="connsiteX0" fmla="*/ 33001 w 742950"/>
              <a:gd name="connsiteY0" fmla="*/ 38690 h 273050"/>
              <a:gd name="connsiteX1" fmla="*/ 731701 w 742950"/>
              <a:gd name="connsiteY1" fmla="*/ 276531 h 273050"/>
              <a:gd name="connsiteX2" fmla="*/ 743724 w 742950"/>
              <a:gd name="connsiteY2" fmla="*/ 280624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3001" y="38690"/>
                </a:moveTo>
                <a:lnTo>
                  <a:pt x="731701" y="276531"/>
                </a:lnTo>
                <a:lnTo>
                  <a:pt x="743724" y="28062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Freeform 942"/>
          <p:cNvSpPr/>
          <p:nvPr/>
        </p:nvSpPr>
        <p:spPr>
          <a:xfrm>
            <a:off x="10166350" y="4984750"/>
            <a:ext cx="171450" cy="146050"/>
          </a:xfrm>
          <a:custGeom>
            <a:avLst/>
            <a:gdLst>
              <a:gd name="connsiteX0" fmla="*/ 38958 w 171450"/>
              <a:gd name="connsiteY0" fmla="*/ 156440 h 146050"/>
              <a:gd name="connsiteX1" fmla="*/ 174018 w 171450"/>
              <a:gd name="connsiteY1" fmla="*/ 138020 h 146050"/>
              <a:gd name="connsiteX2" fmla="*/ 78245 w 171450"/>
              <a:gd name="connsiteY2" fmla="*/ 41023 h 146050"/>
              <a:gd name="connsiteX3" fmla="*/ 38958 w 171450"/>
              <a:gd name="connsiteY3" fmla="*/ 15644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38958" y="156440"/>
                </a:moveTo>
                <a:lnTo>
                  <a:pt x="174018" y="138020"/>
                </a:lnTo>
                <a:lnTo>
                  <a:pt x="78245" y="41023"/>
                </a:lnTo>
                <a:lnTo>
                  <a:pt x="38958" y="15644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Freeform 943"/>
          <p:cNvSpPr/>
          <p:nvPr/>
        </p:nvSpPr>
        <p:spPr>
          <a:xfrm>
            <a:off x="10826750" y="4705350"/>
            <a:ext cx="844550" cy="412750"/>
          </a:xfrm>
          <a:custGeom>
            <a:avLst/>
            <a:gdLst>
              <a:gd name="connsiteX0" fmla="*/ 40622 w 844550"/>
              <a:gd name="connsiteY0" fmla="*/ 419103 h 412750"/>
              <a:gd name="connsiteX1" fmla="*/ 842712 w 844550"/>
              <a:gd name="connsiteY1" fmla="*/ 43859 h 412750"/>
              <a:gd name="connsiteX2" fmla="*/ 854216 w 844550"/>
              <a:gd name="connsiteY2" fmla="*/ 38477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0622" y="419103"/>
                </a:moveTo>
                <a:lnTo>
                  <a:pt x="842712" y="43859"/>
                </a:lnTo>
                <a:lnTo>
                  <a:pt x="854216" y="384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Freeform 944"/>
          <p:cNvSpPr/>
          <p:nvPr/>
        </p:nvSpPr>
        <p:spPr>
          <a:xfrm>
            <a:off x="11601450" y="4654550"/>
            <a:ext cx="171450" cy="146050"/>
          </a:xfrm>
          <a:custGeom>
            <a:avLst/>
            <a:gdLst>
              <a:gd name="connsiteX0" fmla="*/ 93846 w 171450"/>
              <a:gd name="connsiteY0" fmla="*/ 149875 h 146050"/>
              <a:gd name="connsiteX1" fmla="*/ 178445 w 171450"/>
              <a:gd name="connsiteY1" fmla="*/ 42995 h 146050"/>
              <a:gd name="connsiteX2" fmla="*/ 42180 w 171450"/>
              <a:gd name="connsiteY2" fmla="*/ 39444 h 146050"/>
              <a:gd name="connsiteX3" fmla="*/ 93846 w 171450"/>
              <a:gd name="connsiteY3" fmla="*/ 14987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3846" y="149875"/>
                </a:moveTo>
                <a:lnTo>
                  <a:pt x="178445" y="42995"/>
                </a:lnTo>
                <a:lnTo>
                  <a:pt x="42180" y="39444"/>
                </a:lnTo>
                <a:lnTo>
                  <a:pt x="93846" y="14987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Freeform 945"/>
          <p:cNvSpPr/>
          <p:nvPr/>
        </p:nvSpPr>
        <p:spPr>
          <a:xfrm>
            <a:off x="10763250" y="3956050"/>
            <a:ext cx="882650" cy="400050"/>
          </a:xfrm>
          <a:custGeom>
            <a:avLst/>
            <a:gdLst>
              <a:gd name="connsiteX0" fmla="*/ 34069 w 882650"/>
              <a:gd name="connsiteY0" fmla="*/ 31832 h 400050"/>
              <a:gd name="connsiteX1" fmla="*/ 878575 w 882650"/>
              <a:gd name="connsiteY1" fmla="*/ 404269 h 400050"/>
              <a:gd name="connsiteX2" fmla="*/ 890195 w 882650"/>
              <a:gd name="connsiteY2" fmla="*/ 40939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4069" y="31832"/>
                </a:moveTo>
                <a:lnTo>
                  <a:pt x="878575" y="404269"/>
                </a:lnTo>
                <a:lnTo>
                  <a:pt x="890195" y="409394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Freeform 946"/>
          <p:cNvSpPr/>
          <p:nvPr/>
        </p:nvSpPr>
        <p:spPr>
          <a:xfrm>
            <a:off x="11576050" y="4260850"/>
            <a:ext cx="171450" cy="146050"/>
          </a:xfrm>
          <a:custGeom>
            <a:avLst/>
            <a:gdLst>
              <a:gd name="connsiteX0" fmla="*/ 41177 w 171450"/>
              <a:gd name="connsiteY0" fmla="*/ 155246 h 146050"/>
              <a:gd name="connsiteX1" fmla="*/ 177328 w 171450"/>
              <a:gd name="connsiteY1" fmla="*/ 148665 h 146050"/>
              <a:gd name="connsiteX2" fmla="*/ 90374 w 171450"/>
              <a:gd name="connsiteY2" fmla="*/ 43691 h 146050"/>
              <a:gd name="connsiteX3" fmla="*/ 41177 w 171450"/>
              <a:gd name="connsiteY3" fmla="*/ 15524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41177" y="155246"/>
                </a:moveTo>
                <a:lnTo>
                  <a:pt x="177328" y="148665"/>
                </a:lnTo>
                <a:lnTo>
                  <a:pt x="90374" y="43691"/>
                </a:lnTo>
                <a:lnTo>
                  <a:pt x="41177" y="15524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8" name="Picture 9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461" y="3718560"/>
            <a:ext cx="541020" cy="541020"/>
          </a:xfrm>
          <a:prstGeom prst="rect">
            <a:avLst/>
          </a:prstGeom>
        </p:spPr>
      </p:pic>
      <p:sp>
        <p:nvSpPr>
          <p:cNvPr id="2" name="Freeform 948"/>
          <p:cNvSpPr/>
          <p:nvPr/>
        </p:nvSpPr>
        <p:spPr>
          <a:xfrm>
            <a:off x="12261850" y="4476750"/>
            <a:ext cx="476250" cy="31750"/>
          </a:xfrm>
          <a:custGeom>
            <a:avLst/>
            <a:gdLst>
              <a:gd name="connsiteX0" fmla="*/ 39668 w 476250"/>
              <a:gd name="connsiteY0" fmla="*/ 36967 h 31750"/>
              <a:gd name="connsiteX1" fmla="*/ 473607 w 476250"/>
              <a:gd name="connsiteY1" fmla="*/ 36967 h 31750"/>
              <a:gd name="connsiteX2" fmla="*/ 486308 w 476250"/>
              <a:gd name="connsiteY2" fmla="*/ 3696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9668" y="36967"/>
                </a:moveTo>
                <a:lnTo>
                  <a:pt x="473607" y="36967"/>
                </a:lnTo>
                <a:lnTo>
                  <a:pt x="486308" y="3696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Freeform 949"/>
          <p:cNvSpPr/>
          <p:nvPr/>
        </p:nvSpPr>
        <p:spPr>
          <a:xfrm>
            <a:off x="12693650" y="4413250"/>
            <a:ext cx="158750" cy="158750"/>
          </a:xfrm>
          <a:custGeom>
            <a:avLst/>
            <a:gdLst>
              <a:gd name="connsiteX0" fmla="*/ 41808 w 158750"/>
              <a:gd name="connsiteY0" fmla="*/ 161427 h 158750"/>
              <a:gd name="connsiteX1" fmla="*/ 163729 w 158750"/>
              <a:gd name="connsiteY1" fmla="*/ 100467 h 158750"/>
              <a:gd name="connsiteX2" fmla="*/ 41808 w 158750"/>
              <a:gd name="connsiteY2" fmla="*/ 39507 h 158750"/>
              <a:gd name="connsiteX3" fmla="*/ 41808 w 158750"/>
              <a:gd name="connsiteY3" fmla="*/ 1614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1808" y="161427"/>
                </a:moveTo>
                <a:lnTo>
                  <a:pt x="163729" y="100467"/>
                </a:lnTo>
                <a:lnTo>
                  <a:pt x="41808" y="39507"/>
                </a:lnTo>
                <a:lnTo>
                  <a:pt x="41808" y="1614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Freeform 950"/>
          <p:cNvSpPr/>
          <p:nvPr/>
        </p:nvSpPr>
        <p:spPr>
          <a:xfrm>
            <a:off x="13366750" y="4108450"/>
            <a:ext cx="895350" cy="374650"/>
          </a:xfrm>
          <a:custGeom>
            <a:avLst/>
            <a:gdLst>
              <a:gd name="connsiteX0" fmla="*/ 32842 w 895350"/>
              <a:gd name="connsiteY0" fmla="*/ 380941 h 374650"/>
              <a:gd name="connsiteX1" fmla="*/ 893150 w 895350"/>
              <a:gd name="connsiteY1" fmla="*/ 47974 h 374650"/>
              <a:gd name="connsiteX2" fmla="*/ 904994 w 895350"/>
              <a:gd name="connsiteY2" fmla="*/ 4339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2842" y="380941"/>
                </a:moveTo>
                <a:lnTo>
                  <a:pt x="893150" y="47974"/>
                </a:lnTo>
                <a:lnTo>
                  <a:pt x="904994" y="433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Freeform 951"/>
          <p:cNvSpPr/>
          <p:nvPr/>
        </p:nvSpPr>
        <p:spPr>
          <a:xfrm>
            <a:off x="14204950" y="4057650"/>
            <a:ext cx="158750" cy="146050"/>
          </a:xfrm>
          <a:custGeom>
            <a:avLst/>
            <a:gdLst>
              <a:gd name="connsiteX0" fmla="*/ 76962 w 158750"/>
              <a:gd name="connsiteY0" fmla="*/ 155625 h 146050"/>
              <a:gd name="connsiteX1" fmla="*/ 168656 w 158750"/>
              <a:gd name="connsiteY1" fmla="*/ 54767 h 146050"/>
              <a:gd name="connsiteX2" fmla="*/ 32956 w 158750"/>
              <a:gd name="connsiteY2" fmla="*/ 41924 h 146050"/>
              <a:gd name="connsiteX3" fmla="*/ 76962 w 158750"/>
              <a:gd name="connsiteY3" fmla="*/ 15562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6962" y="155625"/>
                </a:moveTo>
                <a:lnTo>
                  <a:pt x="168656" y="54767"/>
                </a:lnTo>
                <a:lnTo>
                  <a:pt x="32956" y="41924"/>
                </a:lnTo>
                <a:lnTo>
                  <a:pt x="76962" y="15562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Freeform 952"/>
          <p:cNvSpPr/>
          <p:nvPr/>
        </p:nvSpPr>
        <p:spPr>
          <a:xfrm>
            <a:off x="5518150" y="5721350"/>
            <a:ext cx="641350" cy="247650"/>
          </a:xfrm>
          <a:custGeom>
            <a:avLst/>
            <a:gdLst>
              <a:gd name="connsiteX0" fmla="*/ 41168 w 641350"/>
              <a:gd name="connsiteY0" fmla="*/ 260029 h 247650"/>
              <a:gd name="connsiteX1" fmla="*/ 630094 w 641350"/>
              <a:gd name="connsiteY1" fmla="*/ 48647 h 247650"/>
              <a:gd name="connsiteX2" fmla="*/ 642047 w 641350"/>
              <a:gd name="connsiteY2" fmla="*/ 4435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50" h="247650">
                <a:moveTo>
                  <a:pt x="41168" y="260029"/>
                </a:moveTo>
                <a:lnTo>
                  <a:pt x="630094" y="48647"/>
                </a:lnTo>
                <a:lnTo>
                  <a:pt x="642047" y="4435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Freeform 953"/>
          <p:cNvSpPr/>
          <p:nvPr/>
        </p:nvSpPr>
        <p:spPr>
          <a:xfrm>
            <a:off x="6089650" y="5670550"/>
            <a:ext cx="171450" cy="146050"/>
          </a:xfrm>
          <a:custGeom>
            <a:avLst/>
            <a:gdLst>
              <a:gd name="connsiteX0" fmla="*/ 79187 w 171450"/>
              <a:gd name="connsiteY0" fmla="*/ 156824 h 146050"/>
              <a:gd name="connsiteX1" fmla="*/ 173346 w 171450"/>
              <a:gd name="connsiteY1" fmla="*/ 58261 h 146050"/>
              <a:gd name="connsiteX2" fmla="*/ 38000 w 171450"/>
              <a:gd name="connsiteY2" fmla="*/ 42072 h 146050"/>
              <a:gd name="connsiteX3" fmla="*/ 79187 w 171450"/>
              <a:gd name="connsiteY3" fmla="*/ 156824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79187" y="156824"/>
                </a:moveTo>
                <a:lnTo>
                  <a:pt x="173346" y="58261"/>
                </a:lnTo>
                <a:lnTo>
                  <a:pt x="38000" y="42072"/>
                </a:lnTo>
                <a:lnTo>
                  <a:pt x="79187" y="15682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5" name="Picture 9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743200"/>
            <a:ext cx="990600" cy="4907280"/>
          </a:xfrm>
          <a:prstGeom prst="rect">
            <a:avLst/>
          </a:prstGeom>
        </p:spPr>
      </p:pic>
      <p:sp>
        <p:nvSpPr>
          <p:cNvPr id="3" name="Freeform 955"/>
          <p:cNvSpPr/>
          <p:nvPr/>
        </p:nvSpPr>
        <p:spPr>
          <a:xfrm>
            <a:off x="1733550" y="7423150"/>
            <a:ext cx="476250" cy="31750"/>
          </a:xfrm>
          <a:custGeom>
            <a:avLst/>
            <a:gdLst>
              <a:gd name="connsiteX0" fmla="*/ 37430 w 476250"/>
              <a:gd name="connsiteY0" fmla="*/ 42019 h 31750"/>
              <a:gd name="connsiteX1" fmla="*/ 471370 w 476250"/>
              <a:gd name="connsiteY1" fmla="*/ 42019 h 31750"/>
              <a:gd name="connsiteX2" fmla="*/ 484070 w 476250"/>
              <a:gd name="connsiteY2" fmla="*/ 4201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7430" y="42019"/>
                </a:moveTo>
                <a:lnTo>
                  <a:pt x="471370" y="42019"/>
                </a:lnTo>
                <a:lnTo>
                  <a:pt x="484070" y="4201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Freeform 956"/>
          <p:cNvSpPr/>
          <p:nvPr/>
        </p:nvSpPr>
        <p:spPr>
          <a:xfrm>
            <a:off x="2165350" y="7372350"/>
            <a:ext cx="158750" cy="146050"/>
          </a:xfrm>
          <a:custGeom>
            <a:avLst/>
            <a:gdLst>
              <a:gd name="connsiteX0" fmla="*/ 39570 w 158750"/>
              <a:gd name="connsiteY0" fmla="*/ 153779 h 146050"/>
              <a:gd name="connsiteX1" fmla="*/ 161490 w 158750"/>
              <a:gd name="connsiteY1" fmla="*/ 92819 h 146050"/>
              <a:gd name="connsiteX2" fmla="*/ 39570 w 158750"/>
              <a:gd name="connsiteY2" fmla="*/ 31860 h 146050"/>
              <a:gd name="connsiteX3" fmla="*/ 39570 w 158750"/>
              <a:gd name="connsiteY3" fmla="*/ 15377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9570" y="153779"/>
                </a:moveTo>
                <a:lnTo>
                  <a:pt x="161490" y="92819"/>
                </a:lnTo>
                <a:lnTo>
                  <a:pt x="39570" y="31860"/>
                </a:lnTo>
                <a:lnTo>
                  <a:pt x="39570" y="15377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Freeform 957"/>
          <p:cNvSpPr/>
          <p:nvPr/>
        </p:nvSpPr>
        <p:spPr>
          <a:xfrm>
            <a:off x="2825750" y="7067550"/>
            <a:ext cx="908050" cy="361950"/>
          </a:xfrm>
          <a:custGeom>
            <a:avLst/>
            <a:gdLst>
              <a:gd name="connsiteX0" fmla="*/ 43310 w 908050"/>
              <a:gd name="connsiteY0" fmla="*/ 373293 h 361950"/>
              <a:gd name="connsiteX1" fmla="*/ 903618 w 908050"/>
              <a:gd name="connsiteY1" fmla="*/ 40326 h 361950"/>
              <a:gd name="connsiteX2" fmla="*/ 915462 w 908050"/>
              <a:gd name="connsiteY2" fmla="*/ 35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61950">
                <a:moveTo>
                  <a:pt x="43310" y="373293"/>
                </a:moveTo>
                <a:lnTo>
                  <a:pt x="903618" y="40326"/>
                </a:lnTo>
                <a:lnTo>
                  <a:pt x="915462" y="3574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Freeform 958"/>
          <p:cNvSpPr/>
          <p:nvPr/>
        </p:nvSpPr>
        <p:spPr>
          <a:xfrm>
            <a:off x="4311650" y="6318250"/>
            <a:ext cx="755650" cy="514350"/>
          </a:xfrm>
          <a:custGeom>
            <a:avLst/>
            <a:gdLst>
              <a:gd name="connsiteX0" fmla="*/ 41468 w 755650"/>
              <a:gd name="connsiteY0" fmla="*/ 526146 h 514350"/>
              <a:gd name="connsiteX1" fmla="*/ 757382 w 755650"/>
              <a:gd name="connsiteY1" fmla="*/ 47064 h 514350"/>
              <a:gd name="connsiteX2" fmla="*/ 767938 w 755650"/>
              <a:gd name="connsiteY2" fmla="*/ 40001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41468" y="526146"/>
                </a:moveTo>
                <a:lnTo>
                  <a:pt x="757382" y="47064"/>
                </a:lnTo>
                <a:lnTo>
                  <a:pt x="767938" y="4000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Freeform 959"/>
          <p:cNvSpPr/>
          <p:nvPr/>
        </p:nvSpPr>
        <p:spPr>
          <a:xfrm>
            <a:off x="4997450" y="6254750"/>
            <a:ext cx="171450" cy="158750"/>
          </a:xfrm>
          <a:custGeom>
            <a:avLst/>
            <a:gdLst>
              <a:gd name="connsiteX0" fmla="*/ 105485 w 171450"/>
              <a:gd name="connsiteY0" fmla="*/ 161227 h 158750"/>
              <a:gd name="connsiteX1" fmla="*/ 172908 w 171450"/>
              <a:gd name="connsiteY1" fmla="*/ 42759 h 158750"/>
              <a:gd name="connsiteX2" fmla="*/ 37679 w 171450"/>
              <a:gd name="connsiteY2" fmla="*/ 59902 h 158750"/>
              <a:gd name="connsiteX3" fmla="*/ 105485 w 171450"/>
              <a:gd name="connsiteY3" fmla="*/ 1612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105485" y="161227"/>
                </a:moveTo>
                <a:lnTo>
                  <a:pt x="172908" y="42759"/>
                </a:lnTo>
                <a:lnTo>
                  <a:pt x="37679" y="59902"/>
                </a:lnTo>
                <a:lnTo>
                  <a:pt x="105485" y="1612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Freeform 960"/>
          <p:cNvSpPr/>
          <p:nvPr/>
        </p:nvSpPr>
        <p:spPr>
          <a:xfrm>
            <a:off x="4311650" y="7004050"/>
            <a:ext cx="742950" cy="273050"/>
          </a:xfrm>
          <a:custGeom>
            <a:avLst/>
            <a:gdLst>
              <a:gd name="connsiteX0" fmla="*/ 41468 w 742950"/>
              <a:gd name="connsiteY0" fmla="*/ 34457 h 273050"/>
              <a:gd name="connsiteX1" fmla="*/ 740168 w 742950"/>
              <a:gd name="connsiteY1" fmla="*/ 272298 h 273050"/>
              <a:gd name="connsiteX2" fmla="*/ 752191 w 742950"/>
              <a:gd name="connsiteY2" fmla="*/ 276391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41468" y="34457"/>
                </a:moveTo>
                <a:lnTo>
                  <a:pt x="740168" y="272298"/>
                </a:lnTo>
                <a:lnTo>
                  <a:pt x="752191" y="27639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Freeform 961"/>
          <p:cNvSpPr/>
          <p:nvPr/>
        </p:nvSpPr>
        <p:spPr>
          <a:xfrm>
            <a:off x="4997450" y="7181850"/>
            <a:ext cx="158750" cy="146050"/>
          </a:xfrm>
          <a:custGeom>
            <a:avLst/>
            <a:gdLst>
              <a:gd name="connsiteX0" fmla="*/ 34724 w 158750"/>
              <a:gd name="connsiteY0" fmla="*/ 152206 h 146050"/>
              <a:gd name="connsiteX1" fmla="*/ 169784 w 158750"/>
              <a:gd name="connsiteY1" fmla="*/ 133787 h 146050"/>
              <a:gd name="connsiteX2" fmla="*/ 74013 w 158750"/>
              <a:gd name="connsiteY2" fmla="*/ 36790 h 146050"/>
              <a:gd name="connsiteX3" fmla="*/ 34724 w 158750"/>
              <a:gd name="connsiteY3" fmla="*/ 15220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4724" y="152206"/>
                </a:moveTo>
                <a:lnTo>
                  <a:pt x="169784" y="133787"/>
                </a:lnTo>
                <a:lnTo>
                  <a:pt x="74013" y="36790"/>
                </a:lnTo>
                <a:lnTo>
                  <a:pt x="34724" y="15220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3" name="Picture 9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7315200"/>
            <a:ext cx="533400" cy="548640"/>
          </a:xfrm>
          <a:prstGeom prst="rect">
            <a:avLst/>
          </a:prstGeom>
        </p:spPr>
      </p:pic>
      <p:pic>
        <p:nvPicPr>
          <p:cNvPr id="964" name="Picture 9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260" y="3421380"/>
            <a:ext cx="1158240" cy="4632960"/>
          </a:xfrm>
          <a:prstGeom prst="rect">
            <a:avLst/>
          </a:prstGeom>
        </p:spPr>
      </p:pic>
      <p:sp>
        <p:nvSpPr>
          <p:cNvPr id="4" name="Freeform 964"/>
          <p:cNvSpPr/>
          <p:nvPr/>
        </p:nvSpPr>
        <p:spPr>
          <a:xfrm>
            <a:off x="5645150" y="6724650"/>
            <a:ext cx="755650" cy="514350"/>
          </a:xfrm>
          <a:custGeom>
            <a:avLst/>
            <a:gdLst>
              <a:gd name="connsiteX0" fmla="*/ 35104 w 755650"/>
              <a:gd name="connsiteY0" fmla="*/ 520548 h 514350"/>
              <a:gd name="connsiteX1" fmla="*/ 751018 w 755650"/>
              <a:gd name="connsiteY1" fmla="*/ 41466 h 514350"/>
              <a:gd name="connsiteX2" fmla="*/ 761573 w 755650"/>
              <a:gd name="connsiteY2" fmla="*/ 3440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5104" y="520548"/>
                </a:moveTo>
                <a:lnTo>
                  <a:pt x="751018" y="41466"/>
                </a:lnTo>
                <a:lnTo>
                  <a:pt x="761573" y="3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Freeform 965"/>
          <p:cNvSpPr/>
          <p:nvPr/>
        </p:nvSpPr>
        <p:spPr>
          <a:xfrm>
            <a:off x="5645150" y="7397750"/>
            <a:ext cx="742950" cy="273050"/>
          </a:xfrm>
          <a:custGeom>
            <a:avLst/>
            <a:gdLst>
              <a:gd name="connsiteX0" fmla="*/ 35104 w 742950"/>
              <a:gd name="connsiteY0" fmla="*/ 41557 h 273050"/>
              <a:gd name="connsiteX1" fmla="*/ 733804 w 742950"/>
              <a:gd name="connsiteY1" fmla="*/ 279399 h 273050"/>
              <a:gd name="connsiteX2" fmla="*/ 745826 w 742950"/>
              <a:gd name="connsiteY2" fmla="*/ 283492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5104" y="41557"/>
                </a:moveTo>
                <a:lnTo>
                  <a:pt x="733804" y="279399"/>
                </a:lnTo>
                <a:lnTo>
                  <a:pt x="745826" y="28349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Freeform 966"/>
          <p:cNvSpPr/>
          <p:nvPr/>
        </p:nvSpPr>
        <p:spPr>
          <a:xfrm>
            <a:off x="6978650" y="7296150"/>
            <a:ext cx="844550" cy="412750"/>
          </a:xfrm>
          <a:custGeom>
            <a:avLst/>
            <a:gdLst>
              <a:gd name="connsiteX0" fmla="*/ 42723 w 844550"/>
              <a:gd name="connsiteY0" fmla="*/ 421971 h 412750"/>
              <a:gd name="connsiteX1" fmla="*/ 844814 w 844550"/>
              <a:gd name="connsiteY1" fmla="*/ 46728 h 412750"/>
              <a:gd name="connsiteX2" fmla="*/ 856317 w 844550"/>
              <a:gd name="connsiteY2" fmla="*/ 41346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723" y="421971"/>
                </a:moveTo>
                <a:lnTo>
                  <a:pt x="844814" y="46728"/>
                </a:lnTo>
                <a:lnTo>
                  <a:pt x="856317" y="41346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Freeform 967"/>
          <p:cNvSpPr/>
          <p:nvPr/>
        </p:nvSpPr>
        <p:spPr>
          <a:xfrm>
            <a:off x="6915150" y="6546850"/>
            <a:ext cx="882650" cy="400050"/>
          </a:xfrm>
          <a:custGeom>
            <a:avLst/>
            <a:gdLst>
              <a:gd name="connsiteX0" fmla="*/ 36172 w 882650"/>
              <a:gd name="connsiteY0" fmla="*/ 34700 h 400050"/>
              <a:gd name="connsiteX1" fmla="*/ 880678 w 882650"/>
              <a:gd name="connsiteY1" fmla="*/ 407137 h 400050"/>
              <a:gd name="connsiteX2" fmla="*/ 892298 w 882650"/>
              <a:gd name="connsiteY2" fmla="*/ 41226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6172" y="34700"/>
                </a:moveTo>
                <a:lnTo>
                  <a:pt x="880678" y="407137"/>
                </a:lnTo>
                <a:lnTo>
                  <a:pt x="892298" y="41226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9" name="Picture 9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420" y="3589020"/>
            <a:ext cx="822960" cy="3307080"/>
          </a:xfrm>
          <a:prstGeom prst="rect">
            <a:avLst/>
          </a:prstGeom>
        </p:spPr>
      </p:pic>
      <p:pic>
        <p:nvPicPr>
          <p:cNvPr id="970" name="Picture 9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700" y="3048000"/>
            <a:ext cx="2049780" cy="4358640"/>
          </a:xfrm>
          <a:prstGeom prst="rect">
            <a:avLst/>
          </a:prstGeom>
        </p:spPr>
      </p:pic>
      <p:sp>
        <p:nvSpPr>
          <p:cNvPr id="5" name="Freeform 970"/>
          <p:cNvSpPr/>
          <p:nvPr/>
        </p:nvSpPr>
        <p:spPr>
          <a:xfrm>
            <a:off x="9518650" y="6762750"/>
            <a:ext cx="895350" cy="361950"/>
          </a:xfrm>
          <a:custGeom>
            <a:avLst/>
            <a:gdLst>
              <a:gd name="connsiteX0" fmla="*/ 34950 w 895350"/>
              <a:gd name="connsiteY0" fmla="*/ 373205 h 361950"/>
              <a:gd name="connsiteX1" fmla="*/ 895257 w 895350"/>
              <a:gd name="connsiteY1" fmla="*/ 40237 h 361950"/>
              <a:gd name="connsiteX2" fmla="*/ 907102 w 895350"/>
              <a:gd name="connsiteY2" fmla="*/ 3565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61950">
                <a:moveTo>
                  <a:pt x="34950" y="373205"/>
                </a:moveTo>
                <a:lnTo>
                  <a:pt x="895257" y="40237"/>
                </a:lnTo>
                <a:lnTo>
                  <a:pt x="907102" y="3565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2" name="Picture 9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4800" y="4267200"/>
            <a:ext cx="601980" cy="1958340"/>
          </a:xfrm>
          <a:prstGeom prst="rect">
            <a:avLst/>
          </a:prstGeom>
        </p:spPr>
      </p:pic>
      <p:sp>
        <p:nvSpPr>
          <p:cNvPr id="6" name="Freeform 972"/>
          <p:cNvSpPr/>
          <p:nvPr/>
        </p:nvSpPr>
        <p:spPr>
          <a:xfrm>
            <a:off x="10890250" y="6115050"/>
            <a:ext cx="844550" cy="412750"/>
          </a:xfrm>
          <a:custGeom>
            <a:avLst/>
            <a:gdLst>
              <a:gd name="connsiteX0" fmla="*/ 39611 w 844550"/>
              <a:gd name="connsiteY0" fmla="*/ 421775 h 412750"/>
              <a:gd name="connsiteX1" fmla="*/ 841702 w 844550"/>
              <a:gd name="connsiteY1" fmla="*/ 46532 h 412750"/>
              <a:gd name="connsiteX2" fmla="*/ 853206 w 844550"/>
              <a:gd name="connsiteY2" fmla="*/ 41151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39611" y="421775"/>
                </a:moveTo>
                <a:lnTo>
                  <a:pt x="841702" y="46532"/>
                </a:lnTo>
                <a:lnTo>
                  <a:pt x="853206" y="4115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Freeform 973"/>
          <p:cNvSpPr/>
          <p:nvPr/>
        </p:nvSpPr>
        <p:spPr>
          <a:xfrm>
            <a:off x="11664950" y="6064250"/>
            <a:ext cx="171450" cy="146050"/>
          </a:xfrm>
          <a:custGeom>
            <a:avLst/>
            <a:gdLst>
              <a:gd name="connsiteX0" fmla="*/ 92835 w 171450"/>
              <a:gd name="connsiteY0" fmla="*/ 152548 h 146050"/>
              <a:gd name="connsiteX1" fmla="*/ 177434 w 171450"/>
              <a:gd name="connsiteY1" fmla="*/ 45668 h 146050"/>
              <a:gd name="connsiteX2" fmla="*/ 41169 w 171450"/>
              <a:gd name="connsiteY2" fmla="*/ 42116 h 146050"/>
              <a:gd name="connsiteX3" fmla="*/ 92835 w 171450"/>
              <a:gd name="connsiteY3" fmla="*/ 152548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2835" y="152548"/>
                </a:moveTo>
                <a:lnTo>
                  <a:pt x="177434" y="45668"/>
                </a:lnTo>
                <a:lnTo>
                  <a:pt x="41169" y="42116"/>
                </a:lnTo>
                <a:lnTo>
                  <a:pt x="92835" y="15254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5" name="Picture 9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47320" y="4160520"/>
            <a:ext cx="601980" cy="2004060"/>
          </a:xfrm>
          <a:prstGeom prst="rect">
            <a:avLst/>
          </a:prstGeom>
        </p:spPr>
      </p:pic>
      <p:sp>
        <p:nvSpPr>
          <p:cNvPr id="7" name="Freeform 975"/>
          <p:cNvSpPr/>
          <p:nvPr/>
        </p:nvSpPr>
        <p:spPr>
          <a:xfrm>
            <a:off x="12325350" y="5937250"/>
            <a:ext cx="476250" cy="31750"/>
          </a:xfrm>
          <a:custGeom>
            <a:avLst/>
            <a:gdLst>
              <a:gd name="connsiteX0" fmla="*/ 38657 w 476250"/>
              <a:gd name="connsiteY0" fmla="*/ 41734 h 31750"/>
              <a:gd name="connsiteX1" fmla="*/ 472596 w 476250"/>
              <a:gd name="connsiteY1" fmla="*/ 41734 h 31750"/>
              <a:gd name="connsiteX2" fmla="*/ 485297 w 476250"/>
              <a:gd name="connsiteY2" fmla="*/ 4173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8657" y="41734"/>
                </a:moveTo>
                <a:lnTo>
                  <a:pt x="472596" y="41734"/>
                </a:lnTo>
                <a:lnTo>
                  <a:pt x="485297" y="4173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Freeform 976"/>
          <p:cNvSpPr/>
          <p:nvPr/>
        </p:nvSpPr>
        <p:spPr>
          <a:xfrm>
            <a:off x="12757150" y="5873750"/>
            <a:ext cx="158750" cy="158750"/>
          </a:xfrm>
          <a:custGeom>
            <a:avLst/>
            <a:gdLst>
              <a:gd name="connsiteX0" fmla="*/ 40792 w 158750"/>
              <a:gd name="connsiteY0" fmla="*/ 166194 h 158750"/>
              <a:gd name="connsiteX1" fmla="*/ 162713 w 158750"/>
              <a:gd name="connsiteY1" fmla="*/ 105235 h 158750"/>
              <a:gd name="connsiteX2" fmla="*/ 40792 w 158750"/>
              <a:gd name="connsiteY2" fmla="*/ 44275 h 158750"/>
              <a:gd name="connsiteX3" fmla="*/ 40792 w 158750"/>
              <a:gd name="connsiteY3" fmla="*/ 16619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0792" y="166194"/>
                </a:moveTo>
                <a:lnTo>
                  <a:pt x="162713" y="105235"/>
                </a:lnTo>
                <a:lnTo>
                  <a:pt x="40792" y="44275"/>
                </a:lnTo>
                <a:lnTo>
                  <a:pt x="40792" y="16619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Freeform 977"/>
          <p:cNvSpPr/>
          <p:nvPr/>
        </p:nvSpPr>
        <p:spPr>
          <a:xfrm>
            <a:off x="13430250" y="4337050"/>
            <a:ext cx="1060450" cy="1466850"/>
          </a:xfrm>
          <a:custGeom>
            <a:avLst/>
            <a:gdLst>
              <a:gd name="connsiteX0" fmla="*/ 31838 w 1060450"/>
              <a:gd name="connsiteY0" fmla="*/ 1477907 h 1466850"/>
              <a:gd name="connsiteX1" fmla="*/ 1056037 w 1060450"/>
              <a:gd name="connsiteY1" fmla="*/ 43812 h 1466850"/>
              <a:gd name="connsiteX2" fmla="*/ 1063418 w 1060450"/>
              <a:gd name="connsiteY2" fmla="*/ 33477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1466850">
                <a:moveTo>
                  <a:pt x="31838" y="1477907"/>
                </a:moveTo>
                <a:lnTo>
                  <a:pt x="1056037" y="43812"/>
                </a:lnTo>
                <a:lnTo>
                  <a:pt x="1063418" y="3347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Freeform 978"/>
          <p:cNvSpPr/>
          <p:nvPr/>
        </p:nvSpPr>
        <p:spPr>
          <a:xfrm>
            <a:off x="14395450" y="4248150"/>
            <a:ext cx="158750" cy="158750"/>
          </a:xfrm>
          <a:custGeom>
            <a:avLst/>
            <a:gdLst>
              <a:gd name="connsiteX0" fmla="*/ 140436 w 158750"/>
              <a:gd name="connsiteY0" fmla="*/ 168142 h 158750"/>
              <a:gd name="connsiteX1" fmla="*/ 161697 w 158750"/>
              <a:gd name="connsiteY1" fmla="*/ 33497 h 158750"/>
              <a:gd name="connsiteX2" fmla="*/ 41223 w 158750"/>
              <a:gd name="connsiteY2" fmla="*/ 97284 h 158750"/>
              <a:gd name="connsiteX3" fmla="*/ 140436 w 158750"/>
              <a:gd name="connsiteY3" fmla="*/ 168142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140436" y="168142"/>
                </a:moveTo>
                <a:lnTo>
                  <a:pt x="161697" y="33497"/>
                </a:lnTo>
                <a:lnTo>
                  <a:pt x="41223" y="97284"/>
                </a:lnTo>
                <a:lnTo>
                  <a:pt x="140436" y="16814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0" name="Picture 98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1860" y="2537460"/>
            <a:ext cx="1272540" cy="4663440"/>
          </a:xfrm>
          <a:prstGeom prst="rect">
            <a:avLst/>
          </a:prstGeom>
        </p:spPr>
      </p:pic>
      <p:pic>
        <p:nvPicPr>
          <p:cNvPr id="981" name="Picture 9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4100" y="4076700"/>
            <a:ext cx="906780" cy="3573780"/>
          </a:xfrm>
          <a:prstGeom prst="rect">
            <a:avLst/>
          </a:prstGeom>
        </p:spPr>
      </p:pic>
      <p:sp>
        <p:nvSpPr>
          <p:cNvPr id="8" name="Freeform 981"/>
          <p:cNvSpPr/>
          <p:nvPr/>
        </p:nvSpPr>
        <p:spPr>
          <a:xfrm>
            <a:off x="3194050" y="5365750"/>
            <a:ext cx="908050" cy="374650"/>
          </a:xfrm>
          <a:custGeom>
            <a:avLst/>
            <a:gdLst>
              <a:gd name="connsiteX0" fmla="*/ 41287 w 908050"/>
              <a:gd name="connsiteY0" fmla="*/ 381955 h 374650"/>
              <a:gd name="connsiteX1" fmla="*/ 901595 w 908050"/>
              <a:gd name="connsiteY1" fmla="*/ 48987 h 374650"/>
              <a:gd name="connsiteX2" fmla="*/ 913439 w 908050"/>
              <a:gd name="connsiteY2" fmla="*/ 4440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41287" y="381955"/>
                </a:moveTo>
                <a:lnTo>
                  <a:pt x="901595" y="48987"/>
                </a:lnTo>
                <a:lnTo>
                  <a:pt x="913439" y="4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Freeform 982"/>
          <p:cNvSpPr/>
          <p:nvPr/>
        </p:nvSpPr>
        <p:spPr>
          <a:xfrm>
            <a:off x="4679950" y="4629150"/>
            <a:ext cx="755650" cy="514350"/>
          </a:xfrm>
          <a:custGeom>
            <a:avLst/>
            <a:gdLst>
              <a:gd name="connsiteX0" fmla="*/ 39444 w 755650"/>
              <a:gd name="connsiteY0" fmla="*/ 522109 h 514350"/>
              <a:gd name="connsiteX1" fmla="*/ 755359 w 755650"/>
              <a:gd name="connsiteY1" fmla="*/ 43027 h 514350"/>
              <a:gd name="connsiteX2" fmla="*/ 765914 w 755650"/>
              <a:gd name="connsiteY2" fmla="*/ 3596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9444" y="522109"/>
                </a:moveTo>
                <a:lnTo>
                  <a:pt x="755359" y="43027"/>
                </a:lnTo>
                <a:lnTo>
                  <a:pt x="765914" y="3596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TextBox 983"/>
          <p:cNvSpPr txBox="1"/>
          <p:nvPr/>
        </p:nvSpPr>
        <p:spPr>
          <a:xfrm>
            <a:off x="5003800" y="668934"/>
            <a:ext cx="638513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20" dirty="0">
                <a:solidFill>
                  <a:srgbClr val="3F3F3F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3F3F3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Picture 9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2537460"/>
            <a:ext cx="541020" cy="541020"/>
          </a:xfrm>
          <a:prstGeom prst="rect">
            <a:avLst/>
          </a:prstGeom>
        </p:spPr>
      </p:pic>
      <p:pic>
        <p:nvPicPr>
          <p:cNvPr id="986" name="Picture 9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60" y="3627120"/>
            <a:ext cx="548640" cy="541020"/>
          </a:xfrm>
          <a:prstGeom prst="rect">
            <a:avLst/>
          </a:prstGeom>
        </p:spPr>
      </p:pic>
      <p:pic>
        <p:nvPicPr>
          <p:cNvPr id="987" name="Picture 9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720" y="2743200"/>
            <a:ext cx="640080" cy="1866900"/>
          </a:xfrm>
          <a:prstGeom prst="rect">
            <a:avLst/>
          </a:prstGeom>
        </p:spPr>
      </p:pic>
      <p:pic>
        <p:nvPicPr>
          <p:cNvPr id="988" name="Picture 9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860" y="3429000"/>
            <a:ext cx="548640" cy="533400"/>
          </a:xfrm>
          <a:prstGeom prst="rect">
            <a:avLst/>
          </a:prstGeom>
        </p:spPr>
      </p:pic>
      <p:pic>
        <p:nvPicPr>
          <p:cNvPr id="989" name="Picture 9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520" y="4076700"/>
            <a:ext cx="556260" cy="533400"/>
          </a:xfrm>
          <a:prstGeom prst="rect">
            <a:avLst/>
          </a:prstGeom>
        </p:spPr>
      </p:pic>
      <p:sp>
        <p:nvSpPr>
          <p:cNvPr id="2" name="Freeform 989"/>
          <p:cNvSpPr/>
          <p:nvPr/>
        </p:nvSpPr>
        <p:spPr>
          <a:xfrm>
            <a:off x="2571750" y="2762250"/>
            <a:ext cx="768350" cy="31750"/>
          </a:xfrm>
          <a:custGeom>
            <a:avLst/>
            <a:gdLst>
              <a:gd name="connsiteX0" fmla="*/ 35350 w 768350"/>
              <a:gd name="connsiteY0" fmla="*/ 40323 h 31750"/>
              <a:gd name="connsiteX1" fmla="*/ 756247 w 768350"/>
              <a:gd name="connsiteY1" fmla="*/ 40323 h 31750"/>
              <a:gd name="connsiteX2" fmla="*/ 768947 w 768350"/>
              <a:gd name="connsiteY2" fmla="*/ 4032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31750">
                <a:moveTo>
                  <a:pt x="35350" y="40323"/>
                </a:moveTo>
                <a:lnTo>
                  <a:pt x="756247" y="40323"/>
                </a:lnTo>
                <a:lnTo>
                  <a:pt x="768947" y="4032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Freeform 990"/>
          <p:cNvSpPr/>
          <p:nvPr/>
        </p:nvSpPr>
        <p:spPr>
          <a:xfrm>
            <a:off x="3295650" y="2698750"/>
            <a:ext cx="146050" cy="158750"/>
          </a:xfrm>
          <a:custGeom>
            <a:avLst/>
            <a:gdLst>
              <a:gd name="connsiteX0" fmla="*/ 32346 w 146050"/>
              <a:gd name="connsiteY0" fmla="*/ 164784 h 158750"/>
              <a:gd name="connsiteX1" fmla="*/ 154266 w 146050"/>
              <a:gd name="connsiteY1" fmla="*/ 103824 h 158750"/>
              <a:gd name="connsiteX2" fmla="*/ 32346 w 146050"/>
              <a:gd name="connsiteY2" fmla="*/ 42863 h 158750"/>
              <a:gd name="connsiteX3" fmla="*/ 32346 w 146050"/>
              <a:gd name="connsiteY3" fmla="*/ 16478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346" y="164784"/>
                </a:moveTo>
                <a:lnTo>
                  <a:pt x="154266" y="103824"/>
                </a:lnTo>
                <a:lnTo>
                  <a:pt x="32346" y="42863"/>
                </a:lnTo>
                <a:lnTo>
                  <a:pt x="32346" y="16478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Freeform 991"/>
          <p:cNvSpPr/>
          <p:nvPr/>
        </p:nvSpPr>
        <p:spPr>
          <a:xfrm>
            <a:off x="2051050" y="4387850"/>
            <a:ext cx="488950" cy="31750"/>
          </a:xfrm>
          <a:custGeom>
            <a:avLst/>
            <a:gdLst>
              <a:gd name="connsiteX0" fmla="*/ 43302 w 488950"/>
              <a:gd name="connsiteY0" fmla="*/ 37807 h 31750"/>
              <a:gd name="connsiteX1" fmla="*/ 477241 w 488950"/>
              <a:gd name="connsiteY1" fmla="*/ 37807 h 31750"/>
              <a:gd name="connsiteX2" fmla="*/ 489941 w 488950"/>
              <a:gd name="connsiteY2" fmla="*/ 378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31750">
                <a:moveTo>
                  <a:pt x="43302" y="37807"/>
                </a:moveTo>
                <a:lnTo>
                  <a:pt x="477241" y="37807"/>
                </a:lnTo>
                <a:lnTo>
                  <a:pt x="489941" y="3780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Freeform 992"/>
          <p:cNvSpPr/>
          <p:nvPr/>
        </p:nvSpPr>
        <p:spPr>
          <a:xfrm>
            <a:off x="2495550" y="4324350"/>
            <a:ext cx="146050" cy="158750"/>
          </a:xfrm>
          <a:custGeom>
            <a:avLst/>
            <a:gdLst>
              <a:gd name="connsiteX0" fmla="*/ 32741 w 146050"/>
              <a:gd name="connsiteY0" fmla="*/ 162268 h 158750"/>
              <a:gd name="connsiteX1" fmla="*/ 154661 w 146050"/>
              <a:gd name="connsiteY1" fmla="*/ 101307 h 158750"/>
              <a:gd name="connsiteX2" fmla="*/ 32741 w 146050"/>
              <a:gd name="connsiteY2" fmla="*/ 40348 h 158750"/>
              <a:gd name="connsiteX3" fmla="*/ 32741 w 146050"/>
              <a:gd name="connsiteY3" fmla="*/ 162268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741" y="162268"/>
                </a:moveTo>
                <a:lnTo>
                  <a:pt x="154661" y="101307"/>
                </a:lnTo>
                <a:lnTo>
                  <a:pt x="32741" y="40348"/>
                </a:lnTo>
                <a:lnTo>
                  <a:pt x="32741" y="16226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Freeform 993"/>
          <p:cNvSpPr/>
          <p:nvPr/>
        </p:nvSpPr>
        <p:spPr>
          <a:xfrm>
            <a:off x="3956050" y="2774950"/>
            <a:ext cx="1289050" cy="196850"/>
          </a:xfrm>
          <a:custGeom>
            <a:avLst/>
            <a:gdLst>
              <a:gd name="connsiteX0" fmla="*/ 39291 w 1289050"/>
              <a:gd name="connsiteY0" fmla="*/ 38211 h 196850"/>
              <a:gd name="connsiteX1" fmla="*/ 1288014 w 1289050"/>
              <a:gd name="connsiteY1" fmla="*/ 205263 h 196850"/>
              <a:gd name="connsiteX2" fmla="*/ 1300602 w 1289050"/>
              <a:gd name="connsiteY2" fmla="*/ 20694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9291" y="38211"/>
                </a:moveTo>
                <a:lnTo>
                  <a:pt x="1288014" y="205263"/>
                </a:lnTo>
                <a:lnTo>
                  <a:pt x="1300602" y="20694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Freeform 994"/>
          <p:cNvSpPr/>
          <p:nvPr/>
        </p:nvSpPr>
        <p:spPr>
          <a:xfrm>
            <a:off x="5200650" y="2876550"/>
            <a:ext cx="158750" cy="158750"/>
          </a:xfrm>
          <a:custGeom>
            <a:avLst/>
            <a:gdLst>
              <a:gd name="connsiteX0" fmla="*/ 35330 w 158750"/>
              <a:gd name="connsiteY0" fmla="*/ 164085 h 158750"/>
              <a:gd name="connsiteX1" fmla="*/ 164256 w 158750"/>
              <a:gd name="connsiteY1" fmla="*/ 119829 h 158750"/>
              <a:gd name="connsiteX2" fmla="*/ 51497 w 158750"/>
              <a:gd name="connsiteY2" fmla="*/ 43242 h 158750"/>
              <a:gd name="connsiteX3" fmla="*/ 35330 w 158750"/>
              <a:gd name="connsiteY3" fmla="*/ 164085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5330" y="164085"/>
                </a:moveTo>
                <a:lnTo>
                  <a:pt x="164256" y="119829"/>
                </a:lnTo>
                <a:lnTo>
                  <a:pt x="51497" y="43242"/>
                </a:lnTo>
                <a:lnTo>
                  <a:pt x="35330" y="16408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Freeform 995"/>
          <p:cNvSpPr/>
          <p:nvPr/>
        </p:nvSpPr>
        <p:spPr>
          <a:xfrm>
            <a:off x="3816350" y="3016250"/>
            <a:ext cx="425450" cy="552450"/>
          </a:xfrm>
          <a:custGeom>
            <a:avLst/>
            <a:gdLst>
              <a:gd name="connsiteX0" fmla="*/ 34291 w 425450"/>
              <a:gd name="connsiteY0" fmla="*/ 33373 h 552450"/>
              <a:gd name="connsiteX1" fmla="*/ 424117 w 425450"/>
              <a:gd name="connsiteY1" fmla="*/ 543045 h 552450"/>
              <a:gd name="connsiteX2" fmla="*/ 431833 w 425450"/>
              <a:gd name="connsiteY2" fmla="*/ 55313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4291" y="33373"/>
                </a:moveTo>
                <a:lnTo>
                  <a:pt x="424117" y="543045"/>
                </a:lnTo>
                <a:lnTo>
                  <a:pt x="431833" y="5531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Freeform 996"/>
          <p:cNvSpPr/>
          <p:nvPr/>
        </p:nvSpPr>
        <p:spPr>
          <a:xfrm>
            <a:off x="4159250" y="3486150"/>
            <a:ext cx="146050" cy="158750"/>
          </a:xfrm>
          <a:custGeom>
            <a:avLst/>
            <a:gdLst>
              <a:gd name="connsiteX0" fmla="*/ 32796 w 146050"/>
              <a:gd name="connsiteY0" fmla="*/ 110180 h 158750"/>
              <a:gd name="connsiteX1" fmla="*/ 155286 w 146050"/>
              <a:gd name="connsiteY1" fmla="*/ 169986 h 158750"/>
              <a:gd name="connsiteX2" fmla="*/ 129637 w 146050"/>
              <a:gd name="connsiteY2" fmla="*/ 36110 h 158750"/>
              <a:gd name="connsiteX3" fmla="*/ 32796 w 146050"/>
              <a:gd name="connsiteY3" fmla="*/ 11018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796" y="110180"/>
                </a:moveTo>
                <a:lnTo>
                  <a:pt x="155286" y="169986"/>
                </a:lnTo>
                <a:lnTo>
                  <a:pt x="129637" y="36110"/>
                </a:lnTo>
                <a:lnTo>
                  <a:pt x="32796" y="11018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Freeform 997"/>
          <p:cNvSpPr/>
          <p:nvPr/>
        </p:nvSpPr>
        <p:spPr>
          <a:xfrm>
            <a:off x="3155950" y="4019550"/>
            <a:ext cx="908050" cy="374650"/>
          </a:xfrm>
          <a:custGeom>
            <a:avLst/>
            <a:gdLst>
              <a:gd name="connsiteX0" fmla="*/ 36482 w 908050"/>
              <a:gd name="connsiteY0" fmla="*/ 381780 h 374650"/>
              <a:gd name="connsiteX1" fmla="*/ 896789 w 908050"/>
              <a:gd name="connsiteY1" fmla="*/ 48813 h 374650"/>
              <a:gd name="connsiteX2" fmla="*/ 908633 w 908050"/>
              <a:gd name="connsiteY2" fmla="*/ 4422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36482" y="381780"/>
                </a:moveTo>
                <a:lnTo>
                  <a:pt x="896789" y="48813"/>
                </a:lnTo>
                <a:lnTo>
                  <a:pt x="908633" y="4422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Freeform 998"/>
          <p:cNvSpPr/>
          <p:nvPr/>
        </p:nvSpPr>
        <p:spPr>
          <a:xfrm>
            <a:off x="3994150" y="3968750"/>
            <a:ext cx="171450" cy="146050"/>
          </a:xfrm>
          <a:custGeom>
            <a:avLst/>
            <a:gdLst>
              <a:gd name="connsiteX0" fmla="*/ 80592 w 171450"/>
              <a:gd name="connsiteY0" fmla="*/ 156464 h 146050"/>
              <a:gd name="connsiteX1" fmla="*/ 172290 w 171450"/>
              <a:gd name="connsiteY1" fmla="*/ 55608 h 146050"/>
              <a:gd name="connsiteX2" fmla="*/ 36587 w 171450"/>
              <a:gd name="connsiteY2" fmla="*/ 42763 h 146050"/>
              <a:gd name="connsiteX3" fmla="*/ 80592 w 171450"/>
              <a:gd name="connsiteY3" fmla="*/ 156464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0592" y="156464"/>
                </a:moveTo>
                <a:lnTo>
                  <a:pt x="172290" y="55608"/>
                </a:lnTo>
                <a:lnTo>
                  <a:pt x="36587" y="42763"/>
                </a:lnTo>
                <a:lnTo>
                  <a:pt x="80592" y="15646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Freeform 999"/>
          <p:cNvSpPr/>
          <p:nvPr/>
        </p:nvSpPr>
        <p:spPr>
          <a:xfrm>
            <a:off x="4641850" y="3282950"/>
            <a:ext cx="755650" cy="514350"/>
          </a:xfrm>
          <a:custGeom>
            <a:avLst/>
            <a:gdLst>
              <a:gd name="connsiteX0" fmla="*/ 34639 w 755650"/>
              <a:gd name="connsiteY0" fmla="*/ 521935 h 514350"/>
              <a:gd name="connsiteX1" fmla="*/ 750554 w 755650"/>
              <a:gd name="connsiteY1" fmla="*/ 42853 h 514350"/>
              <a:gd name="connsiteX2" fmla="*/ 761109 w 755650"/>
              <a:gd name="connsiteY2" fmla="*/ 3579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4639" y="521935"/>
                </a:moveTo>
                <a:lnTo>
                  <a:pt x="750554" y="42853"/>
                </a:lnTo>
                <a:lnTo>
                  <a:pt x="761109" y="357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Freeform 1000"/>
          <p:cNvSpPr/>
          <p:nvPr/>
        </p:nvSpPr>
        <p:spPr>
          <a:xfrm>
            <a:off x="5314950" y="3219450"/>
            <a:ext cx="171450" cy="146050"/>
          </a:xfrm>
          <a:custGeom>
            <a:avLst/>
            <a:gdLst>
              <a:gd name="connsiteX0" fmla="*/ 111357 w 171450"/>
              <a:gd name="connsiteY0" fmla="*/ 157016 h 146050"/>
              <a:gd name="connsiteX1" fmla="*/ 178779 w 171450"/>
              <a:gd name="connsiteY1" fmla="*/ 38547 h 146050"/>
              <a:gd name="connsiteX2" fmla="*/ 43551 w 171450"/>
              <a:gd name="connsiteY2" fmla="*/ 55691 h 146050"/>
              <a:gd name="connsiteX3" fmla="*/ 111357 w 171450"/>
              <a:gd name="connsiteY3" fmla="*/ 15701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357" y="157016"/>
                </a:moveTo>
                <a:lnTo>
                  <a:pt x="178779" y="38547"/>
                </a:lnTo>
                <a:lnTo>
                  <a:pt x="43551" y="55691"/>
                </a:lnTo>
                <a:lnTo>
                  <a:pt x="111357" y="15701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Freeform 1001"/>
          <p:cNvSpPr/>
          <p:nvPr/>
        </p:nvSpPr>
        <p:spPr>
          <a:xfrm>
            <a:off x="4641850" y="3956050"/>
            <a:ext cx="742950" cy="273050"/>
          </a:xfrm>
          <a:custGeom>
            <a:avLst/>
            <a:gdLst>
              <a:gd name="connsiteX0" fmla="*/ 34639 w 742950"/>
              <a:gd name="connsiteY0" fmla="*/ 42945 h 273050"/>
              <a:gd name="connsiteX1" fmla="*/ 733340 w 742950"/>
              <a:gd name="connsiteY1" fmla="*/ 280786 h 273050"/>
              <a:gd name="connsiteX2" fmla="*/ 745362 w 742950"/>
              <a:gd name="connsiteY2" fmla="*/ 284878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4639" y="42945"/>
                </a:moveTo>
                <a:lnTo>
                  <a:pt x="733340" y="280786"/>
                </a:lnTo>
                <a:lnTo>
                  <a:pt x="745362" y="284878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Freeform 1002"/>
          <p:cNvSpPr/>
          <p:nvPr/>
        </p:nvSpPr>
        <p:spPr>
          <a:xfrm>
            <a:off x="5314950" y="4146550"/>
            <a:ext cx="171450" cy="146050"/>
          </a:xfrm>
          <a:custGeom>
            <a:avLst/>
            <a:gdLst>
              <a:gd name="connsiteX0" fmla="*/ 40595 w 171450"/>
              <a:gd name="connsiteY0" fmla="*/ 147994 h 146050"/>
              <a:gd name="connsiteX1" fmla="*/ 175656 w 171450"/>
              <a:gd name="connsiteY1" fmla="*/ 129575 h 146050"/>
              <a:gd name="connsiteX2" fmla="*/ 79884 w 171450"/>
              <a:gd name="connsiteY2" fmla="*/ 32578 h 146050"/>
              <a:gd name="connsiteX3" fmla="*/ 40595 w 171450"/>
              <a:gd name="connsiteY3" fmla="*/ 147994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40595" y="147994"/>
                </a:moveTo>
                <a:lnTo>
                  <a:pt x="175656" y="129575"/>
                </a:lnTo>
                <a:lnTo>
                  <a:pt x="79884" y="32578"/>
                </a:lnTo>
                <a:lnTo>
                  <a:pt x="40595" y="14799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Freeform 1003"/>
          <p:cNvSpPr/>
          <p:nvPr/>
        </p:nvSpPr>
        <p:spPr>
          <a:xfrm>
            <a:off x="5975350" y="3854450"/>
            <a:ext cx="844550" cy="412750"/>
          </a:xfrm>
          <a:custGeom>
            <a:avLst/>
            <a:gdLst>
              <a:gd name="connsiteX0" fmla="*/ 42260 w 844550"/>
              <a:gd name="connsiteY0" fmla="*/ 423358 h 412750"/>
              <a:gd name="connsiteX1" fmla="*/ 844350 w 844550"/>
              <a:gd name="connsiteY1" fmla="*/ 48115 h 412750"/>
              <a:gd name="connsiteX2" fmla="*/ 855853 w 844550"/>
              <a:gd name="connsiteY2" fmla="*/ 4273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260" y="423358"/>
                </a:moveTo>
                <a:lnTo>
                  <a:pt x="844350" y="48115"/>
                </a:lnTo>
                <a:lnTo>
                  <a:pt x="855853" y="427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Freeform 1004"/>
          <p:cNvSpPr/>
          <p:nvPr/>
        </p:nvSpPr>
        <p:spPr>
          <a:xfrm>
            <a:off x="6750050" y="3803650"/>
            <a:ext cx="171450" cy="146050"/>
          </a:xfrm>
          <a:custGeom>
            <a:avLst/>
            <a:gdLst>
              <a:gd name="connsiteX0" fmla="*/ 95482 w 171450"/>
              <a:gd name="connsiteY0" fmla="*/ 154131 h 146050"/>
              <a:gd name="connsiteX1" fmla="*/ 180083 w 171450"/>
              <a:gd name="connsiteY1" fmla="*/ 47250 h 146050"/>
              <a:gd name="connsiteX2" fmla="*/ 43819 w 171450"/>
              <a:gd name="connsiteY2" fmla="*/ 43698 h 146050"/>
              <a:gd name="connsiteX3" fmla="*/ 95482 w 171450"/>
              <a:gd name="connsiteY3" fmla="*/ 15413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5482" y="154131"/>
                </a:moveTo>
                <a:lnTo>
                  <a:pt x="180083" y="47250"/>
                </a:lnTo>
                <a:lnTo>
                  <a:pt x="43819" y="43698"/>
                </a:lnTo>
                <a:lnTo>
                  <a:pt x="95482" y="15413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Freeform 1005"/>
          <p:cNvSpPr/>
          <p:nvPr/>
        </p:nvSpPr>
        <p:spPr>
          <a:xfrm>
            <a:off x="5911850" y="3105150"/>
            <a:ext cx="882650" cy="412750"/>
          </a:xfrm>
          <a:custGeom>
            <a:avLst/>
            <a:gdLst>
              <a:gd name="connsiteX0" fmla="*/ 35707 w 882650"/>
              <a:gd name="connsiteY0" fmla="*/ 36086 h 412750"/>
              <a:gd name="connsiteX1" fmla="*/ 880213 w 882650"/>
              <a:gd name="connsiteY1" fmla="*/ 408523 h 412750"/>
              <a:gd name="connsiteX2" fmla="*/ 891833 w 882650"/>
              <a:gd name="connsiteY2" fmla="*/ 413648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12750">
                <a:moveTo>
                  <a:pt x="35707" y="36086"/>
                </a:moveTo>
                <a:lnTo>
                  <a:pt x="880213" y="408523"/>
                </a:lnTo>
                <a:lnTo>
                  <a:pt x="891833" y="413648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Freeform 1006"/>
          <p:cNvSpPr/>
          <p:nvPr/>
        </p:nvSpPr>
        <p:spPr>
          <a:xfrm>
            <a:off x="6724650" y="3422650"/>
            <a:ext cx="171450" cy="146050"/>
          </a:xfrm>
          <a:custGeom>
            <a:avLst/>
            <a:gdLst>
              <a:gd name="connsiteX0" fmla="*/ 42815 w 171450"/>
              <a:gd name="connsiteY0" fmla="*/ 146801 h 146050"/>
              <a:gd name="connsiteX1" fmla="*/ 178967 w 171450"/>
              <a:gd name="connsiteY1" fmla="*/ 140220 h 146050"/>
              <a:gd name="connsiteX2" fmla="*/ 92011 w 171450"/>
              <a:gd name="connsiteY2" fmla="*/ 35247 h 146050"/>
              <a:gd name="connsiteX3" fmla="*/ 42815 w 171450"/>
              <a:gd name="connsiteY3" fmla="*/ 14680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42815" y="146801"/>
                </a:moveTo>
                <a:lnTo>
                  <a:pt x="178967" y="140220"/>
                </a:lnTo>
                <a:lnTo>
                  <a:pt x="92011" y="35247"/>
                </a:lnTo>
                <a:lnTo>
                  <a:pt x="42815" y="14680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8" name="Picture 10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3048000"/>
            <a:ext cx="1287780" cy="1196340"/>
          </a:xfrm>
          <a:prstGeom prst="rect">
            <a:avLst/>
          </a:prstGeom>
        </p:spPr>
      </p:pic>
      <p:sp>
        <p:nvSpPr>
          <p:cNvPr id="3" name="Freeform 1008"/>
          <p:cNvSpPr/>
          <p:nvPr/>
        </p:nvSpPr>
        <p:spPr>
          <a:xfrm>
            <a:off x="7423150" y="3613150"/>
            <a:ext cx="285750" cy="31750"/>
          </a:xfrm>
          <a:custGeom>
            <a:avLst/>
            <a:gdLst>
              <a:gd name="connsiteX0" fmla="*/ 33711 w 285750"/>
              <a:gd name="connsiteY0" fmla="*/ 36069 h 31750"/>
              <a:gd name="connsiteX1" fmla="*/ 283974 w 285750"/>
              <a:gd name="connsiteY1" fmla="*/ 36069 h 31750"/>
              <a:gd name="connsiteX2" fmla="*/ 296674 w 285750"/>
              <a:gd name="connsiteY2" fmla="*/ 360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31750">
                <a:moveTo>
                  <a:pt x="33711" y="36069"/>
                </a:moveTo>
                <a:lnTo>
                  <a:pt x="283974" y="36069"/>
                </a:lnTo>
                <a:lnTo>
                  <a:pt x="296674" y="3606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Freeform 1009"/>
          <p:cNvSpPr/>
          <p:nvPr/>
        </p:nvSpPr>
        <p:spPr>
          <a:xfrm>
            <a:off x="7664450" y="3549650"/>
            <a:ext cx="158750" cy="158750"/>
          </a:xfrm>
          <a:custGeom>
            <a:avLst/>
            <a:gdLst>
              <a:gd name="connsiteX0" fmla="*/ 42674 w 158750"/>
              <a:gd name="connsiteY0" fmla="*/ 160529 h 158750"/>
              <a:gd name="connsiteX1" fmla="*/ 164594 w 158750"/>
              <a:gd name="connsiteY1" fmla="*/ 99569 h 158750"/>
              <a:gd name="connsiteX2" fmla="*/ 42674 w 158750"/>
              <a:gd name="connsiteY2" fmla="*/ 38609 h 158750"/>
              <a:gd name="connsiteX3" fmla="*/ 42674 w 158750"/>
              <a:gd name="connsiteY3" fmla="*/ 160529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2674" y="160529"/>
                </a:moveTo>
                <a:lnTo>
                  <a:pt x="164594" y="99569"/>
                </a:lnTo>
                <a:lnTo>
                  <a:pt x="42674" y="38609"/>
                </a:lnTo>
                <a:lnTo>
                  <a:pt x="42674" y="16052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1" name="Picture 10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0" y="4975860"/>
            <a:ext cx="533400" cy="541020"/>
          </a:xfrm>
          <a:prstGeom prst="rect">
            <a:avLst/>
          </a:prstGeom>
        </p:spPr>
      </p:pic>
      <p:pic>
        <p:nvPicPr>
          <p:cNvPr id="1012" name="Picture 10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9860" y="5417820"/>
            <a:ext cx="541020" cy="541020"/>
          </a:xfrm>
          <a:prstGeom prst="rect">
            <a:avLst/>
          </a:prstGeom>
        </p:spPr>
      </p:pic>
      <p:sp>
        <p:nvSpPr>
          <p:cNvPr id="4" name="Freeform 1012"/>
          <p:cNvSpPr/>
          <p:nvPr/>
        </p:nvSpPr>
        <p:spPr>
          <a:xfrm>
            <a:off x="3194050" y="5365750"/>
            <a:ext cx="908050" cy="374650"/>
          </a:xfrm>
          <a:custGeom>
            <a:avLst/>
            <a:gdLst>
              <a:gd name="connsiteX0" fmla="*/ 41287 w 908050"/>
              <a:gd name="connsiteY0" fmla="*/ 381955 h 374650"/>
              <a:gd name="connsiteX1" fmla="*/ 901595 w 908050"/>
              <a:gd name="connsiteY1" fmla="*/ 48987 h 374650"/>
              <a:gd name="connsiteX2" fmla="*/ 913439 w 908050"/>
              <a:gd name="connsiteY2" fmla="*/ 4440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41287" y="381955"/>
                </a:moveTo>
                <a:lnTo>
                  <a:pt x="901595" y="48987"/>
                </a:lnTo>
                <a:lnTo>
                  <a:pt x="913439" y="4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Freeform 1013"/>
          <p:cNvSpPr/>
          <p:nvPr/>
        </p:nvSpPr>
        <p:spPr>
          <a:xfrm>
            <a:off x="4032250" y="5314950"/>
            <a:ext cx="171450" cy="146050"/>
          </a:xfrm>
          <a:custGeom>
            <a:avLst/>
            <a:gdLst>
              <a:gd name="connsiteX0" fmla="*/ 85398 w 171450"/>
              <a:gd name="connsiteY0" fmla="*/ 156639 h 146050"/>
              <a:gd name="connsiteX1" fmla="*/ 177096 w 171450"/>
              <a:gd name="connsiteY1" fmla="*/ 55783 h 146050"/>
              <a:gd name="connsiteX2" fmla="*/ 41391 w 171450"/>
              <a:gd name="connsiteY2" fmla="*/ 42937 h 146050"/>
              <a:gd name="connsiteX3" fmla="*/ 85398 w 171450"/>
              <a:gd name="connsiteY3" fmla="*/ 15663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5398" y="156639"/>
                </a:moveTo>
                <a:lnTo>
                  <a:pt x="177096" y="55783"/>
                </a:lnTo>
                <a:lnTo>
                  <a:pt x="41391" y="42937"/>
                </a:lnTo>
                <a:lnTo>
                  <a:pt x="85398" y="15663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Freeform 1014"/>
          <p:cNvSpPr/>
          <p:nvPr/>
        </p:nvSpPr>
        <p:spPr>
          <a:xfrm>
            <a:off x="4679950" y="4629150"/>
            <a:ext cx="755650" cy="514350"/>
          </a:xfrm>
          <a:custGeom>
            <a:avLst/>
            <a:gdLst>
              <a:gd name="connsiteX0" fmla="*/ 39444 w 755650"/>
              <a:gd name="connsiteY0" fmla="*/ 522109 h 514350"/>
              <a:gd name="connsiteX1" fmla="*/ 755359 w 755650"/>
              <a:gd name="connsiteY1" fmla="*/ 43027 h 514350"/>
              <a:gd name="connsiteX2" fmla="*/ 765914 w 755650"/>
              <a:gd name="connsiteY2" fmla="*/ 3596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9444" y="522109"/>
                </a:moveTo>
                <a:lnTo>
                  <a:pt x="755359" y="43027"/>
                </a:lnTo>
                <a:lnTo>
                  <a:pt x="765914" y="3596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Freeform 1015"/>
          <p:cNvSpPr/>
          <p:nvPr/>
        </p:nvSpPr>
        <p:spPr>
          <a:xfrm>
            <a:off x="5365750" y="4565650"/>
            <a:ext cx="158750" cy="146050"/>
          </a:xfrm>
          <a:custGeom>
            <a:avLst/>
            <a:gdLst>
              <a:gd name="connsiteX0" fmla="*/ 103463 w 158750"/>
              <a:gd name="connsiteY0" fmla="*/ 157190 h 146050"/>
              <a:gd name="connsiteX1" fmla="*/ 170884 w 158750"/>
              <a:gd name="connsiteY1" fmla="*/ 38722 h 146050"/>
              <a:gd name="connsiteX2" fmla="*/ 35656 w 158750"/>
              <a:gd name="connsiteY2" fmla="*/ 55865 h 146050"/>
              <a:gd name="connsiteX3" fmla="*/ 103463 w 158750"/>
              <a:gd name="connsiteY3" fmla="*/ 15719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103463" y="157190"/>
                </a:moveTo>
                <a:lnTo>
                  <a:pt x="170884" y="38722"/>
                </a:lnTo>
                <a:lnTo>
                  <a:pt x="35656" y="55865"/>
                </a:lnTo>
                <a:lnTo>
                  <a:pt x="103463" y="15719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TextBox 1016"/>
          <p:cNvSpPr txBox="1"/>
          <p:nvPr/>
        </p:nvSpPr>
        <p:spPr>
          <a:xfrm>
            <a:off x="5003800" y="668934"/>
            <a:ext cx="638513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20" dirty="0">
                <a:solidFill>
                  <a:srgbClr val="3F3F3F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3F3F3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Picture 10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2537460"/>
            <a:ext cx="541020" cy="541020"/>
          </a:xfrm>
          <a:prstGeom prst="rect">
            <a:avLst/>
          </a:prstGeom>
        </p:spPr>
      </p:pic>
      <p:pic>
        <p:nvPicPr>
          <p:cNvPr id="1019" name="Picture 10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2743200"/>
            <a:ext cx="541020" cy="533400"/>
          </a:xfrm>
          <a:prstGeom prst="rect">
            <a:avLst/>
          </a:prstGeom>
        </p:spPr>
      </p:pic>
      <p:sp>
        <p:nvSpPr>
          <p:cNvPr id="2" name="Freeform 1019"/>
          <p:cNvSpPr/>
          <p:nvPr/>
        </p:nvSpPr>
        <p:spPr>
          <a:xfrm>
            <a:off x="2571750" y="2762250"/>
            <a:ext cx="768350" cy="31750"/>
          </a:xfrm>
          <a:custGeom>
            <a:avLst/>
            <a:gdLst>
              <a:gd name="connsiteX0" fmla="*/ 35350 w 768350"/>
              <a:gd name="connsiteY0" fmla="*/ 40323 h 31750"/>
              <a:gd name="connsiteX1" fmla="*/ 756247 w 768350"/>
              <a:gd name="connsiteY1" fmla="*/ 40323 h 31750"/>
              <a:gd name="connsiteX2" fmla="*/ 768947 w 768350"/>
              <a:gd name="connsiteY2" fmla="*/ 4032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31750">
                <a:moveTo>
                  <a:pt x="35350" y="40323"/>
                </a:moveTo>
                <a:lnTo>
                  <a:pt x="756247" y="40323"/>
                </a:lnTo>
                <a:lnTo>
                  <a:pt x="768947" y="4032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Freeform 1020"/>
          <p:cNvSpPr/>
          <p:nvPr/>
        </p:nvSpPr>
        <p:spPr>
          <a:xfrm>
            <a:off x="3295650" y="2698750"/>
            <a:ext cx="146050" cy="158750"/>
          </a:xfrm>
          <a:custGeom>
            <a:avLst/>
            <a:gdLst>
              <a:gd name="connsiteX0" fmla="*/ 32346 w 146050"/>
              <a:gd name="connsiteY0" fmla="*/ 164784 h 158750"/>
              <a:gd name="connsiteX1" fmla="*/ 154266 w 146050"/>
              <a:gd name="connsiteY1" fmla="*/ 103824 h 158750"/>
              <a:gd name="connsiteX2" fmla="*/ 32346 w 146050"/>
              <a:gd name="connsiteY2" fmla="*/ 42863 h 158750"/>
              <a:gd name="connsiteX3" fmla="*/ 32346 w 146050"/>
              <a:gd name="connsiteY3" fmla="*/ 16478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346" y="164784"/>
                </a:moveTo>
                <a:lnTo>
                  <a:pt x="154266" y="103824"/>
                </a:lnTo>
                <a:lnTo>
                  <a:pt x="32346" y="42863"/>
                </a:lnTo>
                <a:lnTo>
                  <a:pt x="32346" y="16478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Freeform 1021"/>
          <p:cNvSpPr/>
          <p:nvPr/>
        </p:nvSpPr>
        <p:spPr>
          <a:xfrm>
            <a:off x="2051050" y="4387850"/>
            <a:ext cx="488950" cy="31750"/>
          </a:xfrm>
          <a:custGeom>
            <a:avLst/>
            <a:gdLst>
              <a:gd name="connsiteX0" fmla="*/ 43302 w 488950"/>
              <a:gd name="connsiteY0" fmla="*/ 37807 h 31750"/>
              <a:gd name="connsiteX1" fmla="*/ 477241 w 488950"/>
              <a:gd name="connsiteY1" fmla="*/ 37807 h 31750"/>
              <a:gd name="connsiteX2" fmla="*/ 489941 w 488950"/>
              <a:gd name="connsiteY2" fmla="*/ 378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31750">
                <a:moveTo>
                  <a:pt x="43302" y="37807"/>
                </a:moveTo>
                <a:lnTo>
                  <a:pt x="477241" y="37807"/>
                </a:lnTo>
                <a:lnTo>
                  <a:pt x="489941" y="3780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Freeform 1022"/>
          <p:cNvSpPr/>
          <p:nvPr/>
        </p:nvSpPr>
        <p:spPr>
          <a:xfrm>
            <a:off x="3956050" y="2774950"/>
            <a:ext cx="1289050" cy="196850"/>
          </a:xfrm>
          <a:custGeom>
            <a:avLst/>
            <a:gdLst>
              <a:gd name="connsiteX0" fmla="*/ 39291 w 1289050"/>
              <a:gd name="connsiteY0" fmla="*/ 38211 h 196850"/>
              <a:gd name="connsiteX1" fmla="*/ 1288014 w 1289050"/>
              <a:gd name="connsiteY1" fmla="*/ 205263 h 196850"/>
              <a:gd name="connsiteX2" fmla="*/ 1300602 w 1289050"/>
              <a:gd name="connsiteY2" fmla="*/ 20694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9291" y="38211"/>
                </a:moveTo>
                <a:lnTo>
                  <a:pt x="1288014" y="205263"/>
                </a:lnTo>
                <a:lnTo>
                  <a:pt x="1300602" y="20694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Freeform 1023"/>
          <p:cNvSpPr/>
          <p:nvPr/>
        </p:nvSpPr>
        <p:spPr>
          <a:xfrm>
            <a:off x="5200650" y="2876550"/>
            <a:ext cx="158750" cy="158750"/>
          </a:xfrm>
          <a:custGeom>
            <a:avLst/>
            <a:gdLst>
              <a:gd name="connsiteX0" fmla="*/ 35330 w 158750"/>
              <a:gd name="connsiteY0" fmla="*/ 164085 h 158750"/>
              <a:gd name="connsiteX1" fmla="*/ 164256 w 158750"/>
              <a:gd name="connsiteY1" fmla="*/ 119829 h 158750"/>
              <a:gd name="connsiteX2" fmla="*/ 51497 w 158750"/>
              <a:gd name="connsiteY2" fmla="*/ 43242 h 158750"/>
              <a:gd name="connsiteX3" fmla="*/ 35330 w 158750"/>
              <a:gd name="connsiteY3" fmla="*/ 164085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5330" y="164085"/>
                </a:moveTo>
                <a:lnTo>
                  <a:pt x="164256" y="119829"/>
                </a:lnTo>
                <a:lnTo>
                  <a:pt x="51497" y="43242"/>
                </a:lnTo>
                <a:lnTo>
                  <a:pt x="35330" y="16408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 1024"/>
          <p:cNvSpPr/>
          <p:nvPr/>
        </p:nvSpPr>
        <p:spPr>
          <a:xfrm>
            <a:off x="3816350" y="3016250"/>
            <a:ext cx="425450" cy="552450"/>
          </a:xfrm>
          <a:custGeom>
            <a:avLst/>
            <a:gdLst>
              <a:gd name="connsiteX0" fmla="*/ 34291 w 425450"/>
              <a:gd name="connsiteY0" fmla="*/ 33373 h 552450"/>
              <a:gd name="connsiteX1" fmla="*/ 424117 w 425450"/>
              <a:gd name="connsiteY1" fmla="*/ 543045 h 552450"/>
              <a:gd name="connsiteX2" fmla="*/ 431833 w 425450"/>
              <a:gd name="connsiteY2" fmla="*/ 55313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4291" y="33373"/>
                </a:moveTo>
                <a:lnTo>
                  <a:pt x="424117" y="543045"/>
                </a:lnTo>
                <a:lnTo>
                  <a:pt x="431833" y="5531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 1025"/>
          <p:cNvSpPr/>
          <p:nvPr/>
        </p:nvSpPr>
        <p:spPr>
          <a:xfrm>
            <a:off x="4159250" y="3486150"/>
            <a:ext cx="146050" cy="158750"/>
          </a:xfrm>
          <a:custGeom>
            <a:avLst/>
            <a:gdLst>
              <a:gd name="connsiteX0" fmla="*/ 32796 w 146050"/>
              <a:gd name="connsiteY0" fmla="*/ 110180 h 158750"/>
              <a:gd name="connsiteX1" fmla="*/ 155286 w 146050"/>
              <a:gd name="connsiteY1" fmla="*/ 169986 h 158750"/>
              <a:gd name="connsiteX2" fmla="*/ 129637 w 146050"/>
              <a:gd name="connsiteY2" fmla="*/ 36110 h 158750"/>
              <a:gd name="connsiteX3" fmla="*/ 32796 w 146050"/>
              <a:gd name="connsiteY3" fmla="*/ 11018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796" y="110180"/>
                </a:moveTo>
                <a:lnTo>
                  <a:pt x="155286" y="169986"/>
                </a:lnTo>
                <a:lnTo>
                  <a:pt x="129637" y="36110"/>
                </a:lnTo>
                <a:lnTo>
                  <a:pt x="32796" y="11018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Freeform 1026"/>
          <p:cNvSpPr/>
          <p:nvPr/>
        </p:nvSpPr>
        <p:spPr>
          <a:xfrm>
            <a:off x="3155950" y="4019550"/>
            <a:ext cx="908050" cy="374650"/>
          </a:xfrm>
          <a:custGeom>
            <a:avLst/>
            <a:gdLst>
              <a:gd name="connsiteX0" fmla="*/ 36482 w 908050"/>
              <a:gd name="connsiteY0" fmla="*/ 381780 h 374650"/>
              <a:gd name="connsiteX1" fmla="*/ 896789 w 908050"/>
              <a:gd name="connsiteY1" fmla="*/ 48813 h 374650"/>
              <a:gd name="connsiteX2" fmla="*/ 908633 w 908050"/>
              <a:gd name="connsiteY2" fmla="*/ 4422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36482" y="381780"/>
                </a:moveTo>
                <a:lnTo>
                  <a:pt x="896789" y="48813"/>
                </a:lnTo>
                <a:lnTo>
                  <a:pt x="908633" y="4422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Freeform 1027"/>
          <p:cNvSpPr/>
          <p:nvPr/>
        </p:nvSpPr>
        <p:spPr>
          <a:xfrm>
            <a:off x="4641850" y="3282950"/>
            <a:ext cx="755650" cy="514350"/>
          </a:xfrm>
          <a:custGeom>
            <a:avLst/>
            <a:gdLst>
              <a:gd name="connsiteX0" fmla="*/ 34639 w 755650"/>
              <a:gd name="connsiteY0" fmla="*/ 521935 h 514350"/>
              <a:gd name="connsiteX1" fmla="*/ 750554 w 755650"/>
              <a:gd name="connsiteY1" fmla="*/ 42853 h 514350"/>
              <a:gd name="connsiteX2" fmla="*/ 761109 w 755650"/>
              <a:gd name="connsiteY2" fmla="*/ 3579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4639" y="521935"/>
                </a:moveTo>
                <a:lnTo>
                  <a:pt x="750554" y="42853"/>
                </a:lnTo>
                <a:lnTo>
                  <a:pt x="761109" y="357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reeform 1028"/>
          <p:cNvSpPr/>
          <p:nvPr/>
        </p:nvSpPr>
        <p:spPr>
          <a:xfrm>
            <a:off x="5314950" y="3219450"/>
            <a:ext cx="171450" cy="146050"/>
          </a:xfrm>
          <a:custGeom>
            <a:avLst/>
            <a:gdLst>
              <a:gd name="connsiteX0" fmla="*/ 111357 w 171450"/>
              <a:gd name="connsiteY0" fmla="*/ 157016 h 146050"/>
              <a:gd name="connsiteX1" fmla="*/ 178779 w 171450"/>
              <a:gd name="connsiteY1" fmla="*/ 38547 h 146050"/>
              <a:gd name="connsiteX2" fmla="*/ 43551 w 171450"/>
              <a:gd name="connsiteY2" fmla="*/ 55691 h 146050"/>
              <a:gd name="connsiteX3" fmla="*/ 111357 w 171450"/>
              <a:gd name="connsiteY3" fmla="*/ 15701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357" y="157016"/>
                </a:moveTo>
                <a:lnTo>
                  <a:pt x="178779" y="38547"/>
                </a:lnTo>
                <a:lnTo>
                  <a:pt x="43551" y="55691"/>
                </a:lnTo>
                <a:lnTo>
                  <a:pt x="111357" y="15701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 1029"/>
          <p:cNvSpPr/>
          <p:nvPr/>
        </p:nvSpPr>
        <p:spPr>
          <a:xfrm>
            <a:off x="4641850" y="3956050"/>
            <a:ext cx="742950" cy="273050"/>
          </a:xfrm>
          <a:custGeom>
            <a:avLst/>
            <a:gdLst>
              <a:gd name="connsiteX0" fmla="*/ 34639 w 742950"/>
              <a:gd name="connsiteY0" fmla="*/ 42945 h 273050"/>
              <a:gd name="connsiteX1" fmla="*/ 733340 w 742950"/>
              <a:gd name="connsiteY1" fmla="*/ 280786 h 273050"/>
              <a:gd name="connsiteX2" fmla="*/ 745362 w 742950"/>
              <a:gd name="connsiteY2" fmla="*/ 284878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4639" y="42945"/>
                </a:moveTo>
                <a:lnTo>
                  <a:pt x="733340" y="280786"/>
                </a:lnTo>
                <a:lnTo>
                  <a:pt x="745362" y="284878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 1030"/>
          <p:cNvSpPr/>
          <p:nvPr/>
        </p:nvSpPr>
        <p:spPr>
          <a:xfrm>
            <a:off x="5975350" y="3854450"/>
            <a:ext cx="844550" cy="412750"/>
          </a:xfrm>
          <a:custGeom>
            <a:avLst/>
            <a:gdLst>
              <a:gd name="connsiteX0" fmla="*/ 42260 w 844550"/>
              <a:gd name="connsiteY0" fmla="*/ 423358 h 412750"/>
              <a:gd name="connsiteX1" fmla="*/ 844350 w 844550"/>
              <a:gd name="connsiteY1" fmla="*/ 48115 h 412750"/>
              <a:gd name="connsiteX2" fmla="*/ 855853 w 844550"/>
              <a:gd name="connsiteY2" fmla="*/ 4273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260" y="423358"/>
                </a:moveTo>
                <a:lnTo>
                  <a:pt x="844350" y="48115"/>
                </a:lnTo>
                <a:lnTo>
                  <a:pt x="855853" y="427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 1031"/>
          <p:cNvSpPr/>
          <p:nvPr/>
        </p:nvSpPr>
        <p:spPr>
          <a:xfrm>
            <a:off x="5911850" y="3105150"/>
            <a:ext cx="882650" cy="412750"/>
          </a:xfrm>
          <a:custGeom>
            <a:avLst/>
            <a:gdLst>
              <a:gd name="connsiteX0" fmla="*/ 35707 w 882650"/>
              <a:gd name="connsiteY0" fmla="*/ 36086 h 412750"/>
              <a:gd name="connsiteX1" fmla="*/ 880213 w 882650"/>
              <a:gd name="connsiteY1" fmla="*/ 408523 h 412750"/>
              <a:gd name="connsiteX2" fmla="*/ 891833 w 882650"/>
              <a:gd name="connsiteY2" fmla="*/ 413648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12750">
                <a:moveTo>
                  <a:pt x="35707" y="36086"/>
                </a:moveTo>
                <a:lnTo>
                  <a:pt x="880213" y="408523"/>
                </a:lnTo>
                <a:lnTo>
                  <a:pt x="891833" y="413648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 1032"/>
          <p:cNvSpPr/>
          <p:nvPr/>
        </p:nvSpPr>
        <p:spPr>
          <a:xfrm>
            <a:off x="7423150" y="3613150"/>
            <a:ext cx="755650" cy="31750"/>
          </a:xfrm>
          <a:custGeom>
            <a:avLst/>
            <a:gdLst>
              <a:gd name="connsiteX0" fmla="*/ 33711 w 755650"/>
              <a:gd name="connsiteY0" fmla="*/ 36069 h 31750"/>
              <a:gd name="connsiteX1" fmla="*/ 754609 w 755650"/>
              <a:gd name="connsiteY1" fmla="*/ 36069 h 31750"/>
              <a:gd name="connsiteX2" fmla="*/ 767308 w 755650"/>
              <a:gd name="connsiteY2" fmla="*/ 360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31750">
                <a:moveTo>
                  <a:pt x="33711" y="36069"/>
                </a:moveTo>
                <a:lnTo>
                  <a:pt x="754609" y="36069"/>
                </a:lnTo>
                <a:lnTo>
                  <a:pt x="767308" y="3606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1033"/>
          <p:cNvSpPr/>
          <p:nvPr/>
        </p:nvSpPr>
        <p:spPr>
          <a:xfrm>
            <a:off x="7334250" y="5175250"/>
            <a:ext cx="158750" cy="146050"/>
          </a:xfrm>
          <a:custGeom>
            <a:avLst/>
            <a:gdLst>
              <a:gd name="connsiteX0" fmla="*/ 43803 w 158750"/>
              <a:gd name="connsiteY0" fmla="*/ 158012 h 146050"/>
              <a:gd name="connsiteX1" fmla="*/ 165723 w 158750"/>
              <a:gd name="connsiteY1" fmla="*/ 97052 h 146050"/>
              <a:gd name="connsiteX2" fmla="*/ 43803 w 158750"/>
              <a:gd name="connsiteY2" fmla="*/ 36091 h 146050"/>
              <a:gd name="connsiteX3" fmla="*/ 43803 w 158750"/>
              <a:gd name="connsiteY3" fmla="*/ 158012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803" y="158012"/>
                </a:moveTo>
                <a:lnTo>
                  <a:pt x="165723" y="97052"/>
                </a:lnTo>
                <a:lnTo>
                  <a:pt x="43803" y="36091"/>
                </a:lnTo>
                <a:lnTo>
                  <a:pt x="43803" y="1580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1034"/>
          <p:cNvSpPr/>
          <p:nvPr/>
        </p:nvSpPr>
        <p:spPr>
          <a:xfrm>
            <a:off x="8807450" y="3625850"/>
            <a:ext cx="1289050" cy="196850"/>
          </a:xfrm>
          <a:custGeom>
            <a:avLst/>
            <a:gdLst>
              <a:gd name="connsiteX0" fmla="*/ 37653 w 1289050"/>
              <a:gd name="connsiteY0" fmla="*/ 33957 h 196850"/>
              <a:gd name="connsiteX1" fmla="*/ 1286376 w 1289050"/>
              <a:gd name="connsiteY1" fmla="*/ 201009 h 196850"/>
              <a:gd name="connsiteX2" fmla="*/ 1298964 w 1289050"/>
              <a:gd name="connsiteY2" fmla="*/ 20269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7653" y="33957"/>
                </a:moveTo>
                <a:lnTo>
                  <a:pt x="1286376" y="201009"/>
                </a:lnTo>
                <a:lnTo>
                  <a:pt x="1298964" y="20269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1035"/>
          <p:cNvSpPr/>
          <p:nvPr/>
        </p:nvSpPr>
        <p:spPr>
          <a:xfrm>
            <a:off x="10052050" y="3727450"/>
            <a:ext cx="158750" cy="158750"/>
          </a:xfrm>
          <a:custGeom>
            <a:avLst/>
            <a:gdLst>
              <a:gd name="connsiteX0" fmla="*/ 33694 w 158750"/>
              <a:gd name="connsiteY0" fmla="*/ 159830 h 158750"/>
              <a:gd name="connsiteX1" fmla="*/ 162620 w 158750"/>
              <a:gd name="connsiteY1" fmla="*/ 115575 h 158750"/>
              <a:gd name="connsiteX2" fmla="*/ 49859 w 158750"/>
              <a:gd name="connsiteY2" fmla="*/ 38987 h 158750"/>
              <a:gd name="connsiteX3" fmla="*/ 33694 w 158750"/>
              <a:gd name="connsiteY3" fmla="*/ 15983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3694" y="159830"/>
                </a:moveTo>
                <a:lnTo>
                  <a:pt x="162620" y="115575"/>
                </a:lnTo>
                <a:lnTo>
                  <a:pt x="49859" y="38987"/>
                </a:lnTo>
                <a:lnTo>
                  <a:pt x="33694" y="15983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 1036"/>
          <p:cNvSpPr/>
          <p:nvPr/>
        </p:nvSpPr>
        <p:spPr>
          <a:xfrm>
            <a:off x="8667750" y="3854450"/>
            <a:ext cx="425450" cy="552450"/>
          </a:xfrm>
          <a:custGeom>
            <a:avLst/>
            <a:gdLst>
              <a:gd name="connsiteX0" fmla="*/ 32653 w 425450"/>
              <a:gd name="connsiteY0" fmla="*/ 41817 h 552450"/>
              <a:gd name="connsiteX1" fmla="*/ 422479 w 425450"/>
              <a:gd name="connsiteY1" fmla="*/ 551489 h 552450"/>
              <a:gd name="connsiteX2" fmla="*/ 430195 w 425450"/>
              <a:gd name="connsiteY2" fmla="*/ 561577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2653" y="41817"/>
                </a:moveTo>
                <a:lnTo>
                  <a:pt x="422479" y="551489"/>
                </a:lnTo>
                <a:lnTo>
                  <a:pt x="430195" y="5615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1037"/>
          <p:cNvSpPr/>
          <p:nvPr/>
        </p:nvSpPr>
        <p:spPr>
          <a:xfrm>
            <a:off x="8997950" y="4337050"/>
            <a:ext cx="158750" cy="158750"/>
          </a:xfrm>
          <a:custGeom>
            <a:avLst/>
            <a:gdLst>
              <a:gd name="connsiteX0" fmla="*/ 43858 w 158750"/>
              <a:gd name="connsiteY0" fmla="*/ 105924 h 158750"/>
              <a:gd name="connsiteX1" fmla="*/ 166348 w 158750"/>
              <a:gd name="connsiteY1" fmla="*/ 165731 h 158750"/>
              <a:gd name="connsiteX2" fmla="*/ 140699 w 158750"/>
              <a:gd name="connsiteY2" fmla="*/ 31855 h 158750"/>
              <a:gd name="connsiteX3" fmla="*/ 43858 w 158750"/>
              <a:gd name="connsiteY3" fmla="*/ 10592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3858" y="105924"/>
                </a:moveTo>
                <a:lnTo>
                  <a:pt x="166348" y="165731"/>
                </a:lnTo>
                <a:lnTo>
                  <a:pt x="140699" y="31855"/>
                </a:lnTo>
                <a:lnTo>
                  <a:pt x="43858" y="10592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8"/>
          <p:cNvSpPr/>
          <p:nvPr/>
        </p:nvSpPr>
        <p:spPr>
          <a:xfrm>
            <a:off x="8007350" y="4870450"/>
            <a:ext cx="895350" cy="374650"/>
          </a:xfrm>
          <a:custGeom>
            <a:avLst/>
            <a:gdLst>
              <a:gd name="connsiteX0" fmla="*/ 34844 w 895350"/>
              <a:gd name="connsiteY0" fmla="*/ 377526 h 374650"/>
              <a:gd name="connsiteX1" fmla="*/ 895151 w 895350"/>
              <a:gd name="connsiteY1" fmla="*/ 44558 h 374650"/>
              <a:gd name="connsiteX2" fmla="*/ 906995 w 895350"/>
              <a:gd name="connsiteY2" fmla="*/ 39975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4844" y="377526"/>
                </a:moveTo>
                <a:lnTo>
                  <a:pt x="895151" y="44558"/>
                </a:lnTo>
                <a:lnTo>
                  <a:pt x="906995" y="3997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9"/>
          <p:cNvSpPr/>
          <p:nvPr/>
        </p:nvSpPr>
        <p:spPr>
          <a:xfrm>
            <a:off x="8845550" y="4819650"/>
            <a:ext cx="158750" cy="146050"/>
          </a:xfrm>
          <a:custGeom>
            <a:avLst/>
            <a:gdLst>
              <a:gd name="connsiteX0" fmla="*/ 78954 w 158750"/>
              <a:gd name="connsiteY0" fmla="*/ 152209 h 146050"/>
              <a:gd name="connsiteX1" fmla="*/ 170652 w 158750"/>
              <a:gd name="connsiteY1" fmla="*/ 51352 h 146050"/>
              <a:gd name="connsiteX2" fmla="*/ 34949 w 158750"/>
              <a:gd name="connsiteY2" fmla="*/ 38508 h 146050"/>
              <a:gd name="connsiteX3" fmla="*/ 78954 w 158750"/>
              <a:gd name="connsiteY3" fmla="*/ 15220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8954" y="152209"/>
                </a:moveTo>
                <a:lnTo>
                  <a:pt x="170652" y="51352"/>
                </a:lnTo>
                <a:lnTo>
                  <a:pt x="34949" y="38508"/>
                </a:lnTo>
                <a:lnTo>
                  <a:pt x="78954" y="15220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40"/>
          <p:cNvSpPr/>
          <p:nvPr/>
        </p:nvSpPr>
        <p:spPr>
          <a:xfrm>
            <a:off x="9493250" y="4121150"/>
            <a:ext cx="755650" cy="527050"/>
          </a:xfrm>
          <a:custGeom>
            <a:avLst/>
            <a:gdLst>
              <a:gd name="connsiteX0" fmla="*/ 33001 w 755650"/>
              <a:gd name="connsiteY0" fmla="*/ 530381 h 527050"/>
              <a:gd name="connsiteX1" fmla="*/ 748916 w 755650"/>
              <a:gd name="connsiteY1" fmla="*/ 51298 h 527050"/>
              <a:gd name="connsiteX2" fmla="*/ 759470 w 755650"/>
              <a:gd name="connsiteY2" fmla="*/ 4423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27050">
                <a:moveTo>
                  <a:pt x="33001" y="530381"/>
                </a:moveTo>
                <a:lnTo>
                  <a:pt x="748916" y="51298"/>
                </a:lnTo>
                <a:lnTo>
                  <a:pt x="759470" y="4423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/>
          <p:cNvSpPr/>
          <p:nvPr/>
        </p:nvSpPr>
        <p:spPr>
          <a:xfrm>
            <a:off x="10166350" y="4070350"/>
            <a:ext cx="171450" cy="146050"/>
          </a:xfrm>
          <a:custGeom>
            <a:avLst/>
            <a:gdLst>
              <a:gd name="connsiteX0" fmla="*/ 109718 w 171450"/>
              <a:gd name="connsiteY0" fmla="*/ 152761 h 146050"/>
              <a:gd name="connsiteX1" fmla="*/ 177141 w 171450"/>
              <a:gd name="connsiteY1" fmla="*/ 34292 h 146050"/>
              <a:gd name="connsiteX2" fmla="*/ 41912 w 171450"/>
              <a:gd name="connsiteY2" fmla="*/ 51436 h 146050"/>
              <a:gd name="connsiteX3" fmla="*/ 109718 w 171450"/>
              <a:gd name="connsiteY3" fmla="*/ 15276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09718" y="152761"/>
                </a:moveTo>
                <a:lnTo>
                  <a:pt x="177141" y="34292"/>
                </a:lnTo>
                <a:lnTo>
                  <a:pt x="41912" y="51436"/>
                </a:lnTo>
                <a:lnTo>
                  <a:pt x="109718" y="15276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/>
          <p:cNvSpPr/>
          <p:nvPr/>
        </p:nvSpPr>
        <p:spPr>
          <a:xfrm>
            <a:off x="9493250" y="4806950"/>
            <a:ext cx="742950" cy="273050"/>
          </a:xfrm>
          <a:custGeom>
            <a:avLst/>
            <a:gdLst>
              <a:gd name="connsiteX0" fmla="*/ 33001 w 742950"/>
              <a:gd name="connsiteY0" fmla="*/ 38690 h 273050"/>
              <a:gd name="connsiteX1" fmla="*/ 731701 w 742950"/>
              <a:gd name="connsiteY1" fmla="*/ 276531 h 273050"/>
              <a:gd name="connsiteX2" fmla="*/ 743724 w 742950"/>
              <a:gd name="connsiteY2" fmla="*/ 280624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3001" y="38690"/>
                </a:moveTo>
                <a:lnTo>
                  <a:pt x="731701" y="276531"/>
                </a:lnTo>
                <a:lnTo>
                  <a:pt x="743724" y="28062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/>
          <p:cNvSpPr/>
          <p:nvPr/>
        </p:nvSpPr>
        <p:spPr>
          <a:xfrm>
            <a:off x="10166350" y="4984750"/>
            <a:ext cx="171450" cy="146050"/>
          </a:xfrm>
          <a:custGeom>
            <a:avLst/>
            <a:gdLst>
              <a:gd name="connsiteX0" fmla="*/ 38958 w 171450"/>
              <a:gd name="connsiteY0" fmla="*/ 156440 h 146050"/>
              <a:gd name="connsiteX1" fmla="*/ 174018 w 171450"/>
              <a:gd name="connsiteY1" fmla="*/ 138020 h 146050"/>
              <a:gd name="connsiteX2" fmla="*/ 78245 w 171450"/>
              <a:gd name="connsiteY2" fmla="*/ 41023 h 146050"/>
              <a:gd name="connsiteX3" fmla="*/ 38958 w 171450"/>
              <a:gd name="connsiteY3" fmla="*/ 15644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38958" y="156440"/>
                </a:moveTo>
                <a:lnTo>
                  <a:pt x="174018" y="138020"/>
                </a:lnTo>
                <a:lnTo>
                  <a:pt x="78245" y="41023"/>
                </a:lnTo>
                <a:lnTo>
                  <a:pt x="38958" y="15644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/>
          <p:cNvSpPr/>
          <p:nvPr/>
        </p:nvSpPr>
        <p:spPr>
          <a:xfrm>
            <a:off x="10826750" y="4705350"/>
            <a:ext cx="844550" cy="412750"/>
          </a:xfrm>
          <a:custGeom>
            <a:avLst/>
            <a:gdLst>
              <a:gd name="connsiteX0" fmla="*/ 40622 w 844550"/>
              <a:gd name="connsiteY0" fmla="*/ 419103 h 412750"/>
              <a:gd name="connsiteX1" fmla="*/ 842712 w 844550"/>
              <a:gd name="connsiteY1" fmla="*/ 43859 h 412750"/>
              <a:gd name="connsiteX2" fmla="*/ 854216 w 844550"/>
              <a:gd name="connsiteY2" fmla="*/ 38477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0622" y="419103"/>
                </a:moveTo>
                <a:lnTo>
                  <a:pt x="842712" y="43859"/>
                </a:lnTo>
                <a:lnTo>
                  <a:pt x="854216" y="384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/>
          <p:cNvSpPr/>
          <p:nvPr/>
        </p:nvSpPr>
        <p:spPr>
          <a:xfrm>
            <a:off x="11601450" y="4654550"/>
            <a:ext cx="171450" cy="146050"/>
          </a:xfrm>
          <a:custGeom>
            <a:avLst/>
            <a:gdLst>
              <a:gd name="connsiteX0" fmla="*/ 93846 w 171450"/>
              <a:gd name="connsiteY0" fmla="*/ 149875 h 146050"/>
              <a:gd name="connsiteX1" fmla="*/ 178445 w 171450"/>
              <a:gd name="connsiteY1" fmla="*/ 42995 h 146050"/>
              <a:gd name="connsiteX2" fmla="*/ 42180 w 171450"/>
              <a:gd name="connsiteY2" fmla="*/ 39444 h 146050"/>
              <a:gd name="connsiteX3" fmla="*/ 93846 w 171450"/>
              <a:gd name="connsiteY3" fmla="*/ 14987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3846" y="149875"/>
                </a:moveTo>
                <a:lnTo>
                  <a:pt x="178445" y="42995"/>
                </a:lnTo>
                <a:lnTo>
                  <a:pt x="42180" y="39444"/>
                </a:lnTo>
                <a:lnTo>
                  <a:pt x="93846" y="14987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/>
          <p:cNvSpPr/>
          <p:nvPr/>
        </p:nvSpPr>
        <p:spPr>
          <a:xfrm>
            <a:off x="10763250" y="3956050"/>
            <a:ext cx="882650" cy="400050"/>
          </a:xfrm>
          <a:custGeom>
            <a:avLst/>
            <a:gdLst>
              <a:gd name="connsiteX0" fmla="*/ 34069 w 882650"/>
              <a:gd name="connsiteY0" fmla="*/ 31832 h 400050"/>
              <a:gd name="connsiteX1" fmla="*/ 878575 w 882650"/>
              <a:gd name="connsiteY1" fmla="*/ 404269 h 400050"/>
              <a:gd name="connsiteX2" fmla="*/ 890195 w 882650"/>
              <a:gd name="connsiteY2" fmla="*/ 40939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4069" y="31832"/>
                </a:moveTo>
                <a:lnTo>
                  <a:pt x="878575" y="404269"/>
                </a:lnTo>
                <a:lnTo>
                  <a:pt x="890195" y="409394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/>
          <p:cNvSpPr/>
          <p:nvPr/>
        </p:nvSpPr>
        <p:spPr>
          <a:xfrm>
            <a:off x="11576050" y="4260850"/>
            <a:ext cx="171450" cy="146050"/>
          </a:xfrm>
          <a:custGeom>
            <a:avLst/>
            <a:gdLst>
              <a:gd name="connsiteX0" fmla="*/ 41177 w 171450"/>
              <a:gd name="connsiteY0" fmla="*/ 155246 h 146050"/>
              <a:gd name="connsiteX1" fmla="*/ 177328 w 171450"/>
              <a:gd name="connsiteY1" fmla="*/ 148665 h 146050"/>
              <a:gd name="connsiteX2" fmla="*/ 90374 w 171450"/>
              <a:gd name="connsiteY2" fmla="*/ 43691 h 146050"/>
              <a:gd name="connsiteX3" fmla="*/ 41177 w 171450"/>
              <a:gd name="connsiteY3" fmla="*/ 15524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41177" y="155246"/>
                </a:moveTo>
                <a:lnTo>
                  <a:pt x="177328" y="148665"/>
                </a:lnTo>
                <a:lnTo>
                  <a:pt x="90374" y="43691"/>
                </a:lnTo>
                <a:lnTo>
                  <a:pt x="41177" y="15524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9" name="Picture 10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461" y="3718560"/>
            <a:ext cx="541020" cy="541020"/>
          </a:xfrm>
          <a:prstGeom prst="rect">
            <a:avLst/>
          </a:prstGeom>
        </p:spPr>
      </p:pic>
      <p:sp>
        <p:nvSpPr>
          <p:cNvPr id="3" name="Freeform 1049"/>
          <p:cNvSpPr/>
          <p:nvPr/>
        </p:nvSpPr>
        <p:spPr>
          <a:xfrm>
            <a:off x="12261850" y="4476750"/>
            <a:ext cx="476250" cy="31750"/>
          </a:xfrm>
          <a:custGeom>
            <a:avLst/>
            <a:gdLst>
              <a:gd name="connsiteX0" fmla="*/ 39668 w 476250"/>
              <a:gd name="connsiteY0" fmla="*/ 36967 h 31750"/>
              <a:gd name="connsiteX1" fmla="*/ 473607 w 476250"/>
              <a:gd name="connsiteY1" fmla="*/ 36967 h 31750"/>
              <a:gd name="connsiteX2" fmla="*/ 486308 w 476250"/>
              <a:gd name="connsiteY2" fmla="*/ 3696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9668" y="36967"/>
                </a:moveTo>
                <a:lnTo>
                  <a:pt x="473607" y="36967"/>
                </a:lnTo>
                <a:lnTo>
                  <a:pt x="486308" y="3696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50"/>
          <p:cNvSpPr/>
          <p:nvPr/>
        </p:nvSpPr>
        <p:spPr>
          <a:xfrm>
            <a:off x="12693650" y="4413250"/>
            <a:ext cx="158750" cy="158750"/>
          </a:xfrm>
          <a:custGeom>
            <a:avLst/>
            <a:gdLst>
              <a:gd name="connsiteX0" fmla="*/ 41808 w 158750"/>
              <a:gd name="connsiteY0" fmla="*/ 161427 h 158750"/>
              <a:gd name="connsiteX1" fmla="*/ 163729 w 158750"/>
              <a:gd name="connsiteY1" fmla="*/ 100467 h 158750"/>
              <a:gd name="connsiteX2" fmla="*/ 41808 w 158750"/>
              <a:gd name="connsiteY2" fmla="*/ 39507 h 158750"/>
              <a:gd name="connsiteX3" fmla="*/ 41808 w 158750"/>
              <a:gd name="connsiteY3" fmla="*/ 1614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1808" y="161427"/>
                </a:moveTo>
                <a:lnTo>
                  <a:pt x="163729" y="100467"/>
                </a:lnTo>
                <a:lnTo>
                  <a:pt x="41808" y="39507"/>
                </a:lnTo>
                <a:lnTo>
                  <a:pt x="41808" y="1614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 1051"/>
          <p:cNvSpPr/>
          <p:nvPr/>
        </p:nvSpPr>
        <p:spPr>
          <a:xfrm>
            <a:off x="13366750" y="4108450"/>
            <a:ext cx="895350" cy="374650"/>
          </a:xfrm>
          <a:custGeom>
            <a:avLst/>
            <a:gdLst>
              <a:gd name="connsiteX0" fmla="*/ 32842 w 895350"/>
              <a:gd name="connsiteY0" fmla="*/ 380941 h 374650"/>
              <a:gd name="connsiteX1" fmla="*/ 893150 w 895350"/>
              <a:gd name="connsiteY1" fmla="*/ 47974 h 374650"/>
              <a:gd name="connsiteX2" fmla="*/ 904994 w 895350"/>
              <a:gd name="connsiteY2" fmla="*/ 4339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2842" y="380941"/>
                </a:moveTo>
                <a:lnTo>
                  <a:pt x="893150" y="47974"/>
                </a:lnTo>
                <a:lnTo>
                  <a:pt x="904994" y="433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 1052"/>
          <p:cNvSpPr/>
          <p:nvPr/>
        </p:nvSpPr>
        <p:spPr>
          <a:xfrm>
            <a:off x="14204950" y="4057650"/>
            <a:ext cx="158750" cy="146050"/>
          </a:xfrm>
          <a:custGeom>
            <a:avLst/>
            <a:gdLst>
              <a:gd name="connsiteX0" fmla="*/ 76962 w 158750"/>
              <a:gd name="connsiteY0" fmla="*/ 155625 h 146050"/>
              <a:gd name="connsiteX1" fmla="*/ 168656 w 158750"/>
              <a:gd name="connsiteY1" fmla="*/ 54767 h 146050"/>
              <a:gd name="connsiteX2" fmla="*/ 32956 w 158750"/>
              <a:gd name="connsiteY2" fmla="*/ 41924 h 146050"/>
              <a:gd name="connsiteX3" fmla="*/ 76962 w 158750"/>
              <a:gd name="connsiteY3" fmla="*/ 15562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6962" y="155625"/>
                </a:moveTo>
                <a:lnTo>
                  <a:pt x="168656" y="54767"/>
                </a:lnTo>
                <a:lnTo>
                  <a:pt x="32956" y="41924"/>
                </a:lnTo>
                <a:lnTo>
                  <a:pt x="76962" y="15562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 1053"/>
          <p:cNvSpPr/>
          <p:nvPr/>
        </p:nvSpPr>
        <p:spPr>
          <a:xfrm>
            <a:off x="5518150" y="5568950"/>
            <a:ext cx="844550" cy="400050"/>
          </a:xfrm>
          <a:custGeom>
            <a:avLst/>
            <a:gdLst>
              <a:gd name="connsiteX0" fmla="*/ 41168 w 844550"/>
              <a:gd name="connsiteY0" fmla="*/ 412429 h 400050"/>
              <a:gd name="connsiteX1" fmla="*/ 843258 w 844550"/>
              <a:gd name="connsiteY1" fmla="*/ 37186 h 400050"/>
              <a:gd name="connsiteX2" fmla="*/ 854762 w 844550"/>
              <a:gd name="connsiteY2" fmla="*/ 3180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00050">
                <a:moveTo>
                  <a:pt x="41168" y="412429"/>
                </a:moveTo>
                <a:lnTo>
                  <a:pt x="843258" y="37186"/>
                </a:lnTo>
                <a:lnTo>
                  <a:pt x="854762" y="31805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 1054"/>
          <p:cNvSpPr/>
          <p:nvPr/>
        </p:nvSpPr>
        <p:spPr>
          <a:xfrm>
            <a:off x="6292850" y="5518150"/>
            <a:ext cx="171450" cy="133350"/>
          </a:xfrm>
          <a:custGeom>
            <a:avLst/>
            <a:gdLst>
              <a:gd name="connsiteX0" fmla="*/ 94390 w 171450"/>
              <a:gd name="connsiteY0" fmla="*/ 143204 h 133350"/>
              <a:gd name="connsiteX1" fmla="*/ 178991 w 171450"/>
              <a:gd name="connsiteY1" fmla="*/ 36323 h 133350"/>
              <a:gd name="connsiteX2" fmla="*/ 42726 w 171450"/>
              <a:gd name="connsiteY2" fmla="*/ 32772 h 133350"/>
              <a:gd name="connsiteX3" fmla="*/ 94390 w 171450"/>
              <a:gd name="connsiteY3" fmla="*/ 143204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33350">
                <a:moveTo>
                  <a:pt x="94390" y="143204"/>
                </a:moveTo>
                <a:lnTo>
                  <a:pt x="178991" y="36323"/>
                </a:lnTo>
                <a:lnTo>
                  <a:pt x="42726" y="32772"/>
                </a:lnTo>
                <a:lnTo>
                  <a:pt x="94390" y="14320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6" name="Picture 10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076700"/>
            <a:ext cx="990600" cy="3573780"/>
          </a:xfrm>
          <a:prstGeom prst="rect">
            <a:avLst/>
          </a:prstGeom>
        </p:spPr>
      </p:pic>
      <p:sp>
        <p:nvSpPr>
          <p:cNvPr id="4" name="Freeform 1056"/>
          <p:cNvSpPr/>
          <p:nvPr/>
        </p:nvSpPr>
        <p:spPr>
          <a:xfrm>
            <a:off x="1733550" y="7423150"/>
            <a:ext cx="476250" cy="31750"/>
          </a:xfrm>
          <a:custGeom>
            <a:avLst/>
            <a:gdLst>
              <a:gd name="connsiteX0" fmla="*/ 37430 w 476250"/>
              <a:gd name="connsiteY0" fmla="*/ 42019 h 31750"/>
              <a:gd name="connsiteX1" fmla="*/ 471370 w 476250"/>
              <a:gd name="connsiteY1" fmla="*/ 42019 h 31750"/>
              <a:gd name="connsiteX2" fmla="*/ 484070 w 476250"/>
              <a:gd name="connsiteY2" fmla="*/ 4201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7430" y="42019"/>
                </a:moveTo>
                <a:lnTo>
                  <a:pt x="471370" y="42019"/>
                </a:lnTo>
                <a:lnTo>
                  <a:pt x="484070" y="4201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 1057"/>
          <p:cNvSpPr/>
          <p:nvPr/>
        </p:nvSpPr>
        <p:spPr>
          <a:xfrm>
            <a:off x="2165350" y="7372350"/>
            <a:ext cx="158750" cy="146050"/>
          </a:xfrm>
          <a:custGeom>
            <a:avLst/>
            <a:gdLst>
              <a:gd name="connsiteX0" fmla="*/ 39570 w 158750"/>
              <a:gd name="connsiteY0" fmla="*/ 153779 h 146050"/>
              <a:gd name="connsiteX1" fmla="*/ 161490 w 158750"/>
              <a:gd name="connsiteY1" fmla="*/ 92819 h 146050"/>
              <a:gd name="connsiteX2" fmla="*/ 39570 w 158750"/>
              <a:gd name="connsiteY2" fmla="*/ 31860 h 146050"/>
              <a:gd name="connsiteX3" fmla="*/ 39570 w 158750"/>
              <a:gd name="connsiteY3" fmla="*/ 15377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9570" y="153779"/>
                </a:moveTo>
                <a:lnTo>
                  <a:pt x="161490" y="92819"/>
                </a:lnTo>
                <a:lnTo>
                  <a:pt x="39570" y="31860"/>
                </a:lnTo>
                <a:lnTo>
                  <a:pt x="39570" y="15377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reeform 1058"/>
          <p:cNvSpPr/>
          <p:nvPr/>
        </p:nvSpPr>
        <p:spPr>
          <a:xfrm>
            <a:off x="2825750" y="7067550"/>
            <a:ext cx="908050" cy="361950"/>
          </a:xfrm>
          <a:custGeom>
            <a:avLst/>
            <a:gdLst>
              <a:gd name="connsiteX0" fmla="*/ 43310 w 908050"/>
              <a:gd name="connsiteY0" fmla="*/ 373293 h 361950"/>
              <a:gd name="connsiteX1" fmla="*/ 903618 w 908050"/>
              <a:gd name="connsiteY1" fmla="*/ 40326 h 361950"/>
              <a:gd name="connsiteX2" fmla="*/ 915462 w 908050"/>
              <a:gd name="connsiteY2" fmla="*/ 35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61950">
                <a:moveTo>
                  <a:pt x="43310" y="373293"/>
                </a:moveTo>
                <a:lnTo>
                  <a:pt x="903618" y="40326"/>
                </a:lnTo>
                <a:lnTo>
                  <a:pt x="915462" y="3574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Freeform 1059"/>
          <p:cNvSpPr/>
          <p:nvPr/>
        </p:nvSpPr>
        <p:spPr>
          <a:xfrm>
            <a:off x="3663950" y="7016750"/>
            <a:ext cx="171450" cy="146050"/>
          </a:xfrm>
          <a:custGeom>
            <a:avLst/>
            <a:gdLst>
              <a:gd name="connsiteX0" fmla="*/ 87421 w 171450"/>
              <a:gd name="connsiteY0" fmla="*/ 147977 h 146050"/>
              <a:gd name="connsiteX1" fmla="*/ 179119 w 171450"/>
              <a:gd name="connsiteY1" fmla="*/ 47120 h 146050"/>
              <a:gd name="connsiteX2" fmla="*/ 43414 w 171450"/>
              <a:gd name="connsiteY2" fmla="*/ 34275 h 146050"/>
              <a:gd name="connsiteX3" fmla="*/ 87421 w 171450"/>
              <a:gd name="connsiteY3" fmla="*/ 147977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7421" y="147977"/>
                </a:moveTo>
                <a:lnTo>
                  <a:pt x="179119" y="47120"/>
                </a:lnTo>
                <a:lnTo>
                  <a:pt x="43414" y="34275"/>
                </a:lnTo>
                <a:lnTo>
                  <a:pt x="87421" y="14797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Freeform 1060"/>
          <p:cNvSpPr/>
          <p:nvPr/>
        </p:nvSpPr>
        <p:spPr>
          <a:xfrm>
            <a:off x="4311650" y="6318250"/>
            <a:ext cx="755650" cy="514350"/>
          </a:xfrm>
          <a:custGeom>
            <a:avLst/>
            <a:gdLst>
              <a:gd name="connsiteX0" fmla="*/ 41468 w 755650"/>
              <a:gd name="connsiteY0" fmla="*/ 526146 h 514350"/>
              <a:gd name="connsiteX1" fmla="*/ 757382 w 755650"/>
              <a:gd name="connsiteY1" fmla="*/ 47064 h 514350"/>
              <a:gd name="connsiteX2" fmla="*/ 767938 w 755650"/>
              <a:gd name="connsiteY2" fmla="*/ 40001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41468" y="526146"/>
                </a:moveTo>
                <a:lnTo>
                  <a:pt x="757382" y="47064"/>
                </a:lnTo>
                <a:lnTo>
                  <a:pt x="767938" y="4000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Freeform 1061"/>
          <p:cNvSpPr/>
          <p:nvPr/>
        </p:nvSpPr>
        <p:spPr>
          <a:xfrm>
            <a:off x="4997450" y="6254750"/>
            <a:ext cx="171450" cy="158750"/>
          </a:xfrm>
          <a:custGeom>
            <a:avLst/>
            <a:gdLst>
              <a:gd name="connsiteX0" fmla="*/ 105485 w 171450"/>
              <a:gd name="connsiteY0" fmla="*/ 161227 h 158750"/>
              <a:gd name="connsiteX1" fmla="*/ 172908 w 171450"/>
              <a:gd name="connsiteY1" fmla="*/ 42759 h 158750"/>
              <a:gd name="connsiteX2" fmla="*/ 37679 w 171450"/>
              <a:gd name="connsiteY2" fmla="*/ 59902 h 158750"/>
              <a:gd name="connsiteX3" fmla="*/ 105485 w 171450"/>
              <a:gd name="connsiteY3" fmla="*/ 1612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105485" y="161227"/>
                </a:moveTo>
                <a:lnTo>
                  <a:pt x="172908" y="42759"/>
                </a:lnTo>
                <a:lnTo>
                  <a:pt x="37679" y="59902"/>
                </a:lnTo>
                <a:lnTo>
                  <a:pt x="105485" y="1612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Freeform 1062"/>
          <p:cNvSpPr/>
          <p:nvPr/>
        </p:nvSpPr>
        <p:spPr>
          <a:xfrm>
            <a:off x="4311650" y="7004050"/>
            <a:ext cx="742950" cy="273050"/>
          </a:xfrm>
          <a:custGeom>
            <a:avLst/>
            <a:gdLst>
              <a:gd name="connsiteX0" fmla="*/ 41468 w 742950"/>
              <a:gd name="connsiteY0" fmla="*/ 34457 h 273050"/>
              <a:gd name="connsiteX1" fmla="*/ 740168 w 742950"/>
              <a:gd name="connsiteY1" fmla="*/ 272298 h 273050"/>
              <a:gd name="connsiteX2" fmla="*/ 752191 w 742950"/>
              <a:gd name="connsiteY2" fmla="*/ 276391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41468" y="34457"/>
                </a:moveTo>
                <a:lnTo>
                  <a:pt x="740168" y="272298"/>
                </a:lnTo>
                <a:lnTo>
                  <a:pt x="752191" y="27639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 1063"/>
          <p:cNvSpPr/>
          <p:nvPr/>
        </p:nvSpPr>
        <p:spPr>
          <a:xfrm>
            <a:off x="4997450" y="7181850"/>
            <a:ext cx="158750" cy="146050"/>
          </a:xfrm>
          <a:custGeom>
            <a:avLst/>
            <a:gdLst>
              <a:gd name="connsiteX0" fmla="*/ 34724 w 158750"/>
              <a:gd name="connsiteY0" fmla="*/ 152206 h 146050"/>
              <a:gd name="connsiteX1" fmla="*/ 169784 w 158750"/>
              <a:gd name="connsiteY1" fmla="*/ 133787 h 146050"/>
              <a:gd name="connsiteX2" fmla="*/ 74013 w 158750"/>
              <a:gd name="connsiteY2" fmla="*/ 36790 h 146050"/>
              <a:gd name="connsiteX3" fmla="*/ 34724 w 158750"/>
              <a:gd name="connsiteY3" fmla="*/ 15220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4724" y="152206"/>
                </a:moveTo>
                <a:lnTo>
                  <a:pt x="169784" y="133787"/>
                </a:lnTo>
                <a:lnTo>
                  <a:pt x="74013" y="36790"/>
                </a:lnTo>
                <a:lnTo>
                  <a:pt x="34724" y="15220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5" name="Picture 10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7315200"/>
            <a:ext cx="533400" cy="548640"/>
          </a:xfrm>
          <a:prstGeom prst="rect">
            <a:avLst/>
          </a:prstGeom>
        </p:spPr>
      </p:pic>
      <p:pic>
        <p:nvPicPr>
          <p:cNvPr id="1066" name="Picture 10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20" y="3421380"/>
            <a:ext cx="1059180" cy="4632960"/>
          </a:xfrm>
          <a:prstGeom prst="rect">
            <a:avLst/>
          </a:prstGeom>
        </p:spPr>
      </p:pic>
      <p:pic>
        <p:nvPicPr>
          <p:cNvPr id="1067" name="Picture 10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700" y="3390900"/>
            <a:ext cx="1333500" cy="4015740"/>
          </a:xfrm>
          <a:prstGeom prst="rect">
            <a:avLst/>
          </a:prstGeom>
        </p:spPr>
      </p:pic>
      <p:sp>
        <p:nvSpPr>
          <p:cNvPr id="5" name="Freeform 1067"/>
          <p:cNvSpPr/>
          <p:nvPr/>
        </p:nvSpPr>
        <p:spPr>
          <a:xfrm>
            <a:off x="5645150" y="6724650"/>
            <a:ext cx="755650" cy="514350"/>
          </a:xfrm>
          <a:custGeom>
            <a:avLst/>
            <a:gdLst>
              <a:gd name="connsiteX0" fmla="*/ 35104 w 755650"/>
              <a:gd name="connsiteY0" fmla="*/ 520548 h 514350"/>
              <a:gd name="connsiteX1" fmla="*/ 751018 w 755650"/>
              <a:gd name="connsiteY1" fmla="*/ 41466 h 514350"/>
              <a:gd name="connsiteX2" fmla="*/ 761573 w 755650"/>
              <a:gd name="connsiteY2" fmla="*/ 3440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5104" y="520548"/>
                </a:moveTo>
                <a:lnTo>
                  <a:pt x="751018" y="41466"/>
                </a:lnTo>
                <a:lnTo>
                  <a:pt x="761573" y="3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Freeform 1068"/>
          <p:cNvSpPr/>
          <p:nvPr/>
        </p:nvSpPr>
        <p:spPr>
          <a:xfrm>
            <a:off x="6318250" y="6661150"/>
            <a:ext cx="171450" cy="146050"/>
          </a:xfrm>
          <a:custGeom>
            <a:avLst/>
            <a:gdLst>
              <a:gd name="connsiteX0" fmla="*/ 111821 w 171450"/>
              <a:gd name="connsiteY0" fmla="*/ 155630 h 146050"/>
              <a:gd name="connsiteX1" fmla="*/ 179244 w 171450"/>
              <a:gd name="connsiteY1" fmla="*/ 37162 h 146050"/>
              <a:gd name="connsiteX2" fmla="*/ 44015 w 171450"/>
              <a:gd name="connsiteY2" fmla="*/ 54304 h 146050"/>
              <a:gd name="connsiteX3" fmla="*/ 111821 w 171450"/>
              <a:gd name="connsiteY3" fmla="*/ 15563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821" y="155630"/>
                </a:moveTo>
                <a:lnTo>
                  <a:pt x="179244" y="37162"/>
                </a:lnTo>
                <a:lnTo>
                  <a:pt x="44015" y="54304"/>
                </a:lnTo>
                <a:lnTo>
                  <a:pt x="111821" y="15563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Freeform 1069"/>
          <p:cNvSpPr/>
          <p:nvPr/>
        </p:nvSpPr>
        <p:spPr>
          <a:xfrm>
            <a:off x="5645150" y="7397750"/>
            <a:ext cx="742950" cy="273050"/>
          </a:xfrm>
          <a:custGeom>
            <a:avLst/>
            <a:gdLst>
              <a:gd name="connsiteX0" fmla="*/ 35104 w 742950"/>
              <a:gd name="connsiteY0" fmla="*/ 41557 h 273050"/>
              <a:gd name="connsiteX1" fmla="*/ 733804 w 742950"/>
              <a:gd name="connsiteY1" fmla="*/ 279399 h 273050"/>
              <a:gd name="connsiteX2" fmla="*/ 745826 w 742950"/>
              <a:gd name="connsiteY2" fmla="*/ 283492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5104" y="41557"/>
                </a:moveTo>
                <a:lnTo>
                  <a:pt x="733804" y="279399"/>
                </a:lnTo>
                <a:lnTo>
                  <a:pt x="745826" y="28349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Freeform 1070"/>
          <p:cNvSpPr/>
          <p:nvPr/>
        </p:nvSpPr>
        <p:spPr>
          <a:xfrm>
            <a:off x="6318250" y="7575550"/>
            <a:ext cx="171450" cy="158750"/>
          </a:xfrm>
          <a:custGeom>
            <a:avLst/>
            <a:gdLst>
              <a:gd name="connsiteX0" fmla="*/ 41060 w 171450"/>
              <a:gd name="connsiteY0" fmla="*/ 159308 h 158750"/>
              <a:gd name="connsiteX1" fmla="*/ 176121 w 171450"/>
              <a:gd name="connsiteY1" fmla="*/ 140887 h 158750"/>
              <a:gd name="connsiteX2" fmla="*/ 80348 w 171450"/>
              <a:gd name="connsiteY2" fmla="*/ 43891 h 158750"/>
              <a:gd name="connsiteX3" fmla="*/ 41060 w 171450"/>
              <a:gd name="connsiteY3" fmla="*/ 159308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41060" y="159308"/>
                </a:moveTo>
                <a:lnTo>
                  <a:pt x="176121" y="140887"/>
                </a:lnTo>
                <a:lnTo>
                  <a:pt x="80348" y="43891"/>
                </a:lnTo>
                <a:lnTo>
                  <a:pt x="41060" y="15930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Freeform 1071"/>
          <p:cNvSpPr/>
          <p:nvPr/>
        </p:nvSpPr>
        <p:spPr>
          <a:xfrm>
            <a:off x="6978650" y="7296150"/>
            <a:ext cx="844550" cy="412750"/>
          </a:xfrm>
          <a:custGeom>
            <a:avLst/>
            <a:gdLst>
              <a:gd name="connsiteX0" fmla="*/ 42723 w 844550"/>
              <a:gd name="connsiteY0" fmla="*/ 421971 h 412750"/>
              <a:gd name="connsiteX1" fmla="*/ 844814 w 844550"/>
              <a:gd name="connsiteY1" fmla="*/ 46728 h 412750"/>
              <a:gd name="connsiteX2" fmla="*/ 856317 w 844550"/>
              <a:gd name="connsiteY2" fmla="*/ 41346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723" y="421971"/>
                </a:moveTo>
                <a:lnTo>
                  <a:pt x="844814" y="46728"/>
                </a:lnTo>
                <a:lnTo>
                  <a:pt x="856317" y="41346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Freeform 1072"/>
          <p:cNvSpPr/>
          <p:nvPr/>
        </p:nvSpPr>
        <p:spPr>
          <a:xfrm>
            <a:off x="6915150" y="6546850"/>
            <a:ext cx="882650" cy="400050"/>
          </a:xfrm>
          <a:custGeom>
            <a:avLst/>
            <a:gdLst>
              <a:gd name="connsiteX0" fmla="*/ 36172 w 882650"/>
              <a:gd name="connsiteY0" fmla="*/ 34700 h 400050"/>
              <a:gd name="connsiteX1" fmla="*/ 880678 w 882650"/>
              <a:gd name="connsiteY1" fmla="*/ 407137 h 400050"/>
              <a:gd name="connsiteX2" fmla="*/ 892298 w 882650"/>
              <a:gd name="connsiteY2" fmla="*/ 41226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6172" y="34700"/>
                </a:moveTo>
                <a:lnTo>
                  <a:pt x="880678" y="407137"/>
                </a:lnTo>
                <a:lnTo>
                  <a:pt x="892298" y="41226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4" name="Picture 10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8420" y="3589020"/>
            <a:ext cx="822960" cy="3307080"/>
          </a:xfrm>
          <a:prstGeom prst="rect">
            <a:avLst/>
          </a:prstGeom>
        </p:spPr>
      </p:pic>
      <p:pic>
        <p:nvPicPr>
          <p:cNvPr id="1075" name="Picture 10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1600" y="4465320"/>
            <a:ext cx="563880" cy="2880360"/>
          </a:xfrm>
          <a:prstGeom prst="rect">
            <a:avLst/>
          </a:prstGeom>
        </p:spPr>
      </p:pic>
      <p:sp>
        <p:nvSpPr>
          <p:cNvPr id="6" name="Freeform 1075"/>
          <p:cNvSpPr/>
          <p:nvPr/>
        </p:nvSpPr>
        <p:spPr>
          <a:xfrm>
            <a:off x="8413750" y="7118350"/>
            <a:ext cx="476250" cy="31750"/>
          </a:xfrm>
          <a:custGeom>
            <a:avLst/>
            <a:gdLst>
              <a:gd name="connsiteX0" fmla="*/ 41770 w 476250"/>
              <a:gd name="connsiteY0" fmla="*/ 41930 h 31750"/>
              <a:gd name="connsiteX1" fmla="*/ 475709 w 476250"/>
              <a:gd name="connsiteY1" fmla="*/ 41930 h 31750"/>
              <a:gd name="connsiteX2" fmla="*/ 488410 w 476250"/>
              <a:gd name="connsiteY2" fmla="*/ 4193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41770" y="41930"/>
                </a:moveTo>
                <a:lnTo>
                  <a:pt x="475709" y="41930"/>
                </a:lnTo>
                <a:lnTo>
                  <a:pt x="488410" y="4193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Freeform 1076"/>
          <p:cNvSpPr/>
          <p:nvPr/>
        </p:nvSpPr>
        <p:spPr>
          <a:xfrm>
            <a:off x="8845550" y="7067550"/>
            <a:ext cx="158750" cy="146050"/>
          </a:xfrm>
          <a:custGeom>
            <a:avLst/>
            <a:gdLst>
              <a:gd name="connsiteX0" fmla="*/ 43910 w 158750"/>
              <a:gd name="connsiteY0" fmla="*/ 153690 h 146050"/>
              <a:gd name="connsiteX1" fmla="*/ 165830 w 158750"/>
              <a:gd name="connsiteY1" fmla="*/ 92730 h 146050"/>
              <a:gd name="connsiteX2" fmla="*/ 43910 w 158750"/>
              <a:gd name="connsiteY2" fmla="*/ 31770 h 146050"/>
              <a:gd name="connsiteX3" fmla="*/ 43910 w 158750"/>
              <a:gd name="connsiteY3" fmla="*/ 15369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910" y="153690"/>
                </a:moveTo>
                <a:lnTo>
                  <a:pt x="165830" y="92730"/>
                </a:lnTo>
                <a:lnTo>
                  <a:pt x="43910" y="31770"/>
                </a:lnTo>
                <a:lnTo>
                  <a:pt x="43910" y="15369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Freeform 1077"/>
          <p:cNvSpPr/>
          <p:nvPr/>
        </p:nvSpPr>
        <p:spPr>
          <a:xfrm>
            <a:off x="9518650" y="6762750"/>
            <a:ext cx="895350" cy="361950"/>
          </a:xfrm>
          <a:custGeom>
            <a:avLst/>
            <a:gdLst>
              <a:gd name="connsiteX0" fmla="*/ 34950 w 895350"/>
              <a:gd name="connsiteY0" fmla="*/ 373205 h 361950"/>
              <a:gd name="connsiteX1" fmla="*/ 895257 w 895350"/>
              <a:gd name="connsiteY1" fmla="*/ 40237 h 361950"/>
              <a:gd name="connsiteX2" fmla="*/ 907102 w 895350"/>
              <a:gd name="connsiteY2" fmla="*/ 3565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61950">
                <a:moveTo>
                  <a:pt x="34950" y="373205"/>
                </a:moveTo>
                <a:lnTo>
                  <a:pt x="895257" y="40237"/>
                </a:lnTo>
                <a:lnTo>
                  <a:pt x="907102" y="3565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9" name="Picture 10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34800" y="4267200"/>
            <a:ext cx="601980" cy="1958340"/>
          </a:xfrm>
          <a:prstGeom prst="rect">
            <a:avLst/>
          </a:prstGeom>
        </p:spPr>
      </p:pic>
      <p:sp>
        <p:nvSpPr>
          <p:cNvPr id="7" name="Freeform 1079"/>
          <p:cNvSpPr/>
          <p:nvPr/>
        </p:nvSpPr>
        <p:spPr>
          <a:xfrm>
            <a:off x="10890250" y="6115050"/>
            <a:ext cx="844550" cy="412750"/>
          </a:xfrm>
          <a:custGeom>
            <a:avLst/>
            <a:gdLst>
              <a:gd name="connsiteX0" fmla="*/ 39611 w 844550"/>
              <a:gd name="connsiteY0" fmla="*/ 421775 h 412750"/>
              <a:gd name="connsiteX1" fmla="*/ 841702 w 844550"/>
              <a:gd name="connsiteY1" fmla="*/ 46532 h 412750"/>
              <a:gd name="connsiteX2" fmla="*/ 853206 w 844550"/>
              <a:gd name="connsiteY2" fmla="*/ 41151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39611" y="421775"/>
                </a:moveTo>
                <a:lnTo>
                  <a:pt x="841702" y="46532"/>
                </a:lnTo>
                <a:lnTo>
                  <a:pt x="853206" y="4115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Freeform 1080"/>
          <p:cNvSpPr/>
          <p:nvPr/>
        </p:nvSpPr>
        <p:spPr>
          <a:xfrm>
            <a:off x="11664950" y="6064250"/>
            <a:ext cx="171450" cy="146050"/>
          </a:xfrm>
          <a:custGeom>
            <a:avLst/>
            <a:gdLst>
              <a:gd name="connsiteX0" fmla="*/ 92835 w 171450"/>
              <a:gd name="connsiteY0" fmla="*/ 152548 h 146050"/>
              <a:gd name="connsiteX1" fmla="*/ 177434 w 171450"/>
              <a:gd name="connsiteY1" fmla="*/ 45668 h 146050"/>
              <a:gd name="connsiteX2" fmla="*/ 41169 w 171450"/>
              <a:gd name="connsiteY2" fmla="*/ 42116 h 146050"/>
              <a:gd name="connsiteX3" fmla="*/ 92835 w 171450"/>
              <a:gd name="connsiteY3" fmla="*/ 152548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2835" y="152548"/>
                </a:moveTo>
                <a:lnTo>
                  <a:pt x="177434" y="45668"/>
                </a:lnTo>
                <a:lnTo>
                  <a:pt x="41169" y="42116"/>
                </a:lnTo>
                <a:lnTo>
                  <a:pt x="92835" y="15254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2" name="Picture 10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47320" y="4160520"/>
            <a:ext cx="601980" cy="2004060"/>
          </a:xfrm>
          <a:prstGeom prst="rect">
            <a:avLst/>
          </a:prstGeom>
        </p:spPr>
      </p:pic>
      <p:sp>
        <p:nvSpPr>
          <p:cNvPr id="8" name="Freeform 1082"/>
          <p:cNvSpPr/>
          <p:nvPr/>
        </p:nvSpPr>
        <p:spPr>
          <a:xfrm>
            <a:off x="12325350" y="5937250"/>
            <a:ext cx="476250" cy="31750"/>
          </a:xfrm>
          <a:custGeom>
            <a:avLst/>
            <a:gdLst>
              <a:gd name="connsiteX0" fmla="*/ 38657 w 476250"/>
              <a:gd name="connsiteY0" fmla="*/ 41734 h 31750"/>
              <a:gd name="connsiteX1" fmla="*/ 472596 w 476250"/>
              <a:gd name="connsiteY1" fmla="*/ 41734 h 31750"/>
              <a:gd name="connsiteX2" fmla="*/ 485297 w 476250"/>
              <a:gd name="connsiteY2" fmla="*/ 4173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8657" y="41734"/>
                </a:moveTo>
                <a:lnTo>
                  <a:pt x="472596" y="41734"/>
                </a:lnTo>
                <a:lnTo>
                  <a:pt x="485297" y="4173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Freeform 1083"/>
          <p:cNvSpPr/>
          <p:nvPr/>
        </p:nvSpPr>
        <p:spPr>
          <a:xfrm>
            <a:off x="12757150" y="5873750"/>
            <a:ext cx="158750" cy="158750"/>
          </a:xfrm>
          <a:custGeom>
            <a:avLst/>
            <a:gdLst>
              <a:gd name="connsiteX0" fmla="*/ 40792 w 158750"/>
              <a:gd name="connsiteY0" fmla="*/ 166194 h 158750"/>
              <a:gd name="connsiteX1" fmla="*/ 162713 w 158750"/>
              <a:gd name="connsiteY1" fmla="*/ 105235 h 158750"/>
              <a:gd name="connsiteX2" fmla="*/ 40792 w 158750"/>
              <a:gd name="connsiteY2" fmla="*/ 44275 h 158750"/>
              <a:gd name="connsiteX3" fmla="*/ 40792 w 158750"/>
              <a:gd name="connsiteY3" fmla="*/ 16619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0792" y="166194"/>
                </a:moveTo>
                <a:lnTo>
                  <a:pt x="162713" y="105235"/>
                </a:lnTo>
                <a:lnTo>
                  <a:pt x="40792" y="44275"/>
                </a:lnTo>
                <a:lnTo>
                  <a:pt x="40792" y="16619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Freeform 1084"/>
          <p:cNvSpPr/>
          <p:nvPr/>
        </p:nvSpPr>
        <p:spPr>
          <a:xfrm>
            <a:off x="13430250" y="4337050"/>
            <a:ext cx="1060450" cy="1466850"/>
          </a:xfrm>
          <a:custGeom>
            <a:avLst/>
            <a:gdLst>
              <a:gd name="connsiteX0" fmla="*/ 31838 w 1060450"/>
              <a:gd name="connsiteY0" fmla="*/ 1477907 h 1466850"/>
              <a:gd name="connsiteX1" fmla="*/ 1056037 w 1060450"/>
              <a:gd name="connsiteY1" fmla="*/ 43812 h 1466850"/>
              <a:gd name="connsiteX2" fmla="*/ 1063418 w 1060450"/>
              <a:gd name="connsiteY2" fmla="*/ 33477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1466850">
                <a:moveTo>
                  <a:pt x="31838" y="1477907"/>
                </a:moveTo>
                <a:lnTo>
                  <a:pt x="1056037" y="43812"/>
                </a:lnTo>
                <a:lnTo>
                  <a:pt x="1063418" y="3347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Freeform 1085"/>
          <p:cNvSpPr/>
          <p:nvPr/>
        </p:nvSpPr>
        <p:spPr>
          <a:xfrm>
            <a:off x="14395450" y="4248150"/>
            <a:ext cx="158750" cy="158750"/>
          </a:xfrm>
          <a:custGeom>
            <a:avLst/>
            <a:gdLst>
              <a:gd name="connsiteX0" fmla="*/ 140436 w 158750"/>
              <a:gd name="connsiteY0" fmla="*/ 168142 h 158750"/>
              <a:gd name="connsiteX1" fmla="*/ 161697 w 158750"/>
              <a:gd name="connsiteY1" fmla="*/ 33497 h 158750"/>
              <a:gd name="connsiteX2" fmla="*/ 41223 w 158750"/>
              <a:gd name="connsiteY2" fmla="*/ 97284 h 158750"/>
              <a:gd name="connsiteX3" fmla="*/ 140436 w 158750"/>
              <a:gd name="connsiteY3" fmla="*/ 168142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140436" y="168142"/>
                </a:moveTo>
                <a:lnTo>
                  <a:pt x="161697" y="33497"/>
                </a:lnTo>
                <a:lnTo>
                  <a:pt x="41223" y="97284"/>
                </a:lnTo>
                <a:lnTo>
                  <a:pt x="140436" y="16814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7" name="Picture 108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7620" y="3627120"/>
            <a:ext cx="906780" cy="3573780"/>
          </a:xfrm>
          <a:prstGeom prst="rect">
            <a:avLst/>
          </a:prstGeom>
        </p:spPr>
      </p:pic>
      <p:pic>
        <p:nvPicPr>
          <p:cNvPr id="1088" name="Picture 10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4100" y="4076700"/>
            <a:ext cx="906780" cy="3573780"/>
          </a:xfrm>
          <a:prstGeom prst="rect">
            <a:avLst/>
          </a:prstGeom>
        </p:spPr>
      </p:pic>
      <p:sp>
        <p:nvSpPr>
          <p:cNvPr id="9" name="Freeform 1088"/>
          <p:cNvSpPr/>
          <p:nvPr/>
        </p:nvSpPr>
        <p:spPr>
          <a:xfrm>
            <a:off x="3194050" y="5365750"/>
            <a:ext cx="908050" cy="374650"/>
          </a:xfrm>
          <a:custGeom>
            <a:avLst/>
            <a:gdLst>
              <a:gd name="connsiteX0" fmla="*/ 41287 w 908050"/>
              <a:gd name="connsiteY0" fmla="*/ 381955 h 374650"/>
              <a:gd name="connsiteX1" fmla="*/ 901595 w 908050"/>
              <a:gd name="connsiteY1" fmla="*/ 48987 h 374650"/>
              <a:gd name="connsiteX2" fmla="*/ 913439 w 908050"/>
              <a:gd name="connsiteY2" fmla="*/ 4440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41287" y="381955"/>
                </a:moveTo>
                <a:lnTo>
                  <a:pt x="901595" y="48987"/>
                </a:lnTo>
                <a:lnTo>
                  <a:pt x="913439" y="4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Freeform 1089"/>
          <p:cNvSpPr/>
          <p:nvPr/>
        </p:nvSpPr>
        <p:spPr>
          <a:xfrm>
            <a:off x="4679950" y="4629150"/>
            <a:ext cx="755650" cy="514350"/>
          </a:xfrm>
          <a:custGeom>
            <a:avLst/>
            <a:gdLst>
              <a:gd name="connsiteX0" fmla="*/ 39444 w 755650"/>
              <a:gd name="connsiteY0" fmla="*/ 522109 h 514350"/>
              <a:gd name="connsiteX1" fmla="*/ 755359 w 755650"/>
              <a:gd name="connsiteY1" fmla="*/ 43027 h 514350"/>
              <a:gd name="connsiteX2" fmla="*/ 765914 w 755650"/>
              <a:gd name="connsiteY2" fmla="*/ 3596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9444" y="522109"/>
                </a:moveTo>
                <a:lnTo>
                  <a:pt x="755359" y="43027"/>
                </a:lnTo>
                <a:lnTo>
                  <a:pt x="765914" y="3596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TextBox 1090"/>
          <p:cNvSpPr txBox="1"/>
          <p:nvPr/>
        </p:nvSpPr>
        <p:spPr>
          <a:xfrm>
            <a:off x="5003800" y="668934"/>
            <a:ext cx="638513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20" dirty="0">
                <a:solidFill>
                  <a:srgbClr val="3F3F3F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3F3F3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Freeform 1091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7F1E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TextBox 1092"/>
          <p:cNvSpPr txBox="1"/>
          <p:nvPr/>
        </p:nvSpPr>
        <p:spPr>
          <a:xfrm>
            <a:off x="2222500" y="3033979"/>
            <a:ext cx="11848680" cy="2939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400" spc="419" dirty="0">
                <a:solidFill>
                  <a:srgbClr val="FEFEFE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64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50" dirty="0">
                <a:solidFill>
                  <a:srgbClr val="FEFEFE"/>
                </a:solidFill>
                <a:latin typeface="Times New Roman"/>
                <a:ea typeface="Times New Roman"/>
              </a:rPr>
              <a:t>calculates</a:t>
            </a:r>
            <a:r>
              <a:rPr lang="en-US" altLang="zh-CN" sz="6400" spc="22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90" dirty="0">
                <a:solidFill>
                  <a:srgbClr val="FEFEFE"/>
                </a:solidFill>
                <a:latin typeface="Times New Roman"/>
                <a:ea typeface="Times New Roman"/>
              </a:rPr>
              <a:t>only</a:t>
            </a:r>
            <a:r>
              <a:rPr lang="en-US" altLang="zh-CN" sz="6400" spc="22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30" dirty="0">
                <a:solidFill>
                  <a:srgbClr val="FEFEFE"/>
                </a:solidFill>
                <a:latin typeface="Times New Roman"/>
                <a:ea typeface="Times New Roman"/>
              </a:rPr>
              <a:t>that</a:t>
            </a:r>
          </a:p>
          <a:p>
            <a:pPr marL="0" indent="469900">
              <a:lnSpc>
                <a:spcPct val="100000"/>
              </a:lnSpc>
            </a:pPr>
            <a:r>
              <a:rPr lang="en-US" altLang="zh-CN" sz="6400" spc="410" dirty="0">
                <a:solidFill>
                  <a:srgbClr val="FEFEFE"/>
                </a:solidFill>
                <a:latin typeface="Times New Roman"/>
                <a:ea typeface="Times New Roman"/>
              </a:rPr>
              <a:t>portion</a:t>
            </a:r>
            <a:r>
              <a:rPr lang="en-US" altLang="zh-CN" sz="6400" spc="2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25" dirty="0">
                <a:solidFill>
                  <a:srgbClr val="FEFEFE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6400" spc="2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0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400" spc="25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55" dirty="0">
                <a:solidFill>
                  <a:srgbClr val="FEFEFE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6400" spc="2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90" dirty="0">
                <a:solidFill>
                  <a:srgbClr val="FEFEFE"/>
                </a:solidFill>
                <a:latin typeface="Times New Roman"/>
                <a:ea typeface="Times New Roman"/>
              </a:rPr>
              <a:t>which</a:t>
            </a:r>
            <a:r>
              <a:rPr lang="en-US" altLang="zh-CN" sz="6400" spc="25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35" dirty="0">
                <a:solidFill>
                  <a:srgbClr val="FEFEFE"/>
                </a:solidFill>
                <a:latin typeface="Times New Roman"/>
                <a:ea typeface="Times New Roman"/>
              </a:rPr>
              <a:t>is</a:t>
            </a:r>
          </a:p>
          <a:p>
            <a:pPr marL="0" indent="4330700">
              <a:lnSpc>
                <a:spcPct val="100833"/>
              </a:lnSpc>
            </a:pPr>
            <a:r>
              <a:rPr lang="en-US" altLang="zh-CN" sz="6400" spc="450" dirty="0">
                <a:solidFill>
                  <a:srgbClr val="FEFEFE"/>
                </a:solidFill>
                <a:latin typeface="Times New Roman"/>
                <a:ea typeface="Times New Roman"/>
              </a:rPr>
              <a:t>r</a:t>
            </a:r>
            <a:r>
              <a:rPr lang="en-US" altLang="zh-CN" sz="6400" spc="444" dirty="0">
                <a:solidFill>
                  <a:srgbClr val="FEFEFE"/>
                </a:solidFill>
                <a:latin typeface="Times New Roman"/>
                <a:ea typeface="Times New Roman"/>
              </a:rPr>
              <a:t>equired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Picture 10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2537460"/>
            <a:ext cx="541020" cy="541020"/>
          </a:xfrm>
          <a:prstGeom prst="rect">
            <a:avLst/>
          </a:prstGeom>
        </p:spPr>
      </p:pic>
      <p:pic>
        <p:nvPicPr>
          <p:cNvPr id="1095" name="Picture 10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2743200"/>
            <a:ext cx="541020" cy="533400"/>
          </a:xfrm>
          <a:prstGeom prst="rect">
            <a:avLst/>
          </a:prstGeom>
        </p:spPr>
      </p:pic>
      <p:sp>
        <p:nvSpPr>
          <p:cNvPr id="2" name="Freeform 1095"/>
          <p:cNvSpPr/>
          <p:nvPr/>
        </p:nvSpPr>
        <p:spPr>
          <a:xfrm>
            <a:off x="2571750" y="2762250"/>
            <a:ext cx="768350" cy="31750"/>
          </a:xfrm>
          <a:custGeom>
            <a:avLst/>
            <a:gdLst>
              <a:gd name="connsiteX0" fmla="*/ 35350 w 768350"/>
              <a:gd name="connsiteY0" fmla="*/ 40323 h 31750"/>
              <a:gd name="connsiteX1" fmla="*/ 756247 w 768350"/>
              <a:gd name="connsiteY1" fmla="*/ 40323 h 31750"/>
              <a:gd name="connsiteX2" fmla="*/ 768947 w 768350"/>
              <a:gd name="connsiteY2" fmla="*/ 4032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31750">
                <a:moveTo>
                  <a:pt x="35350" y="40323"/>
                </a:moveTo>
                <a:lnTo>
                  <a:pt x="756247" y="40323"/>
                </a:lnTo>
                <a:lnTo>
                  <a:pt x="768947" y="4032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Freeform 1096"/>
          <p:cNvSpPr/>
          <p:nvPr/>
        </p:nvSpPr>
        <p:spPr>
          <a:xfrm>
            <a:off x="3295650" y="2698750"/>
            <a:ext cx="146050" cy="158750"/>
          </a:xfrm>
          <a:custGeom>
            <a:avLst/>
            <a:gdLst>
              <a:gd name="connsiteX0" fmla="*/ 32346 w 146050"/>
              <a:gd name="connsiteY0" fmla="*/ 164784 h 158750"/>
              <a:gd name="connsiteX1" fmla="*/ 154266 w 146050"/>
              <a:gd name="connsiteY1" fmla="*/ 103824 h 158750"/>
              <a:gd name="connsiteX2" fmla="*/ 32346 w 146050"/>
              <a:gd name="connsiteY2" fmla="*/ 42863 h 158750"/>
              <a:gd name="connsiteX3" fmla="*/ 32346 w 146050"/>
              <a:gd name="connsiteY3" fmla="*/ 16478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346" y="164784"/>
                </a:moveTo>
                <a:lnTo>
                  <a:pt x="154266" y="103824"/>
                </a:lnTo>
                <a:lnTo>
                  <a:pt x="32346" y="42863"/>
                </a:lnTo>
                <a:lnTo>
                  <a:pt x="32346" y="16478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Freeform 1097"/>
          <p:cNvSpPr/>
          <p:nvPr/>
        </p:nvSpPr>
        <p:spPr>
          <a:xfrm>
            <a:off x="2051050" y="4387850"/>
            <a:ext cx="488950" cy="31750"/>
          </a:xfrm>
          <a:custGeom>
            <a:avLst/>
            <a:gdLst>
              <a:gd name="connsiteX0" fmla="*/ 43302 w 488950"/>
              <a:gd name="connsiteY0" fmla="*/ 37807 h 31750"/>
              <a:gd name="connsiteX1" fmla="*/ 477241 w 488950"/>
              <a:gd name="connsiteY1" fmla="*/ 37807 h 31750"/>
              <a:gd name="connsiteX2" fmla="*/ 489941 w 488950"/>
              <a:gd name="connsiteY2" fmla="*/ 3780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31750">
                <a:moveTo>
                  <a:pt x="43302" y="37807"/>
                </a:moveTo>
                <a:lnTo>
                  <a:pt x="477241" y="37807"/>
                </a:lnTo>
                <a:lnTo>
                  <a:pt x="489941" y="3780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Freeform 1098"/>
          <p:cNvSpPr/>
          <p:nvPr/>
        </p:nvSpPr>
        <p:spPr>
          <a:xfrm>
            <a:off x="3956050" y="2774950"/>
            <a:ext cx="1289050" cy="196850"/>
          </a:xfrm>
          <a:custGeom>
            <a:avLst/>
            <a:gdLst>
              <a:gd name="connsiteX0" fmla="*/ 39291 w 1289050"/>
              <a:gd name="connsiteY0" fmla="*/ 38211 h 196850"/>
              <a:gd name="connsiteX1" fmla="*/ 1288014 w 1289050"/>
              <a:gd name="connsiteY1" fmla="*/ 205263 h 196850"/>
              <a:gd name="connsiteX2" fmla="*/ 1300602 w 1289050"/>
              <a:gd name="connsiteY2" fmla="*/ 20694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9291" y="38211"/>
                </a:moveTo>
                <a:lnTo>
                  <a:pt x="1288014" y="205263"/>
                </a:lnTo>
                <a:lnTo>
                  <a:pt x="1300602" y="20694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Freeform 1099"/>
          <p:cNvSpPr/>
          <p:nvPr/>
        </p:nvSpPr>
        <p:spPr>
          <a:xfrm>
            <a:off x="5200650" y="2876550"/>
            <a:ext cx="158750" cy="158750"/>
          </a:xfrm>
          <a:custGeom>
            <a:avLst/>
            <a:gdLst>
              <a:gd name="connsiteX0" fmla="*/ 35330 w 158750"/>
              <a:gd name="connsiteY0" fmla="*/ 164085 h 158750"/>
              <a:gd name="connsiteX1" fmla="*/ 164256 w 158750"/>
              <a:gd name="connsiteY1" fmla="*/ 119829 h 158750"/>
              <a:gd name="connsiteX2" fmla="*/ 51497 w 158750"/>
              <a:gd name="connsiteY2" fmla="*/ 43242 h 158750"/>
              <a:gd name="connsiteX3" fmla="*/ 35330 w 158750"/>
              <a:gd name="connsiteY3" fmla="*/ 164085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5330" y="164085"/>
                </a:moveTo>
                <a:lnTo>
                  <a:pt x="164256" y="119829"/>
                </a:lnTo>
                <a:lnTo>
                  <a:pt x="51497" y="43242"/>
                </a:lnTo>
                <a:lnTo>
                  <a:pt x="35330" y="16408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Freeform 1100"/>
          <p:cNvSpPr/>
          <p:nvPr/>
        </p:nvSpPr>
        <p:spPr>
          <a:xfrm>
            <a:off x="3816350" y="3016250"/>
            <a:ext cx="425450" cy="552450"/>
          </a:xfrm>
          <a:custGeom>
            <a:avLst/>
            <a:gdLst>
              <a:gd name="connsiteX0" fmla="*/ 34291 w 425450"/>
              <a:gd name="connsiteY0" fmla="*/ 33373 h 552450"/>
              <a:gd name="connsiteX1" fmla="*/ 424117 w 425450"/>
              <a:gd name="connsiteY1" fmla="*/ 543045 h 552450"/>
              <a:gd name="connsiteX2" fmla="*/ 431833 w 425450"/>
              <a:gd name="connsiteY2" fmla="*/ 55313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4291" y="33373"/>
                </a:moveTo>
                <a:lnTo>
                  <a:pt x="424117" y="543045"/>
                </a:lnTo>
                <a:lnTo>
                  <a:pt x="431833" y="5531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Freeform 1101"/>
          <p:cNvSpPr/>
          <p:nvPr/>
        </p:nvSpPr>
        <p:spPr>
          <a:xfrm>
            <a:off x="4159250" y="3486150"/>
            <a:ext cx="146050" cy="158750"/>
          </a:xfrm>
          <a:custGeom>
            <a:avLst/>
            <a:gdLst>
              <a:gd name="connsiteX0" fmla="*/ 32796 w 146050"/>
              <a:gd name="connsiteY0" fmla="*/ 110180 h 158750"/>
              <a:gd name="connsiteX1" fmla="*/ 155286 w 146050"/>
              <a:gd name="connsiteY1" fmla="*/ 169986 h 158750"/>
              <a:gd name="connsiteX2" fmla="*/ 129637 w 146050"/>
              <a:gd name="connsiteY2" fmla="*/ 36110 h 158750"/>
              <a:gd name="connsiteX3" fmla="*/ 32796 w 146050"/>
              <a:gd name="connsiteY3" fmla="*/ 11018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2796" y="110180"/>
                </a:moveTo>
                <a:lnTo>
                  <a:pt x="155286" y="169986"/>
                </a:lnTo>
                <a:lnTo>
                  <a:pt x="129637" y="36110"/>
                </a:lnTo>
                <a:lnTo>
                  <a:pt x="32796" y="11018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Freeform 1102"/>
          <p:cNvSpPr/>
          <p:nvPr/>
        </p:nvSpPr>
        <p:spPr>
          <a:xfrm>
            <a:off x="3155950" y="4019550"/>
            <a:ext cx="908050" cy="374650"/>
          </a:xfrm>
          <a:custGeom>
            <a:avLst/>
            <a:gdLst>
              <a:gd name="connsiteX0" fmla="*/ 36482 w 908050"/>
              <a:gd name="connsiteY0" fmla="*/ 381780 h 374650"/>
              <a:gd name="connsiteX1" fmla="*/ 896789 w 908050"/>
              <a:gd name="connsiteY1" fmla="*/ 48813 h 374650"/>
              <a:gd name="connsiteX2" fmla="*/ 908633 w 908050"/>
              <a:gd name="connsiteY2" fmla="*/ 4422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36482" y="381780"/>
                </a:moveTo>
                <a:lnTo>
                  <a:pt x="896789" y="48813"/>
                </a:lnTo>
                <a:lnTo>
                  <a:pt x="908633" y="4422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Freeform 1103"/>
          <p:cNvSpPr/>
          <p:nvPr/>
        </p:nvSpPr>
        <p:spPr>
          <a:xfrm>
            <a:off x="4641850" y="3282950"/>
            <a:ext cx="755650" cy="514350"/>
          </a:xfrm>
          <a:custGeom>
            <a:avLst/>
            <a:gdLst>
              <a:gd name="connsiteX0" fmla="*/ 34639 w 755650"/>
              <a:gd name="connsiteY0" fmla="*/ 521935 h 514350"/>
              <a:gd name="connsiteX1" fmla="*/ 750554 w 755650"/>
              <a:gd name="connsiteY1" fmla="*/ 42853 h 514350"/>
              <a:gd name="connsiteX2" fmla="*/ 761109 w 755650"/>
              <a:gd name="connsiteY2" fmla="*/ 3579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4639" y="521935"/>
                </a:moveTo>
                <a:lnTo>
                  <a:pt x="750554" y="42853"/>
                </a:lnTo>
                <a:lnTo>
                  <a:pt x="761109" y="357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Freeform 1104"/>
          <p:cNvSpPr/>
          <p:nvPr/>
        </p:nvSpPr>
        <p:spPr>
          <a:xfrm>
            <a:off x="5314950" y="3219450"/>
            <a:ext cx="171450" cy="146050"/>
          </a:xfrm>
          <a:custGeom>
            <a:avLst/>
            <a:gdLst>
              <a:gd name="connsiteX0" fmla="*/ 111357 w 171450"/>
              <a:gd name="connsiteY0" fmla="*/ 157016 h 146050"/>
              <a:gd name="connsiteX1" fmla="*/ 178779 w 171450"/>
              <a:gd name="connsiteY1" fmla="*/ 38547 h 146050"/>
              <a:gd name="connsiteX2" fmla="*/ 43551 w 171450"/>
              <a:gd name="connsiteY2" fmla="*/ 55691 h 146050"/>
              <a:gd name="connsiteX3" fmla="*/ 111357 w 171450"/>
              <a:gd name="connsiteY3" fmla="*/ 15701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357" y="157016"/>
                </a:moveTo>
                <a:lnTo>
                  <a:pt x="178779" y="38547"/>
                </a:lnTo>
                <a:lnTo>
                  <a:pt x="43551" y="55691"/>
                </a:lnTo>
                <a:lnTo>
                  <a:pt x="111357" y="15701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Freeform 1105"/>
          <p:cNvSpPr/>
          <p:nvPr/>
        </p:nvSpPr>
        <p:spPr>
          <a:xfrm>
            <a:off x="4641850" y="3956050"/>
            <a:ext cx="742950" cy="273050"/>
          </a:xfrm>
          <a:custGeom>
            <a:avLst/>
            <a:gdLst>
              <a:gd name="connsiteX0" fmla="*/ 34639 w 742950"/>
              <a:gd name="connsiteY0" fmla="*/ 42945 h 273050"/>
              <a:gd name="connsiteX1" fmla="*/ 733340 w 742950"/>
              <a:gd name="connsiteY1" fmla="*/ 280786 h 273050"/>
              <a:gd name="connsiteX2" fmla="*/ 745362 w 742950"/>
              <a:gd name="connsiteY2" fmla="*/ 284878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4639" y="42945"/>
                </a:moveTo>
                <a:lnTo>
                  <a:pt x="733340" y="280786"/>
                </a:lnTo>
                <a:lnTo>
                  <a:pt x="745362" y="284878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 1106"/>
          <p:cNvSpPr/>
          <p:nvPr/>
        </p:nvSpPr>
        <p:spPr>
          <a:xfrm>
            <a:off x="5975350" y="3854450"/>
            <a:ext cx="844550" cy="412750"/>
          </a:xfrm>
          <a:custGeom>
            <a:avLst/>
            <a:gdLst>
              <a:gd name="connsiteX0" fmla="*/ 42260 w 844550"/>
              <a:gd name="connsiteY0" fmla="*/ 423358 h 412750"/>
              <a:gd name="connsiteX1" fmla="*/ 844350 w 844550"/>
              <a:gd name="connsiteY1" fmla="*/ 48115 h 412750"/>
              <a:gd name="connsiteX2" fmla="*/ 855853 w 844550"/>
              <a:gd name="connsiteY2" fmla="*/ 4273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260" y="423358"/>
                </a:moveTo>
                <a:lnTo>
                  <a:pt x="844350" y="48115"/>
                </a:lnTo>
                <a:lnTo>
                  <a:pt x="855853" y="4273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Freeform 1107"/>
          <p:cNvSpPr/>
          <p:nvPr/>
        </p:nvSpPr>
        <p:spPr>
          <a:xfrm>
            <a:off x="5911850" y="3105150"/>
            <a:ext cx="882650" cy="412750"/>
          </a:xfrm>
          <a:custGeom>
            <a:avLst/>
            <a:gdLst>
              <a:gd name="connsiteX0" fmla="*/ 35707 w 882650"/>
              <a:gd name="connsiteY0" fmla="*/ 36086 h 412750"/>
              <a:gd name="connsiteX1" fmla="*/ 880213 w 882650"/>
              <a:gd name="connsiteY1" fmla="*/ 408523 h 412750"/>
              <a:gd name="connsiteX2" fmla="*/ 891833 w 882650"/>
              <a:gd name="connsiteY2" fmla="*/ 413648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12750">
                <a:moveTo>
                  <a:pt x="35707" y="36086"/>
                </a:moveTo>
                <a:lnTo>
                  <a:pt x="880213" y="408523"/>
                </a:lnTo>
                <a:lnTo>
                  <a:pt x="891833" y="413648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Freeform 1108"/>
          <p:cNvSpPr/>
          <p:nvPr/>
        </p:nvSpPr>
        <p:spPr>
          <a:xfrm>
            <a:off x="7423150" y="3613150"/>
            <a:ext cx="755650" cy="31750"/>
          </a:xfrm>
          <a:custGeom>
            <a:avLst/>
            <a:gdLst>
              <a:gd name="connsiteX0" fmla="*/ 33711 w 755650"/>
              <a:gd name="connsiteY0" fmla="*/ 36069 h 31750"/>
              <a:gd name="connsiteX1" fmla="*/ 754609 w 755650"/>
              <a:gd name="connsiteY1" fmla="*/ 36069 h 31750"/>
              <a:gd name="connsiteX2" fmla="*/ 767308 w 755650"/>
              <a:gd name="connsiteY2" fmla="*/ 3606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31750">
                <a:moveTo>
                  <a:pt x="33711" y="36069"/>
                </a:moveTo>
                <a:lnTo>
                  <a:pt x="754609" y="36069"/>
                </a:lnTo>
                <a:lnTo>
                  <a:pt x="767308" y="3606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Freeform 1109"/>
          <p:cNvSpPr/>
          <p:nvPr/>
        </p:nvSpPr>
        <p:spPr>
          <a:xfrm>
            <a:off x="7334250" y="5175250"/>
            <a:ext cx="158750" cy="146050"/>
          </a:xfrm>
          <a:custGeom>
            <a:avLst/>
            <a:gdLst>
              <a:gd name="connsiteX0" fmla="*/ 43803 w 158750"/>
              <a:gd name="connsiteY0" fmla="*/ 158012 h 146050"/>
              <a:gd name="connsiteX1" fmla="*/ 165723 w 158750"/>
              <a:gd name="connsiteY1" fmla="*/ 97052 h 146050"/>
              <a:gd name="connsiteX2" fmla="*/ 43803 w 158750"/>
              <a:gd name="connsiteY2" fmla="*/ 36091 h 146050"/>
              <a:gd name="connsiteX3" fmla="*/ 43803 w 158750"/>
              <a:gd name="connsiteY3" fmla="*/ 158012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803" y="158012"/>
                </a:moveTo>
                <a:lnTo>
                  <a:pt x="165723" y="97052"/>
                </a:lnTo>
                <a:lnTo>
                  <a:pt x="43803" y="36091"/>
                </a:lnTo>
                <a:lnTo>
                  <a:pt x="43803" y="15801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Freeform 1110"/>
          <p:cNvSpPr/>
          <p:nvPr/>
        </p:nvSpPr>
        <p:spPr>
          <a:xfrm>
            <a:off x="8807450" y="3625850"/>
            <a:ext cx="1289050" cy="196850"/>
          </a:xfrm>
          <a:custGeom>
            <a:avLst/>
            <a:gdLst>
              <a:gd name="connsiteX0" fmla="*/ 37653 w 1289050"/>
              <a:gd name="connsiteY0" fmla="*/ 33957 h 196850"/>
              <a:gd name="connsiteX1" fmla="*/ 1286376 w 1289050"/>
              <a:gd name="connsiteY1" fmla="*/ 201009 h 196850"/>
              <a:gd name="connsiteX2" fmla="*/ 1298964 w 1289050"/>
              <a:gd name="connsiteY2" fmla="*/ 20269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7653" y="33957"/>
                </a:moveTo>
                <a:lnTo>
                  <a:pt x="1286376" y="201009"/>
                </a:lnTo>
                <a:lnTo>
                  <a:pt x="1298964" y="20269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Freeform 1111"/>
          <p:cNvSpPr/>
          <p:nvPr/>
        </p:nvSpPr>
        <p:spPr>
          <a:xfrm>
            <a:off x="10052050" y="3727450"/>
            <a:ext cx="158750" cy="158750"/>
          </a:xfrm>
          <a:custGeom>
            <a:avLst/>
            <a:gdLst>
              <a:gd name="connsiteX0" fmla="*/ 33694 w 158750"/>
              <a:gd name="connsiteY0" fmla="*/ 159830 h 158750"/>
              <a:gd name="connsiteX1" fmla="*/ 162620 w 158750"/>
              <a:gd name="connsiteY1" fmla="*/ 115575 h 158750"/>
              <a:gd name="connsiteX2" fmla="*/ 49859 w 158750"/>
              <a:gd name="connsiteY2" fmla="*/ 38987 h 158750"/>
              <a:gd name="connsiteX3" fmla="*/ 33694 w 158750"/>
              <a:gd name="connsiteY3" fmla="*/ 15983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3694" y="159830"/>
                </a:moveTo>
                <a:lnTo>
                  <a:pt x="162620" y="115575"/>
                </a:lnTo>
                <a:lnTo>
                  <a:pt x="49859" y="38987"/>
                </a:lnTo>
                <a:lnTo>
                  <a:pt x="33694" y="15983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Freeform 1112"/>
          <p:cNvSpPr/>
          <p:nvPr/>
        </p:nvSpPr>
        <p:spPr>
          <a:xfrm>
            <a:off x="8667750" y="3854450"/>
            <a:ext cx="425450" cy="552450"/>
          </a:xfrm>
          <a:custGeom>
            <a:avLst/>
            <a:gdLst>
              <a:gd name="connsiteX0" fmla="*/ 32653 w 425450"/>
              <a:gd name="connsiteY0" fmla="*/ 41817 h 552450"/>
              <a:gd name="connsiteX1" fmla="*/ 422479 w 425450"/>
              <a:gd name="connsiteY1" fmla="*/ 551489 h 552450"/>
              <a:gd name="connsiteX2" fmla="*/ 430195 w 425450"/>
              <a:gd name="connsiteY2" fmla="*/ 561577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450" h="552450">
                <a:moveTo>
                  <a:pt x="32653" y="41817"/>
                </a:moveTo>
                <a:lnTo>
                  <a:pt x="422479" y="551489"/>
                </a:lnTo>
                <a:lnTo>
                  <a:pt x="430195" y="5615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Freeform 1113"/>
          <p:cNvSpPr/>
          <p:nvPr/>
        </p:nvSpPr>
        <p:spPr>
          <a:xfrm>
            <a:off x="8997950" y="4337050"/>
            <a:ext cx="158750" cy="158750"/>
          </a:xfrm>
          <a:custGeom>
            <a:avLst/>
            <a:gdLst>
              <a:gd name="connsiteX0" fmla="*/ 43858 w 158750"/>
              <a:gd name="connsiteY0" fmla="*/ 105924 h 158750"/>
              <a:gd name="connsiteX1" fmla="*/ 166348 w 158750"/>
              <a:gd name="connsiteY1" fmla="*/ 165731 h 158750"/>
              <a:gd name="connsiteX2" fmla="*/ 140699 w 158750"/>
              <a:gd name="connsiteY2" fmla="*/ 31855 h 158750"/>
              <a:gd name="connsiteX3" fmla="*/ 43858 w 158750"/>
              <a:gd name="connsiteY3" fmla="*/ 10592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3858" y="105924"/>
                </a:moveTo>
                <a:lnTo>
                  <a:pt x="166348" y="165731"/>
                </a:lnTo>
                <a:lnTo>
                  <a:pt x="140699" y="31855"/>
                </a:lnTo>
                <a:lnTo>
                  <a:pt x="43858" y="10592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Freeform 1114"/>
          <p:cNvSpPr/>
          <p:nvPr/>
        </p:nvSpPr>
        <p:spPr>
          <a:xfrm>
            <a:off x="8007350" y="4870450"/>
            <a:ext cx="895350" cy="374650"/>
          </a:xfrm>
          <a:custGeom>
            <a:avLst/>
            <a:gdLst>
              <a:gd name="connsiteX0" fmla="*/ 34844 w 895350"/>
              <a:gd name="connsiteY0" fmla="*/ 377526 h 374650"/>
              <a:gd name="connsiteX1" fmla="*/ 895151 w 895350"/>
              <a:gd name="connsiteY1" fmla="*/ 44558 h 374650"/>
              <a:gd name="connsiteX2" fmla="*/ 906995 w 895350"/>
              <a:gd name="connsiteY2" fmla="*/ 39975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4844" y="377526"/>
                </a:moveTo>
                <a:lnTo>
                  <a:pt x="895151" y="44558"/>
                </a:lnTo>
                <a:lnTo>
                  <a:pt x="906995" y="3997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Freeform 1115"/>
          <p:cNvSpPr/>
          <p:nvPr/>
        </p:nvSpPr>
        <p:spPr>
          <a:xfrm>
            <a:off x="8845550" y="4819650"/>
            <a:ext cx="158750" cy="146050"/>
          </a:xfrm>
          <a:custGeom>
            <a:avLst/>
            <a:gdLst>
              <a:gd name="connsiteX0" fmla="*/ 78954 w 158750"/>
              <a:gd name="connsiteY0" fmla="*/ 152209 h 146050"/>
              <a:gd name="connsiteX1" fmla="*/ 170652 w 158750"/>
              <a:gd name="connsiteY1" fmla="*/ 51352 h 146050"/>
              <a:gd name="connsiteX2" fmla="*/ 34949 w 158750"/>
              <a:gd name="connsiteY2" fmla="*/ 38508 h 146050"/>
              <a:gd name="connsiteX3" fmla="*/ 78954 w 158750"/>
              <a:gd name="connsiteY3" fmla="*/ 15220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8954" y="152209"/>
                </a:moveTo>
                <a:lnTo>
                  <a:pt x="170652" y="51352"/>
                </a:lnTo>
                <a:lnTo>
                  <a:pt x="34949" y="38508"/>
                </a:lnTo>
                <a:lnTo>
                  <a:pt x="78954" y="15220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Freeform 1116"/>
          <p:cNvSpPr/>
          <p:nvPr/>
        </p:nvSpPr>
        <p:spPr>
          <a:xfrm>
            <a:off x="9493250" y="4121150"/>
            <a:ext cx="755650" cy="527050"/>
          </a:xfrm>
          <a:custGeom>
            <a:avLst/>
            <a:gdLst>
              <a:gd name="connsiteX0" fmla="*/ 33001 w 755650"/>
              <a:gd name="connsiteY0" fmla="*/ 530381 h 527050"/>
              <a:gd name="connsiteX1" fmla="*/ 748916 w 755650"/>
              <a:gd name="connsiteY1" fmla="*/ 51298 h 527050"/>
              <a:gd name="connsiteX2" fmla="*/ 759470 w 755650"/>
              <a:gd name="connsiteY2" fmla="*/ 4423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27050">
                <a:moveTo>
                  <a:pt x="33001" y="530381"/>
                </a:moveTo>
                <a:lnTo>
                  <a:pt x="748916" y="51298"/>
                </a:lnTo>
                <a:lnTo>
                  <a:pt x="759470" y="4423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Freeform 1117"/>
          <p:cNvSpPr/>
          <p:nvPr/>
        </p:nvSpPr>
        <p:spPr>
          <a:xfrm>
            <a:off x="10166350" y="4070350"/>
            <a:ext cx="171450" cy="146050"/>
          </a:xfrm>
          <a:custGeom>
            <a:avLst/>
            <a:gdLst>
              <a:gd name="connsiteX0" fmla="*/ 109718 w 171450"/>
              <a:gd name="connsiteY0" fmla="*/ 152761 h 146050"/>
              <a:gd name="connsiteX1" fmla="*/ 177141 w 171450"/>
              <a:gd name="connsiteY1" fmla="*/ 34292 h 146050"/>
              <a:gd name="connsiteX2" fmla="*/ 41912 w 171450"/>
              <a:gd name="connsiteY2" fmla="*/ 51436 h 146050"/>
              <a:gd name="connsiteX3" fmla="*/ 109718 w 171450"/>
              <a:gd name="connsiteY3" fmla="*/ 15276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09718" y="152761"/>
                </a:moveTo>
                <a:lnTo>
                  <a:pt x="177141" y="34292"/>
                </a:lnTo>
                <a:lnTo>
                  <a:pt x="41912" y="51436"/>
                </a:lnTo>
                <a:lnTo>
                  <a:pt x="109718" y="15276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Freeform 1118"/>
          <p:cNvSpPr/>
          <p:nvPr/>
        </p:nvSpPr>
        <p:spPr>
          <a:xfrm>
            <a:off x="9493250" y="4806950"/>
            <a:ext cx="742950" cy="273050"/>
          </a:xfrm>
          <a:custGeom>
            <a:avLst/>
            <a:gdLst>
              <a:gd name="connsiteX0" fmla="*/ 33001 w 742950"/>
              <a:gd name="connsiteY0" fmla="*/ 38690 h 273050"/>
              <a:gd name="connsiteX1" fmla="*/ 731701 w 742950"/>
              <a:gd name="connsiteY1" fmla="*/ 276531 h 273050"/>
              <a:gd name="connsiteX2" fmla="*/ 743724 w 742950"/>
              <a:gd name="connsiteY2" fmla="*/ 280624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3001" y="38690"/>
                </a:moveTo>
                <a:lnTo>
                  <a:pt x="731701" y="276531"/>
                </a:lnTo>
                <a:lnTo>
                  <a:pt x="743724" y="28062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Freeform 1119"/>
          <p:cNvSpPr/>
          <p:nvPr/>
        </p:nvSpPr>
        <p:spPr>
          <a:xfrm>
            <a:off x="10166350" y="4984750"/>
            <a:ext cx="171450" cy="146050"/>
          </a:xfrm>
          <a:custGeom>
            <a:avLst/>
            <a:gdLst>
              <a:gd name="connsiteX0" fmla="*/ 38958 w 171450"/>
              <a:gd name="connsiteY0" fmla="*/ 156440 h 146050"/>
              <a:gd name="connsiteX1" fmla="*/ 174018 w 171450"/>
              <a:gd name="connsiteY1" fmla="*/ 138020 h 146050"/>
              <a:gd name="connsiteX2" fmla="*/ 78245 w 171450"/>
              <a:gd name="connsiteY2" fmla="*/ 41023 h 146050"/>
              <a:gd name="connsiteX3" fmla="*/ 38958 w 171450"/>
              <a:gd name="connsiteY3" fmla="*/ 15644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38958" y="156440"/>
                </a:moveTo>
                <a:lnTo>
                  <a:pt x="174018" y="138020"/>
                </a:lnTo>
                <a:lnTo>
                  <a:pt x="78245" y="41023"/>
                </a:lnTo>
                <a:lnTo>
                  <a:pt x="38958" y="15644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Freeform 1120"/>
          <p:cNvSpPr/>
          <p:nvPr/>
        </p:nvSpPr>
        <p:spPr>
          <a:xfrm>
            <a:off x="10826750" y="4705350"/>
            <a:ext cx="844550" cy="412750"/>
          </a:xfrm>
          <a:custGeom>
            <a:avLst/>
            <a:gdLst>
              <a:gd name="connsiteX0" fmla="*/ 40622 w 844550"/>
              <a:gd name="connsiteY0" fmla="*/ 419103 h 412750"/>
              <a:gd name="connsiteX1" fmla="*/ 842712 w 844550"/>
              <a:gd name="connsiteY1" fmla="*/ 43859 h 412750"/>
              <a:gd name="connsiteX2" fmla="*/ 854216 w 844550"/>
              <a:gd name="connsiteY2" fmla="*/ 38477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0622" y="419103"/>
                </a:moveTo>
                <a:lnTo>
                  <a:pt x="842712" y="43859"/>
                </a:lnTo>
                <a:lnTo>
                  <a:pt x="854216" y="3847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Freeform 1121"/>
          <p:cNvSpPr/>
          <p:nvPr/>
        </p:nvSpPr>
        <p:spPr>
          <a:xfrm>
            <a:off x="11601450" y="4654550"/>
            <a:ext cx="171450" cy="146050"/>
          </a:xfrm>
          <a:custGeom>
            <a:avLst/>
            <a:gdLst>
              <a:gd name="connsiteX0" fmla="*/ 93846 w 171450"/>
              <a:gd name="connsiteY0" fmla="*/ 149875 h 146050"/>
              <a:gd name="connsiteX1" fmla="*/ 178445 w 171450"/>
              <a:gd name="connsiteY1" fmla="*/ 42995 h 146050"/>
              <a:gd name="connsiteX2" fmla="*/ 42180 w 171450"/>
              <a:gd name="connsiteY2" fmla="*/ 39444 h 146050"/>
              <a:gd name="connsiteX3" fmla="*/ 93846 w 171450"/>
              <a:gd name="connsiteY3" fmla="*/ 14987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3846" y="149875"/>
                </a:moveTo>
                <a:lnTo>
                  <a:pt x="178445" y="42995"/>
                </a:lnTo>
                <a:lnTo>
                  <a:pt x="42180" y="39444"/>
                </a:lnTo>
                <a:lnTo>
                  <a:pt x="93846" y="14987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Freeform 1122"/>
          <p:cNvSpPr/>
          <p:nvPr/>
        </p:nvSpPr>
        <p:spPr>
          <a:xfrm>
            <a:off x="10763250" y="3956050"/>
            <a:ext cx="882650" cy="400050"/>
          </a:xfrm>
          <a:custGeom>
            <a:avLst/>
            <a:gdLst>
              <a:gd name="connsiteX0" fmla="*/ 34069 w 882650"/>
              <a:gd name="connsiteY0" fmla="*/ 31832 h 400050"/>
              <a:gd name="connsiteX1" fmla="*/ 878575 w 882650"/>
              <a:gd name="connsiteY1" fmla="*/ 404269 h 400050"/>
              <a:gd name="connsiteX2" fmla="*/ 890195 w 882650"/>
              <a:gd name="connsiteY2" fmla="*/ 40939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4069" y="31832"/>
                </a:moveTo>
                <a:lnTo>
                  <a:pt x="878575" y="404269"/>
                </a:lnTo>
                <a:lnTo>
                  <a:pt x="890195" y="409394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Freeform 1123"/>
          <p:cNvSpPr/>
          <p:nvPr/>
        </p:nvSpPr>
        <p:spPr>
          <a:xfrm>
            <a:off x="11576050" y="4260850"/>
            <a:ext cx="171450" cy="146050"/>
          </a:xfrm>
          <a:custGeom>
            <a:avLst/>
            <a:gdLst>
              <a:gd name="connsiteX0" fmla="*/ 41177 w 171450"/>
              <a:gd name="connsiteY0" fmla="*/ 155246 h 146050"/>
              <a:gd name="connsiteX1" fmla="*/ 177328 w 171450"/>
              <a:gd name="connsiteY1" fmla="*/ 148665 h 146050"/>
              <a:gd name="connsiteX2" fmla="*/ 90374 w 171450"/>
              <a:gd name="connsiteY2" fmla="*/ 43691 h 146050"/>
              <a:gd name="connsiteX3" fmla="*/ 41177 w 171450"/>
              <a:gd name="connsiteY3" fmla="*/ 15524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41177" y="155246"/>
                </a:moveTo>
                <a:lnTo>
                  <a:pt x="177328" y="148665"/>
                </a:lnTo>
                <a:lnTo>
                  <a:pt x="90374" y="43691"/>
                </a:lnTo>
                <a:lnTo>
                  <a:pt x="41177" y="15524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5" name="Picture 1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461" y="3718560"/>
            <a:ext cx="541020" cy="541020"/>
          </a:xfrm>
          <a:prstGeom prst="rect">
            <a:avLst/>
          </a:prstGeom>
        </p:spPr>
      </p:pic>
      <p:sp>
        <p:nvSpPr>
          <p:cNvPr id="3" name="Freeform 1125"/>
          <p:cNvSpPr/>
          <p:nvPr/>
        </p:nvSpPr>
        <p:spPr>
          <a:xfrm>
            <a:off x="12261850" y="4476750"/>
            <a:ext cx="476250" cy="31750"/>
          </a:xfrm>
          <a:custGeom>
            <a:avLst/>
            <a:gdLst>
              <a:gd name="connsiteX0" fmla="*/ 39668 w 476250"/>
              <a:gd name="connsiteY0" fmla="*/ 36967 h 31750"/>
              <a:gd name="connsiteX1" fmla="*/ 473607 w 476250"/>
              <a:gd name="connsiteY1" fmla="*/ 36967 h 31750"/>
              <a:gd name="connsiteX2" fmla="*/ 486308 w 476250"/>
              <a:gd name="connsiteY2" fmla="*/ 3696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9668" y="36967"/>
                </a:moveTo>
                <a:lnTo>
                  <a:pt x="473607" y="36967"/>
                </a:lnTo>
                <a:lnTo>
                  <a:pt x="486308" y="3696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Freeform 1126"/>
          <p:cNvSpPr/>
          <p:nvPr/>
        </p:nvSpPr>
        <p:spPr>
          <a:xfrm>
            <a:off x="12693650" y="4413250"/>
            <a:ext cx="158750" cy="158750"/>
          </a:xfrm>
          <a:custGeom>
            <a:avLst/>
            <a:gdLst>
              <a:gd name="connsiteX0" fmla="*/ 41808 w 158750"/>
              <a:gd name="connsiteY0" fmla="*/ 161427 h 158750"/>
              <a:gd name="connsiteX1" fmla="*/ 163729 w 158750"/>
              <a:gd name="connsiteY1" fmla="*/ 100467 h 158750"/>
              <a:gd name="connsiteX2" fmla="*/ 41808 w 158750"/>
              <a:gd name="connsiteY2" fmla="*/ 39507 h 158750"/>
              <a:gd name="connsiteX3" fmla="*/ 41808 w 158750"/>
              <a:gd name="connsiteY3" fmla="*/ 1614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1808" y="161427"/>
                </a:moveTo>
                <a:lnTo>
                  <a:pt x="163729" y="100467"/>
                </a:lnTo>
                <a:lnTo>
                  <a:pt x="41808" y="39507"/>
                </a:lnTo>
                <a:lnTo>
                  <a:pt x="41808" y="1614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Freeform 1127"/>
          <p:cNvSpPr/>
          <p:nvPr/>
        </p:nvSpPr>
        <p:spPr>
          <a:xfrm>
            <a:off x="13366750" y="4108450"/>
            <a:ext cx="895350" cy="374650"/>
          </a:xfrm>
          <a:custGeom>
            <a:avLst/>
            <a:gdLst>
              <a:gd name="connsiteX0" fmla="*/ 32842 w 895350"/>
              <a:gd name="connsiteY0" fmla="*/ 380941 h 374650"/>
              <a:gd name="connsiteX1" fmla="*/ 893150 w 895350"/>
              <a:gd name="connsiteY1" fmla="*/ 47974 h 374650"/>
              <a:gd name="connsiteX2" fmla="*/ 904994 w 895350"/>
              <a:gd name="connsiteY2" fmla="*/ 4339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2842" y="380941"/>
                </a:moveTo>
                <a:lnTo>
                  <a:pt x="893150" y="47974"/>
                </a:lnTo>
                <a:lnTo>
                  <a:pt x="904994" y="4339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Freeform 1128"/>
          <p:cNvSpPr/>
          <p:nvPr/>
        </p:nvSpPr>
        <p:spPr>
          <a:xfrm>
            <a:off x="14204950" y="4057650"/>
            <a:ext cx="158750" cy="146050"/>
          </a:xfrm>
          <a:custGeom>
            <a:avLst/>
            <a:gdLst>
              <a:gd name="connsiteX0" fmla="*/ 76962 w 158750"/>
              <a:gd name="connsiteY0" fmla="*/ 155625 h 146050"/>
              <a:gd name="connsiteX1" fmla="*/ 168656 w 158750"/>
              <a:gd name="connsiteY1" fmla="*/ 54767 h 146050"/>
              <a:gd name="connsiteX2" fmla="*/ 32956 w 158750"/>
              <a:gd name="connsiteY2" fmla="*/ 41924 h 146050"/>
              <a:gd name="connsiteX3" fmla="*/ 76962 w 158750"/>
              <a:gd name="connsiteY3" fmla="*/ 15562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6962" y="155625"/>
                </a:moveTo>
                <a:lnTo>
                  <a:pt x="168656" y="54767"/>
                </a:lnTo>
                <a:lnTo>
                  <a:pt x="32956" y="41924"/>
                </a:lnTo>
                <a:lnTo>
                  <a:pt x="76962" y="15562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Freeform 1129"/>
          <p:cNvSpPr/>
          <p:nvPr/>
        </p:nvSpPr>
        <p:spPr>
          <a:xfrm>
            <a:off x="5518150" y="5568950"/>
            <a:ext cx="844550" cy="400050"/>
          </a:xfrm>
          <a:custGeom>
            <a:avLst/>
            <a:gdLst>
              <a:gd name="connsiteX0" fmla="*/ 41168 w 844550"/>
              <a:gd name="connsiteY0" fmla="*/ 412429 h 400050"/>
              <a:gd name="connsiteX1" fmla="*/ 843258 w 844550"/>
              <a:gd name="connsiteY1" fmla="*/ 37186 h 400050"/>
              <a:gd name="connsiteX2" fmla="*/ 854762 w 844550"/>
              <a:gd name="connsiteY2" fmla="*/ 3180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00050">
                <a:moveTo>
                  <a:pt x="41168" y="412429"/>
                </a:moveTo>
                <a:lnTo>
                  <a:pt x="843258" y="37186"/>
                </a:lnTo>
                <a:lnTo>
                  <a:pt x="854762" y="31805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Freeform 1130"/>
          <p:cNvSpPr/>
          <p:nvPr/>
        </p:nvSpPr>
        <p:spPr>
          <a:xfrm>
            <a:off x="6292850" y="5518150"/>
            <a:ext cx="171450" cy="133350"/>
          </a:xfrm>
          <a:custGeom>
            <a:avLst/>
            <a:gdLst>
              <a:gd name="connsiteX0" fmla="*/ 94390 w 171450"/>
              <a:gd name="connsiteY0" fmla="*/ 143204 h 133350"/>
              <a:gd name="connsiteX1" fmla="*/ 178991 w 171450"/>
              <a:gd name="connsiteY1" fmla="*/ 36323 h 133350"/>
              <a:gd name="connsiteX2" fmla="*/ 42726 w 171450"/>
              <a:gd name="connsiteY2" fmla="*/ 32772 h 133350"/>
              <a:gd name="connsiteX3" fmla="*/ 94390 w 171450"/>
              <a:gd name="connsiteY3" fmla="*/ 143204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33350">
                <a:moveTo>
                  <a:pt x="94390" y="143204"/>
                </a:moveTo>
                <a:lnTo>
                  <a:pt x="178991" y="36323"/>
                </a:lnTo>
                <a:lnTo>
                  <a:pt x="42726" y="32772"/>
                </a:lnTo>
                <a:lnTo>
                  <a:pt x="94390" y="14320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2" name="Picture 1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076700"/>
            <a:ext cx="990600" cy="3573780"/>
          </a:xfrm>
          <a:prstGeom prst="rect">
            <a:avLst/>
          </a:prstGeom>
        </p:spPr>
      </p:pic>
      <p:sp>
        <p:nvSpPr>
          <p:cNvPr id="4" name="Freeform 1132"/>
          <p:cNvSpPr/>
          <p:nvPr/>
        </p:nvSpPr>
        <p:spPr>
          <a:xfrm>
            <a:off x="1733550" y="7423150"/>
            <a:ext cx="476250" cy="31750"/>
          </a:xfrm>
          <a:custGeom>
            <a:avLst/>
            <a:gdLst>
              <a:gd name="connsiteX0" fmla="*/ 37430 w 476250"/>
              <a:gd name="connsiteY0" fmla="*/ 42019 h 31750"/>
              <a:gd name="connsiteX1" fmla="*/ 471370 w 476250"/>
              <a:gd name="connsiteY1" fmla="*/ 42019 h 31750"/>
              <a:gd name="connsiteX2" fmla="*/ 484070 w 476250"/>
              <a:gd name="connsiteY2" fmla="*/ 42019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7430" y="42019"/>
                </a:moveTo>
                <a:lnTo>
                  <a:pt x="471370" y="42019"/>
                </a:lnTo>
                <a:lnTo>
                  <a:pt x="484070" y="4201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Freeform 1133"/>
          <p:cNvSpPr/>
          <p:nvPr/>
        </p:nvSpPr>
        <p:spPr>
          <a:xfrm>
            <a:off x="2165350" y="7372350"/>
            <a:ext cx="158750" cy="146050"/>
          </a:xfrm>
          <a:custGeom>
            <a:avLst/>
            <a:gdLst>
              <a:gd name="connsiteX0" fmla="*/ 39570 w 158750"/>
              <a:gd name="connsiteY0" fmla="*/ 153779 h 146050"/>
              <a:gd name="connsiteX1" fmla="*/ 161490 w 158750"/>
              <a:gd name="connsiteY1" fmla="*/ 92819 h 146050"/>
              <a:gd name="connsiteX2" fmla="*/ 39570 w 158750"/>
              <a:gd name="connsiteY2" fmla="*/ 31860 h 146050"/>
              <a:gd name="connsiteX3" fmla="*/ 39570 w 158750"/>
              <a:gd name="connsiteY3" fmla="*/ 15377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9570" y="153779"/>
                </a:moveTo>
                <a:lnTo>
                  <a:pt x="161490" y="92819"/>
                </a:lnTo>
                <a:lnTo>
                  <a:pt x="39570" y="31860"/>
                </a:lnTo>
                <a:lnTo>
                  <a:pt x="39570" y="15377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Freeform 1134"/>
          <p:cNvSpPr/>
          <p:nvPr/>
        </p:nvSpPr>
        <p:spPr>
          <a:xfrm>
            <a:off x="2825750" y="7067550"/>
            <a:ext cx="908050" cy="361950"/>
          </a:xfrm>
          <a:custGeom>
            <a:avLst/>
            <a:gdLst>
              <a:gd name="connsiteX0" fmla="*/ 43310 w 908050"/>
              <a:gd name="connsiteY0" fmla="*/ 373293 h 361950"/>
              <a:gd name="connsiteX1" fmla="*/ 903618 w 908050"/>
              <a:gd name="connsiteY1" fmla="*/ 40326 h 361950"/>
              <a:gd name="connsiteX2" fmla="*/ 915462 w 908050"/>
              <a:gd name="connsiteY2" fmla="*/ 3574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61950">
                <a:moveTo>
                  <a:pt x="43310" y="373293"/>
                </a:moveTo>
                <a:lnTo>
                  <a:pt x="903618" y="40326"/>
                </a:lnTo>
                <a:lnTo>
                  <a:pt x="915462" y="3574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Freeform 1135"/>
          <p:cNvSpPr/>
          <p:nvPr/>
        </p:nvSpPr>
        <p:spPr>
          <a:xfrm>
            <a:off x="3663950" y="7016750"/>
            <a:ext cx="171450" cy="146050"/>
          </a:xfrm>
          <a:custGeom>
            <a:avLst/>
            <a:gdLst>
              <a:gd name="connsiteX0" fmla="*/ 87421 w 171450"/>
              <a:gd name="connsiteY0" fmla="*/ 147977 h 146050"/>
              <a:gd name="connsiteX1" fmla="*/ 179119 w 171450"/>
              <a:gd name="connsiteY1" fmla="*/ 47120 h 146050"/>
              <a:gd name="connsiteX2" fmla="*/ 43414 w 171450"/>
              <a:gd name="connsiteY2" fmla="*/ 34275 h 146050"/>
              <a:gd name="connsiteX3" fmla="*/ 87421 w 171450"/>
              <a:gd name="connsiteY3" fmla="*/ 147977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7421" y="147977"/>
                </a:moveTo>
                <a:lnTo>
                  <a:pt x="179119" y="47120"/>
                </a:lnTo>
                <a:lnTo>
                  <a:pt x="43414" y="34275"/>
                </a:lnTo>
                <a:lnTo>
                  <a:pt x="87421" y="14797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Freeform 1136"/>
          <p:cNvSpPr/>
          <p:nvPr/>
        </p:nvSpPr>
        <p:spPr>
          <a:xfrm>
            <a:off x="4311650" y="6318250"/>
            <a:ext cx="755650" cy="514350"/>
          </a:xfrm>
          <a:custGeom>
            <a:avLst/>
            <a:gdLst>
              <a:gd name="connsiteX0" fmla="*/ 41468 w 755650"/>
              <a:gd name="connsiteY0" fmla="*/ 526146 h 514350"/>
              <a:gd name="connsiteX1" fmla="*/ 757382 w 755650"/>
              <a:gd name="connsiteY1" fmla="*/ 47064 h 514350"/>
              <a:gd name="connsiteX2" fmla="*/ 767938 w 755650"/>
              <a:gd name="connsiteY2" fmla="*/ 40001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41468" y="526146"/>
                </a:moveTo>
                <a:lnTo>
                  <a:pt x="757382" y="47064"/>
                </a:lnTo>
                <a:lnTo>
                  <a:pt x="767938" y="4000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Freeform 1137"/>
          <p:cNvSpPr/>
          <p:nvPr/>
        </p:nvSpPr>
        <p:spPr>
          <a:xfrm>
            <a:off x="4997450" y="6254750"/>
            <a:ext cx="171450" cy="158750"/>
          </a:xfrm>
          <a:custGeom>
            <a:avLst/>
            <a:gdLst>
              <a:gd name="connsiteX0" fmla="*/ 105485 w 171450"/>
              <a:gd name="connsiteY0" fmla="*/ 161227 h 158750"/>
              <a:gd name="connsiteX1" fmla="*/ 172908 w 171450"/>
              <a:gd name="connsiteY1" fmla="*/ 42759 h 158750"/>
              <a:gd name="connsiteX2" fmla="*/ 37679 w 171450"/>
              <a:gd name="connsiteY2" fmla="*/ 59902 h 158750"/>
              <a:gd name="connsiteX3" fmla="*/ 105485 w 171450"/>
              <a:gd name="connsiteY3" fmla="*/ 16122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105485" y="161227"/>
                </a:moveTo>
                <a:lnTo>
                  <a:pt x="172908" y="42759"/>
                </a:lnTo>
                <a:lnTo>
                  <a:pt x="37679" y="59902"/>
                </a:lnTo>
                <a:lnTo>
                  <a:pt x="105485" y="16122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Freeform 1138"/>
          <p:cNvSpPr/>
          <p:nvPr/>
        </p:nvSpPr>
        <p:spPr>
          <a:xfrm>
            <a:off x="4311650" y="7004050"/>
            <a:ext cx="742950" cy="273050"/>
          </a:xfrm>
          <a:custGeom>
            <a:avLst/>
            <a:gdLst>
              <a:gd name="connsiteX0" fmla="*/ 41468 w 742950"/>
              <a:gd name="connsiteY0" fmla="*/ 34457 h 273050"/>
              <a:gd name="connsiteX1" fmla="*/ 740168 w 742950"/>
              <a:gd name="connsiteY1" fmla="*/ 272298 h 273050"/>
              <a:gd name="connsiteX2" fmla="*/ 752191 w 742950"/>
              <a:gd name="connsiteY2" fmla="*/ 276391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41468" y="34457"/>
                </a:moveTo>
                <a:lnTo>
                  <a:pt x="740168" y="272298"/>
                </a:lnTo>
                <a:lnTo>
                  <a:pt x="752191" y="27639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Freeform 1139"/>
          <p:cNvSpPr/>
          <p:nvPr/>
        </p:nvSpPr>
        <p:spPr>
          <a:xfrm>
            <a:off x="4997450" y="7181850"/>
            <a:ext cx="158750" cy="146050"/>
          </a:xfrm>
          <a:custGeom>
            <a:avLst/>
            <a:gdLst>
              <a:gd name="connsiteX0" fmla="*/ 34724 w 158750"/>
              <a:gd name="connsiteY0" fmla="*/ 152206 h 146050"/>
              <a:gd name="connsiteX1" fmla="*/ 169784 w 158750"/>
              <a:gd name="connsiteY1" fmla="*/ 133787 h 146050"/>
              <a:gd name="connsiteX2" fmla="*/ 74013 w 158750"/>
              <a:gd name="connsiteY2" fmla="*/ 36790 h 146050"/>
              <a:gd name="connsiteX3" fmla="*/ 34724 w 158750"/>
              <a:gd name="connsiteY3" fmla="*/ 152206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4724" y="152206"/>
                </a:moveTo>
                <a:lnTo>
                  <a:pt x="169784" y="133787"/>
                </a:lnTo>
                <a:lnTo>
                  <a:pt x="74013" y="36790"/>
                </a:lnTo>
                <a:lnTo>
                  <a:pt x="34724" y="15220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1" name="Picture 1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7315200"/>
            <a:ext cx="533400" cy="548640"/>
          </a:xfrm>
          <a:prstGeom prst="rect">
            <a:avLst/>
          </a:prstGeom>
        </p:spPr>
      </p:pic>
      <p:pic>
        <p:nvPicPr>
          <p:cNvPr id="1142" name="Picture 11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20" y="3421380"/>
            <a:ext cx="1059180" cy="4632960"/>
          </a:xfrm>
          <a:prstGeom prst="rect">
            <a:avLst/>
          </a:prstGeom>
        </p:spPr>
      </p:pic>
      <p:pic>
        <p:nvPicPr>
          <p:cNvPr id="1143" name="Picture 11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700" y="3390900"/>
            <a:ext cx="1333500" cy="4015740"/>
          </a:xfrm>
          <a:prstGeom prst="rect">
            <a:avLst/>
          </a:prstGeom>
        </p:spPr>
      </p:pic>
      <p:sp>
        <p:nvSpPr>
          <p:cNvPr id="5" name="Freeform 1143"/>
          <p:cNvSpPr/>
          <p:nvPr/>
        </p:nvSpPr>
        <p:spPr>
          <a:xfrm>
            <a:off x="5645150" y="6724650"/>
            <a:ext cx="755650" cy="514350"/>
          </a:xfrm>
          <a:custGeom>
            <a:avLst/>
            <a:gdLst>
              <a:gd name="connsiteX0" fmla="*/ 35104 w 755650"/>
              <a:gd name="connsiteY0" fmla="*/ 520548 h 514350"/>
              <a:gd name="connsiteX1" fmla="*/ 751018 w 755650"/>
              <a:gd name="connsiteY1" fmla="*/ 41466 h 514350"/>
              <a:gd name="connsiteX2" fmla="*/ 761573 w 755650"/>
              <a:gd name="connsiteY2" fmla="*/ 34403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5104" y="520548"/>
                </a:moveTo>
                <a:lnTo>
                  <a:pt x="751018" y="41466"/>
                </a:lnTo>
                <a:lnTo>
                  <a:pt x="761573" y="3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Freeform 1144"/>
          <p:cNvSpPr/>
          <p:nvPr/>
        </p:nvSpPr>
        <p:spPr>
          <a:xfrm>
            <a:off x="6318250" y="6661150"/>
            <a:ext cx="171450" cy="146050"/>
          </a:xfrm>
          <a:custGeom>
            <a:avLst/>
            <a:gdLst>
              <a:gd name="connsiteX0" fmla="*/ 111821 w 171450"/>
              <a:gd name="connsiteY0" fmla="*/ 155630 h 146050"/>
              <a:gd name="connsiteX1" fmla="*/ 179244 w 171450"/>
              <a:gd name="connsiteY1" fmla="*/ 37162 h 146050"/>
              <a:gd name="connsiteX2" fmla="*/ 44015 w 171450"/>
              <a:gd name="connsiteY2" fmla="*/ 54304 h 146050"/>
              <a:gd name="connsiteX3" fmla="*/ 111821 w 171450"/>
              <a:gd name="connsiteY3" fmla="*/ 15563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111821" y="155630"/>
                </a:moveTo>
                <a:lnTo>
                  <a:pt x="179244" y="37162"/>
                </a:lnTo>
                <a:lnTo>
                  <a:pt x="44015" y="54304"/>
                </a:lnTo>
                <a:lnTo>
                  <a:pt x="111821" y="15563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Freeform 1145"/>
          <p:cNvSpPr/>
          <p:nvPr/>
        </p:nvSpPr>
        <p:spPr>
          <a:xfrm>
            <a:off x="5645150" y="7397750"/>
            <a:ext cx="742950" cy="273050"/>
          </a:xfrm>
          <a:custGeom>
            <a:avLst/>
            <a:gdLst>
              <a:gd name="connsiteX0" fmla="*/ 35104 w 742950"/>
              <a:gd name="connsiteY0" fmla="*/ 41557 h 273050"/>
              <a:gd name="connsiteX1" fmla="*/ 733804 w 742950"/>
              <a:gd name="connsiteY1" fmla="*/ 279399 h 273050"/>
              <a:gd name="connsiteX2" fmla="*/ 745826 w 742950"/>
              <a:gd name="connsiteY2" fmla="*/ 283492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5104" y="41557"/>
                </a:moveTo>
                <a:lnTo>
                  <a:pt x="733804" y="279399"/>
                </a:lnTo>
                <a:lnTo>
                  <a:pt x="745826" y="28349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Freeform 1146"/>
          <p:cNvSpPr/>
          <p:nvPr/>
        </p:nvSpPr>
        <p:spPr>
          <a:xfrm>
            <a:off x="6318250" y="7575550"/>
            <a:ext cx="171450" cy="158750"/>
          </a:xfrm>
          <a:custGeom>
            <a:avLst/>
            <a:gdLst>
              <a:gd name="connsiteX0" fmla="*/ 41060 w 171450"/>
              <a:gd name="connsiteY0" fmla="*/ 159308 h 158750"/>
              <a:gd name="connsiteX1" fmla="*/ 176121 w 171450"/>
              <a:gd name="connsiteY1" fmla="*/ 140887 h 158750"/>
              <a:gd name="connsiteX2" fmla="*/ 80348 w 171450"/>
              <a:gd name="connsiteY2" fmla="*/ 43891 h 158750"/>
              <a:gd name="connsiteX3" fmla="*/ 41060 w 171450"/>
              <a:gd name="connsiteY3" fmla="*/ 159308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58750">
                <a:moveTo>
                  <a:pt x="41060" y="159308"/>
                </a:moveTo>
                <a:lnTo>
                  <a:pt x="176121" y="140887"/>
                </a:lnTo>
                <a:lnTo>
                  <a:pt x="80348" y="43891"/>
                </a:lnTo>
                <a:lnTo>
                  <a:pt x="41060" y="15930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Freeform 1147"/>
          <p:cNvSpPr/>
          <p:nvPr/>
        </p:nvSpPr>
        <p:spPr>
          <a:xfrm>
            <a:off x="6978650" y="7296150"/>
            <a:ext cx="844550" cy="412750"/>
          </a:xfrm>
          <a:custGeom>
            <a:avLst/>
            <a:gdLst>
              <a:gd name="connsiteX0" fmla="*/ 42723 w 844550"/>
              <a:gd name="connsiteY0" fmla="*/ 421971 h 412750"/>
              <a:gd name="connsiteX1" fmla="*/ 844814 w 844550"/>
              <a:gd name="connsiteY1" fmla="*/ 46728 h 412750"/>
              <a:gd name="connsiteX2" fmla="*/ 856317 w 844550"/>
              <a:gd name="connsiteY2" fmla="*/ 41346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723" y="421971"/>
                </a:moveTo>
                <a:lnTo>
                  <a:pt x="844814" y="46728"/>
                </a:lnTo>
                <a:lnTo>
                  <a:pt x="856317" y="41346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Freeform 1148"/>
          <p:cNvSpPr/>
          <p:nvPr/>
        </p:nvSpPr>
        <p:spPr>
          <a:xfrm>
            <a:off x="6915150" y="6546850"/>
            <a:ext cx="882650" cy="400050"/>
          </a:xfrm>
          <a:custGeom>
            <a:avLst/>
            <a:gdLst>
              <a:gd name="connsiteX0" fmla="*/ 36172 w 882650"/>
              <a:gd name="connsiteY0" fmla="*/ 34700 h 400050"/>
              <a:gd name="connsiteX1" fmla="*/ 880678 w 882650"/>
              <a:gd name="connsiteY1" fmla="*/ 407137 h 400050"/>
              <a:gd name="connsiteX2" fmla="*/ 892298 w 882650"/>
              <a:gd name="connsiteY2" fmla="*/ 412261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6172" y="34700"/>
                </a:moveTo>
                <a:lnTo>
                  <a:pt x="880678" y="407137"/>
                </a:lnTo>
                <a:lnTo>
                  <a:pt x="892298" y="41226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0" name="Picture 11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8420" y="3589020"/>
            <a:ext cx="822960" cy="3307080"/>
          </a:xfrm>
          <a:prstGeom prst="rect">
            <a:avLst/>
          </a:prstGeom>
        </p:spPr>
      </p:pic>
      <p:pic>
        <p:nvPicPr>
          <p:cNvPr id="1151" name="Picture 11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1600" y="4465320"/>
            <a:ext cx="563880" cy="2880360"/>
          </a:xfrm>
          <a:prstGeom prst="rect">
            <a:avLst/>
          </a:prstGeom>
        </p:spPr>
      </p:pic>
      <p:sp>
        <p:nvSpPr>
          <p:cNvPr id="6" name="Freeform 1151"/>
          <p:cNvSpPr/>
          <p:nvPr/>
        </p:nvSpPr>
        <p:spPr>
          <a:xfrm>
            <a:off x="8413750" y="7118350"/>
            <a:ext cx="476250" cy="31750"/>
          </a:xfrm>
          <a:custGeom>
            <a:avLst/>
            <a:gdLst>
              <a:gd name="connsiteX0" fmla="*/ 41770 w 476250"/>
              <a:gd name="connsiteY0" fmla="*/ 41930 h 31750"/>
              <a:gd name="connsiteX1" fmla="*/ 475709 w 476250"/>
              <a:gd name="connsiteY1" fmla="*/ 41930 h 31750"/>
              <a:gd name="connsiteX2" fmla="*/ 488410 w 476250"/>
              <a:gd name="connsiteY2" fmla="*/ 4193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41770" y="41930"/>
                </a:moveTo>
                <a:lnTo>
                  <a:pt x="475709" y="41930"/>
                </a:lnTo>
                <a:lnTo>
                  <a:pt x="488410" y="4193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Freeform 1152"/>
          <p:cNvSpPr/>
          <p:nvPr/>
        </p:nvSpPr>
        <p:spPr>
          <a:xfrm>
            <a:off x="8845550" y="7067550"/>
            <a:ext cx="158750" cy="146050"/>
          </a:xfrm>
          <a:custGeom>
            <a:avLst/>
            <a:gdLst>
              <a:gd name="connsiteX0" fmla="*/ 43910 w 158750"/>
              <a:gd name="connsiteY0" fmla="*/ 153690 h 146050"/>
              <a:gd name="connsiteX1" fmla="*/ 165830 w 158750"/>
              <a:gd name="connsiteY1" fmla="*/ 92730 h 146050"/>
              <a:gd name="connsiteX2" fmla="*/ 43910 w 158750"/>
              <a:gd name="connsiteY2" fmla="*/ 31770 h 146050"/>
              <a:gd name="connsiteX3" fmla="*/ 43910 w 158750"/>
              <a:gd name="connsiteY3" fmla="*/ 15369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3910" y="153690"/>
                </a:moveTo>
                <a:lnTo>
                  <a:pt x="165830" y="92730"/>
                </a:lnTo>
                <a:lnTo>
                  <a:pt x="43910" y="31770"/>
                </a:lnTo>
                <a:lnTo>
                  <a:pt x="43910" y="15369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Freeform 1153"/>
          <p:cNvSpPr/>
          <p:nvPr/>
        </p:nvSpPr>
        <p:spPr>
          <a:xfrm>
            <a:off x="9518650" y="6762750"/>
            <a:ext cx="895350" cy="361950"/>
          </a:xfrm>
          <a:custGeom>
            <a:avLst/>
            <a:gdLst>
              <a:gd name="connsiteX0" fmla="*/ 34950 w 895350"/>
              <a:gd name="connsiteY0" fmla="*/ 373205 h 361950"/>
              <a:gd name="connsiteX1" fmla="*/ 895257 w 895350"/>
              <a:gd name="connsiteY1" fmla="*/ 40237 h 361950"/>
              <a:gd name="connsiteX2" fmla="*/ 907102 w 895350"/>
              <a:gd name="connsiteY2" fmla="*/ 3565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61950">
                <a:moveTo>
                  <a:pt x="34950" y="373205"/>
                </a:moveTo>
                <a:lnTo>
                  <a:pt x="895257" y="40237"/>
                </a:lnTo>
                <a:lnTo>
                  <a:pt x="907102" y="3565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5" name="Picture 11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34800" y="4267200"/>
            <a:ext cx="601980" cy="1958340"/>
          </a:xfrm>
          <a:prstGeom prst="rect">
            <a:avLst/>
          </a:prstGeom>
        </p:spPr>
      </p:pic>
      <p:sp>
        <p:nvSpPr>
          <p:cNvPr id="7" name="Freeform 1155"/>
          <p:cNvSpPr/>
          <p:nvPr/>
        </p:nvSpPr>
        <p:spPr>
          <a:xfrm>
            <a:off x="10890250" y="6115050"/>
            <a:ext cx="844550" cy="412750"/>
          </a:xfrm>
          <a:custGeom>
            <a:avLst/>
            <a:gdLst>
              <a:gd name="connsiteX0" fmla="*/ 39611 w 844550"/>
              <a:gd name="connsiteY0" fmla="*/ 421775 h 412750"/>
              <a:gd name="connsiteX1" fmla="*/ 841702 w 844550"/>
              <a:gd name="connsiteY1" fmla="*/ 46532 h 412750"/>
              <a:gd name="connsiteX2" fmla="*/ 853206 w 844550"/>
              <a:gd name="connsiteY2" fmla="*/ 41151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39611" y="421775"/>
                </a:moveTo>
                <a:lnTo>
                  <a:pt x="841702" y="46532"/>
                </a:lnTo>
                <a:lnTo>
                  <a:pt x="853206" y="41151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Freeform 1156"/>
          <p:cNvSpPr/>
          <p:nvPr/>
        </p:nvSpPr>
        <p:spPr>
          <a:xfrm>
            <a:off x="11664950" y="6064250"/>
            <a:ext cx="171450" cy="146050"/>
          </a:xfrm>
          <a:custGeom>
            <a:avLst/>
            <a:gdLst>
              <a:gd name="connsiteX0" fmla="*/ 92835 w 171450"/>
              <a:gd name="connsiteY0" fmla="*/ 152548 h 146050"/>
              <a:gd name="connsiteX1" fmla="*/ 177434 w 171450"/>
              <a:gd name="connsiteY1" fmla="*/ 45668 h 146050"/>
              <a:gd name="connsiteX2" fmla="*/ 41169 w 171450"/>
              <a:gd name="connsiteY2" fmla="*/ 42116 h 146050"/>
              <a:gd name="connsiteX3" fmla="*/ 92835 w 171450"/>
              <a:gd name="connsiteY3" fmla="*/ 152548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2835" y="152548"/>
                </a:moveTo>
                <a:lnTo>
                  <a:pt x="177434" y="45668"/>
                </a:lnTo>
                <a:lnTo>
                  <a:pt x="41169" y="42116"/>
                </a:lnTo>
                <a:lnTo>
                  <a:pt x="92835" y="15254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8" name="Picture 11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47320" y="4160520"/>
            <a:ext cx="601980" cy="2004060"/>
          </a:xfrm>
          <a:prstGeom prst="rect">
            <a:avLst/>
          </a:prstGeom>
        </p:spPr>
      </p:pic>
      <p:sp>
        <p:nvSpPr>
          <p:cNvPr id="8" name="Freeform 1158"/>
          <p:cNvSpPr/>
          <p:nvPr/>
        </p:nvSpPr>
        <p:spPr>
          <a:xfrm>
            <a:off x="12325350" y="5937250"/>
            <a:ext cx="476250" cy="31750"/>
          </a:xfrm>
          <a:custGeom>
            <a:avLst/>
            <a:gdLst>
              <a:gd name="connsiteX0" fmla="*/ 38657 w 476250"/>
              <a:gd name="connsiteY0" fmla="*/ 41734 h 31750"/>
              <a:gd name="connsiteX1" fmla="*/ 472596 w 476250"/>
              <a:gd name="connsiteY1" fmla="*/ 41734 h 31750"/>
              <a:gd name="connsiteX2" fmla="*/ 485297 w 476250"/>
              <a:gd name="connsiteY2" fmla="*/ 4173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8657" y="41734"/>
                </a:moveTo>
                <a:lnTo>
                  <a:pt x="472596" y="41734"/>
                </a:lnTo>
                <a:lnTo>
                  <a:pt x="485297" y="4173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Freeform 1159"/>
          <p:cNvSpPr/>
          <p:nvPr/>
        </p:nvSpPr>
        <p:spPr>
          <a:xfrm>
            <a:off x="12757150" y="5873750"/>
            <a:ext cx="158750" cy="158750"/>
          </a:xfrm>
          <a:custGeom>
            <a:avLst/>
            <a:gdLst>
              <a:gd name="connsiteX0" fmla="*/ 40792 w 158750"/>
              <a:gd name="connsiteY0" fmla="*/ 166194 h 158750"/>
              <a:gd name="connsiteX1" fmla="*/ 162713 w 158750"/>
              <a:gd name="connsiteY1" fmla="*/ 105235 h 158750"/>
              <a:gd name="connsiteX2" fmla="*/ 40792 w 158750"/>
              <a:gd name="connsiteY2" fmla="*/ 44275 h 158750"/>
              <a:gd name="connsiteX3" fmla="*/ 40792 w 158750"/>
              <a:gd name="connsiteY3" fmla="*/ 166194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40792" y="166194"/>
                </a:moveTo>
                <a:lnTo>
                  <a:pt x="162713" y="105235"/>
                </a:lnTo>
                <a:lnTo>
                  <a:pt x="40792" y="44275"/>
                </a:lnTo>
                <a:lnTo>
                  <a:pt x="40792" y="16619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Freeform 1160"/>
          <p:cNvSpPr/>
          <p:nvPr/>
        </p:nvSpPr>
        <p:spPr>
          <a:xfrm>
            <a:off x="13430250" y="4337050"/>
            <a:ext cx="1060450" cy="1466850"/>
          </a:xfrm>
          <a:custGeom>
            <a:avLst/>
            <a:gdLst>
              <a:gd name="connsiteX0" fmla="*/ 31838 w 1060450"/>
              <a:gd name="connsiteY0" fmla="*/ 1477907 h 1466850"/>
              <a:gd name="connsiteX1" fmla="*/ 1056037 w 1060450"/>
              <a:gd name="connsiteY1" fmla="*/ 43812 h 1466850"/>
              <a:gd name="connsiteX2" fmla="*/ 1063418 w 1060450"/>
              <a:gd name="connsiteY2" fmla="*/ 33477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1466850">
                <a:moveTo>
                  <a:pt x="31838" y="1477907"/>
                </a:moveTo>
                <a:lnTo>
                  <a:pt x="1056037" y="43812"/>
                </a:lnTo>
                <a:lnTo>
                  <a:pt x="1063418" y="3347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Freeform 1161"/>
          <p:cNvSpPr/>
          <p:nvPr/>
        </p:nvSpPr>
        <p:spPr>
          <a:xfrm>
            <a:off x="14395450" y="4248150"/>
            <a:ext cx="158750" cy="158750"/>
          </a:xfrm>
          <a:custGeom>
            <a:avLst/>
            <a:gdLst>
              <a:gd name="connsiteX0" fmla="*/ 140436 w 158750"/>
              <a:gd name="connsiteY0" fmla="*/ 168142 h 158750"/>
              <a:gd name="connsiteX1" fmla="*/ 161697 w 158750"/>
              <a:gd name="connsiteY1" fmla="*/ 33497 h 158750"/>
              <a:gd name="connsiteX2" fmla="*/ 41223 w 158750"/>
              <a:gd name="connsiteY2" fmla="*/ 97284 h 158750"/>
              <a:gd name="connsiteX3" fmla="*/ 140436 w 158750"/>
              <a:gd name="connsiteY3" fmla="*/ 168142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140436" y="168142"/>
                </a:moveTo>
                <a:lnTo>
                  <a:pt x="161697" y="33497"/>
                </a:lnTo>
                <a:lnTo>
                  <a:pt x="41223" y="97284"/>
                </a:lnTo>
                <a:lnTo>
                  <a:pt x="140436" y="16814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3" name="Picture 11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7620" y="3627120"/>
            <a:ext cx="906780" cy="3573780"/>
          </a:xfrm>
          <a:prstGeom prst="rect">
            <a:avLst/>
          </a:prstGeom>
        </p:spPr>
      </p:pic>
      <p:pic>
        <p:nvPicPr>
          <p:cNvPr id="1164" name="Picture 11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4100" y="4076700"/>
            <a:ext cx="906780" cy="3573780"/>
          </a:xfrm>
          <a:prstGeom prst="rect">
            <a:avLst/>
          </a:prstGeom>
        </p:spPr>
      </p:pic>
      <p:sp>
        <p:nvSpPr>
          <p:cNvPr id="9" name="Freeform 1164"/>
          <p:cNvSpPr/>
          <p:nvPr/>
        </p:nvSpPr>
        <p:spPr>
          <a:xfrm>
            <a:off x="3194050" y="5365750"/>
            <a:ext cx="908050" cy="374650"/>
          </a:xfrm>
          <a:custGeom>
            <a:avLst/>
            <a:gdLst>
              <a:gd name="connsiteX0" fmla="*/ 41287 w 908050"/>
              <a:gd name="connsiteY0" fmla="*/ 381955 h 374650"/>
              <a:gd name="connsiteX1" fmla="*/ 901595 w 908050"/>
              <a:gd name="connsiteY1" fmla="*/ 48987 h 374650"/>
              <a:gd name="connsiteX2" fmla="*/ 913439 w 908050"/>
              <a:gd name="connsiteY2" fmla="*/ 4440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41287" y="381955"/>
                </a:moveTo>
                <a:lnTo>
                  <a:pt x="901595" y="48987"/>
                </a:lnTo>
                <a:lnTo>
                  <a:pt x="913439" y="4440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Freeform 1165"/>
          <p:cNvSpPr/>
          <p:nvPr/>
        </p:nvSpPr>
        <p:spPr>
          <a:xfrm>
            <a:off x="4679950" y="4629150"/>
            <a:ext cx="755650" cy="514350"/>
          </a:xfrm>
          <a:custGeom>
            <a:avLst/>
            <a:gdLst>
              <a:gd name="connsiteX0" fmla="*/ 39444 w 755650"/>
              <a:gd name="connsiteY0" fmla="*/ 522109 h 514350"/>
              <a:gd name="connsiteX1" fmla="*/ 755359 w 755650"/>
              <a:gd name="connsiteY1" fmla="*/ 43027 h 514350"/>
              <a:gd name="connsiteX2" fmla="*/ 765914 w 755650"/>
              <a:gd name="connsiteY2" fmla="*/ 3596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9444" y="522109"/>
                </a:moveTo>
                <a:lnTo>
                  <a:pt x="755359" y="43027"/>
                </a:lnTo>
                <a:lnTo>
                  <a:pt x="765914" y="3596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TextBox 1166"/>
          <p:cNvSpPr txBox="1"/>
          <p:nvPr/>
        </p:nvSpPr>
        <p:spPr>
          <a:xfrm>
            <a:off x="5003800" y="668934"/>
            <a:ext cx="638513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20" dirty="0">
                <a:solidFill>
                  <a:srgbClr val="3F3F3F"/>
                </a:solidFill>
                <a:latin typeface="Times New Roman"/>
                <a:ea typeface="Times New Roman"/>
              </a:rPr>
              <a:t>Computation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3F3F3F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144"/>
          <p:cNvSpPr/>
          <p:nvPr/>
        </p:nvSpPr>
        <p:spPr>
          <a:xfrm>
            <a:off x="3289300" y="3124200"/>
            <a:ext cx="1866900" cy="25400"/>
          </a:xfrm>
          <a:custGeom>
            <a:avLst/>
            <a:gdLst>
              <a:gd name="connsiteX0" fmla="*/ 35128 w 1866900"/>
              <a:gd name="connsiteY0" fmla="*/ 33866 h 25400"/>
              <a:gd name="connsiteX1" fmla="*/ 1843675 w 1866900"/>
              <a:gd name="connsiteY1" fmla="*/ 33866 h 25400"/>
              <a:gd name="connsiteX2" fmla="*/ 1869075 w 1866900"/>
              <a:gd name="connsiteY2" fmla="*/ 33866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5400">
                <a:moveTo>
                  <a:pt x="35128" y="33866"/>
                </a:moveTo>
                <a:lnTo>
                  <a:pt x="1843675" y="33866"/>
                </a:lnTo>
                <a:lnTo>
                  <a:pt x="1869075" y="3386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/>
          <p:cNvSpPr/>
          <p:nvPr/>
        </p:nvSpPr>
        <p:spPr>
          <a:xfrm>
            <a:off x="5105400" y="3022600"/>
            <a:ext cx="228600" cy="241300"/>
          </a:xfrm>
          <a:custGeom>
            <a:avLst/>
            <a:gdLst>
              <a:gd name="connsiteX0" fmla="*/ 27575 w 228600"/>
              <a:gd name="connsiteY0" fmla="*/ 242147 h 241300"/>
              <a:gd name="connsiteX1" fmla="*/ 240935 w 228600"/>
              <a:gd name="connsiteY1" fmla="*/ 135467 h 241300"/>
              <a:gd name="connsiteX2" fmla="*/ 27575 w 228600"/>
              <a:gd name="connsiteY2" fmla="*/ 28787 h 241300"/>
              <a:gd name="connsiteX3" fmla="*/ 27575 w 228600"/>
              <a:gd name="connsiteY3" fmla="*/ 242147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7575" y="242147"/>
                </a:moveTo>
                <a:lnTo>
                  <a:pt x="240935" y="135467"/>
                </a:lnTo>
                <a:lnTo>
                  <a:pt x="27575" y="28787"/>
                </a:lnTo>
                <a:lnTo>
                  <a:pt x="27575" y="24214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/>
          <p:cNvSpPr/>
          <p:nvPr/>
        </p:nvSpPr>
        <p:spPr>
          <a:xfrm>
            <a:off x="2057400" y="7023100"/>
            <a:ext cx="1181100" cy="25400"/>
          </a:xfrm>
          <a:custGeom>
            <a:avLst/>
            <a:gdLst>
              <a:gd name="connsiteX0" fmla="*/ 36952 w 1181100"/>
              <a:gd name="connsiteY0" fmla="*/ 28723 h 25400"/>
              <a:gd name="connsiteX1" fmla="*/ 1157091 w 1181100"/>
              <a:gd name="connsiteY1" fmla="*/ 28723 h 25400"/>
              <a:gd name="connsiteX2" fmla="*/ 1182492 w 1181100"/>
              <a:gd name="connsiteY2" fmla="*/ 28723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5400">
                <a:moveTo>
                  <a:pt x="36952" y="28723"/>
                </a:moveTo>
                <a:lnTo>
                  <a:pt x="1157091" y="28723"/>
                </a:lnTo>
                <a:lnTo>
                  <a:pt x="1182492" y="2872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/>
          <p:cNvSpPr/>
          <p:nvPr/>
        </p:nvSpPr>
        <p:spPr>
          <a:xfrm>
            <a:off x="3187700" y="6908800"/>
            <a:ext cx="228600" cy="241300"/>
          </a:xfrm>
          <a:custGeom>
            <a:avLst/>
            <a:gdLst>
              <a:gd name="connsiteX0" fmla="*/ 26791 w 228600"/>
              <a:gd name="connsiteY0" fmla="*/ 249704 h 241300"/>
              <a:gd name="connsiteX1" fmla="*/ 240152 w 228600"/>
              <a:gd name="connsiteY1" fmla="*/ 143023 h 241300"/>
              <a:gd name="connsiteX2" fmla="*/ 26791 w 228600"/>
              <a:gd name="connsiteY2" fmla="*/ 36343 h 241300"/>
              <a:gd name="connsiteX3" fmla="*/ 26791 w 228600"/>
              <a:gd name="connsiteY3" fmla="*/ 249704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6791" y="249704"/>
                </a:moveTo>
                <a:lnTo>
                  <a:pt x="240152" y="143023"/>
                </a:lnTo>
                <a:lnTo>
                  <a:pt x="26791" y="36343"/>
                </a:lnTo>
                <a:lnTo>
                  <a:pt x="26791" y="2497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/>
          <p:cNvSpPr/>
          <p:nvPr/>
        </p:nvSpPr>
        <p:spPr>
          <a:xfrm>
            <a:off x="6629400" y="3149600"/>
            <a:ext cx="3124200" cy="444500"/>
          </a:xfrm>
          <a:custGeom>
            <a:avLst/>
            <a:gdLst>
              <a:gd name="connsiteX0" fmla="*/ 25400 w 3124200"/>
              <a:gd name="connsiteY0" fmla="*/ 33866 h 444500"/>
              <a:gd name="connsiteX1" fmla="*/ 3099496 w 3124200"/>
              <a:gd name="connsiteY1" fmla="*/ 445114 h 444500"/>
              <a:gd name="connsiteX2" fmla="*/ 3124672 w 3124200"/>
              <a:gd name="connsiteY2" fmla="*/ 448482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444500">
                <a:moveTo>
                  <a:pt x="25400" y="33866"/>
                </a:moveTo>
                <a:lnTo>
                  <a:pt x="3099496" y="445114"/>
                </a:lnTo>
                <a:lnTo>
                  <a:pt x="3124672" y="44848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/>
          <p:cNvSpPr/>
          <p:nvPr/>
        </p:nvSpPr>
        <p:spPr>
          <a:xfrm>
            <a:off x="9677400" y="3454400"/>
            <a:ext cx="254000" cy="241300"/>
          </a:xfrm>
          <a:custGeom>
            <a:avLst/>
            <a:gdLst>
              <a:gd name="connsiteX0" fmla="*/ 37352 w 254000"/>
              <a:gd name="connsiteY0" fmla="*/ 246052 h 241300"/>
              <a:gd name="connsiteX1" fmla="*/ 262972 w 254000"/>
              <a:gd name="connsiteY1" fmla="*/ 168605 h 241300"/>
              <a:gd name="connsiteX2" fmla="*/ 65642 w 254000"/>
              <a:gd name="connsiteY2" fmla="*/ 34576 h 241300"/>
              <a:gd name="connsiteX3" fmla="*/ 37352 w 254000"/>
              <a:gd name="connsiteY3" fmla="*/ 246052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41300">
                <a:moveTo>
                  <a:pt x="37352" y="246052"/>
                </a:moveTo>
                <a:lnTo>
                  <a:pt x="262972" y="168605"/>
                </a:lnTo>
                <a:lnTo>
                  <a:pt x="65642" y="34576"/>
                </a:lnTo>
                <a:lnTo>
                  <a:pt x="37352" y="24605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6273800" y="3721100"/>
            <a:ext cx="1028700" cy="1333500"/>
          </a:xfrm>
          <a:custGeom>
            <a:avLst/>
            <a:gdLst>
              <a:gd name="connsiteX0" fmla="*/ 33866 w 1028700"/>
              <a:gd name="connsiteY0" fmla="*/ 29633 h 1333500"/>
              <a:gd name="connsiteX1" fmla="*/ 1017124 w 1028700"/>
              <a:gd name="connsiteY1" fmla="*/ 1315179 h 1333500"/>
              <a:gd name="connsiteX2" fmla="*/ 1032556 w 1028700"/>
              <a:gd name="connsiteY2" fmla="*/ 1335354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33500">
                <a:moveTo>
                  <a:pt x="33866" y="29633"/>
                </a:moveTo>
                <a:lnTo>
                  <a:pt x="1017124" y="1315179"/>
                </a:lnTo>
                <a:lnTo>
                  <a:pt x="1032556" y="133535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7175500" y="4940300"/>
            <a:ext cx="241300" cy="254000"/>
          </a:xfrm>
          <a:custGeom>
            <a:avLst/>
            <a:gdLst>
              <a:gd name="connsiteX0" fmla="*/ 30689 w 241300"/>
              <a:gd name="connsiteY0" fmla="*/ 160791 h 254000"/>
              <a:gd name="connsiteX1" fmla="*/ 245046 w 241300"/>
              <a:gd name="connsiteY1" fmla="*/ 265451 h 254000"/>
              <a:gd name="connsiteX2" fmla="*/ 200160 w 241300"/>
              <a:gd name="connsiteY2" fmla="*/ 31170 h 254000"/>
              <a:gd name="connsiteX3" fmla="*/ 30689 w 241300"/>
              <a:gd name="connsiteY3" fmla="*/ 160791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30689" y="160791"/>
                </a:moveTo>
                <a:lnTo>
                  <a:pt x="245046" y="265451"/>
                </a:lnTo>
                <a:lnTo>
                  <a:pt x="200160" y="31170"/>
                </a:lnTo>
                <a:lnTo>
                  <a:pt x="30689" y="16079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4699000" y="6121400"/>
            <a:ext cx="2184400" cy="863600"/>
          </a:xfrm>
          <a:custGeom>
            <a:avLst/>
            <a:gdLst>
              <a:gd name="connsiteX0" fmla="*/ 29633 w 2184400"/>
              <a:gd name="connsiteY0" fmla="*/ 872066 h 863600"/>
              <a:gd name="connsiteX1" fmla="*/ 2167290 w 2184400"/>
              <a:gd name="connsiteY1" fmla="*/ 44722 h 863600"/>
              <a:gd name="connsiteX2" fmla="*/ 2190978 w 2184400"/>
              <a:gd name="connsiteY2" fmla="*/ 35554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863600">
                <a:moveTo>
                  <a:pt x="29633" y="872066"/>
                </a:moveTo>
                <a:lnTo>
                  <a:pt x="2167290" y="44722"/>
                </a:lnTo>
                <a:lnTo>
                  <a:pt x="2190978" y="3555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6794500" y="6032500"/>
            <a:ext cx="266700" cy="228600"/>
          </a:xfrm>
          <a:custGeom>
            <a:avLst/>
            <a:gdLst>
              <a:gd name="connsiteX0" fmla="*/ 110295 w 266700"/>
              <a:gd name="connsiteY0" fmla="*/ 233111 h 228600"/>
              <a:gd name="connsiteX1" fmla="*/ 270767 w 266700"/>
              <a:gd name="connsiteY1" fmla="*/ 56611 h 228600"/>
              <a:gd name="connsiteX2" fmla="*/ 33285 w 266700"/>
              <a:gd name="connsiteY2" fmla="*/ 34133 h 228600"/>
              <a:gd name="connsiteX3" fmla="*/ 110295 w 266700"/>
              <a:gd name="connsiteY3" fmla="*/ 23311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10295" y="233111"/>
                </a:moveTo>
                <a:lnTo>
                  <a:pt x="270767" y="56611"/>
                </a:lnTo>
                <a:lnTo>
                  <a:pt x="33285" y="34133"/>
                </a:lnTo>
                <a:lnTo>
                  <a:pt x="110295" y="2331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8255000" y="4318000"/>
            <a:ext cx="1828800" cy="1244600"/>
          </a:xfrm>
          <a:custGeom>
            <a:avLst/>
            <a:gdLst>
              <a:gd name="connsiteX0" fmla="*/ 33867 w 1828800"/>
              <a:gd name="connsiteY0" fmla="*/ 1244600 h 1244600"/>
              <a:gd name="connsiteX1" fmla="*/ 1817096 w 1828800"/>
              <a:gd name="connsiteY1" fmla="*/ 51282 h 1244600"/>
              <a:gd name="connsiteX2" fmla="*/ 1838205 w 1828800"/>
              <a:gd name="connsiteY2" fmla="*/ 37156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244600">
                <a:moveTo>
                  <a:pt x="33867" y="1244600"/>
                </a:moveTo>
                <a:lnTo>
                  <a:pt x="1817096" y="51282"/>
                </a:lnTo>
                <a:lnTo>
                  <a:pt x="1838205" y="3715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9982200" y="4216400"/>
            <a:ext cx="266700" cy="241300"/>
          </a:xfrm>
          <a:custGeom>
            <a:avLst/>
            <a:gdLst>
              <a:gd name="connsiteX0" fmla="*/ 149226 w 266700"/>
              <a:gd name="connsiteY0" fmla="*/ 241543 h 241300"/>
              <a:gd name="connsiteX1" fmla="*/ 267215 w 266700"/>
              <a:gd name="connsiteY1" fmla="*/ 34223 h 241300"/>
              <a:gd name="connsiteX2" fmla="*/ 30567 w 266700"/>
              <a:gd name="connsiteY2" fmla="*/ 64222 h 241300"/>
              <a:gd name="connsiteX3" fmla="*/ 149226 w 266700"/>
              <a:gd name="connsiteY3" fmla="*/ 241543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41300">
                <a:moveTo>
                  <a:pt x="149226" y="241543"/>
                </a:moveTo>
                <a:lnTo>
                  <a:pt x="267215" y="34223"/>
                </a:lnTo>
                <a:lnTo>
                  <a:pt x="30567" y="64222"/>
                </a:lnTo>
                <a:lnTo>
                  <a:pt x="149226" y="24154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8255000" y="5994400"/>
            <a:ext cx="1803400" cy="635000"/>
          </a:xfrm>
          <a:custGeom>
            <a:avLst/>
            <a:gdLst>
              <a:gd name="connsiteX0" fmla="*/ 33867 w 1803400"/>
              <a:gd name="connsiteY0" fmla="*/ 33867 h 635000"/>
              <a:gd name="connsiteX1" fmla="*/ 1784946 w 1803400"/>
              <a:gd name="connsiteY1" fmla="*/ 629942 h 635000"/>
              <a:gd name="connsiteX2" fmla="*/ 1808991 w 1803400"/>
              <a:gd name="connsiteY2" fmla="*/ 638127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635000">
                <a:moveTo>
                  <a:pt x="33867" y="33867"/>
                </a:moveTo>
                <a:lnTo>
                  <a:pt x="1784946" y="629942"/>
                </a:lnTo>
                <a:lnTo>
                  <a:pt x="1808991" y="63812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9969500" y="6489700"/>
            <a:ext cx="266700" cy="228600"/>
          </a:xfrm>
          <a:custGeom>
            <a:avLst/>
            <a:gdLst>
              <a:gd name="connsiteX0" fmla="*/ 36068 w 266700"/>
              <a:gd name="connsiteY0" fmla="*/ 235632 h 228600"/>
              <a:gd name="connsiteX1" fmla="*/ 272422 w 266700"/>
              <a:gd name="connsiteY1" fmla="*/ 203397 h 228600"/>
              <a:gd name="connsiteX2" fmla="*/ 104822 w 266700"/>
              <a:gd name="connsiteY2" fmla="*/ 33654 h 228600"/>
              <a:gd name="connsiteX3" fmla="*/ 36068 w 266700"/>
              <a:gd name="connsiteY3" fmla="*/ 23563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6068" y="235632"/>
                </a:moveTo>
                <a:lnTo>
                  <a:pt x="272422" y="203397"/>
                </a:lnTo>
                <a:lnTo>
                  <a:pt x="104822" y="33654"/>
                </a:lnTo>
                <a:lnTo>
                  <a:pt x="36068" y="23563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11480800" y="5715000"/>
            <a:ext cx="2032000" cy="977900"/>
          </a:xfrm>
          <a:custGeom>
            <a:avLst/>
            <a:gdLst>
              <a:gd name="connsiteX0" fmla="*/ 25400 w 2032000"/>
              <a:gd name="connsiteY0" fmla="*/ 982133 h 977900"/>
              <a:gd name="connsiteX1" fmla="*/ 2021275 w 2032000"/>
              <a:gd name="connsiteY1" fmla="*/ 48400 h 977900"/>
              <a:gd name="connsiteX2" fmla="*/ 2044281 w 2032000"/>
              <a:gd name="connsiteY2" fmla="*/ 37637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977900">
                <a:moveTo>
                  <a:pt x="25400" y="982133"/>
                </a:moveTo>
                <a:lnTo>
                  <a:pt x="2021275" y="48400"/>
                </a:lnTo>
                <a:lnTo>
                  <a:pt x="2044281" y="3763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13423900" y="5638800"/>
            <a:ext cx="266700" cy="215900"/>
          </a:xfrm>
          <a:custGeom>
            <a:avLst/>
            <a:gdLst>
              <a:gd name="connsiteX0" fmla="*/ 123380 w 266700"/>
              <a:gd name="connsiteY0" fmla="*/ 221230 h 215900"/>
              <a:gd name="connsiteX1" fmla="*/ 271437 w 266700"/>
              <a:gd name="connsiteY1" fmla="*/ 34189 h 215900"/>
              <a:gd name="connsiteX2" fmla="*/ 32968 w 266700"/>
              <a:gd name="connsiteY2" fmla="*/ 27973 h 215900"/>
              <a:gd name="connsiteX3" fmla="*/ 123380 w 266700"/>
              <a:gd name="connsiteY3" fmla="*/ 22123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123380" y="221230"/>
                </a:moveTo>
                <a:lnTo>
                  <a:pt x="271437" y="34189"/>
                </a:lnTo>
                <a:lnTo>
                  <a:pt x="32968" y="27973"/>
                </a:lnTo>
                <a:lnTo>
                  <a:pt x="123380" y="22123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11303000" y="3937000"/>
            <a:ext cx="2146300" cy="965200"/>
          </a:xfrm>
          <a:custGeom>
            <a:avLst/>
            <a:gdLst>
              <a:gd name="connsiteX0" fmla="*/ 35143 w 2146300"/>
              <a:gd name="connsiteY0" fmla="*/ 33515 h 965200"/>
              <a:gd name="connsiteX1" fmla="*/ 2133500 w 2146300"/>
              <a:gd name="connsiteY1" fmla="*/ 958914 h 965200"/>
              <a:gd name="connsiteX2" fmla="*/ 2156741 w 2146300"/>
              <a:gd name="connsiteY2" fmla="*/ 969164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965200">
                <a:moveTo>
                  <a:pt x="35143" y="33515"/>
                </a:moveTo>
                <a:lnTo>
                  <a:pt x="2133500" y="958914"/>
                </a:lnTo>
                <a:lnTo>
                  <a:pt x="2156741" y="96916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/>
          <p:cNvSpPr/>
          <p:nvPr/>
        </p:nvSpPr>
        <p:spPr>
          <a:xfrm>
            <a:off x="13360400" y="4762500"/>
            <a:ext cx="266700" cy="228600"/>
          </a:xfrm>
          <a:custGeom>
            <a:avLst/>
            <a:gdLst>
              <a:gd name="connsiteX0" fmla="*/ 33058 w 266700"/>
              <a:gd name="connsiteY0" fmla="*/ 231024 h 228600"/>
              <a:gd name="connsiteX1" fmla="*/ 271322 w 266700"/>
              <a:gd name="connsiteY1" fmla="*/ 219509 h 228600"/>
              <a:gd name="connsiteX2" fmla="*/ 119150 w 266700"/>
              <a:gd name="connsiteY2" fmla="*/ 35806 h 228600"/>
              <a:gd name="connsiteX3" fmla="*/ 33058 w 266700"/>
              <a:gd name="connsiteY3" fmla="*/ 23102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3058" y="231024"/>
                </a:moveTo>
                <a:lnTo>
                  <a:pt x="271322" y="219509"/>
                </a:lnTo>
                <a:lnTo>
                  <a:pt x="119150" y="35806"/>
                </a:lnTo>
                <a:lnTo>
                  <a:pt x="33058" y="2310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pic>
        <p:nvPicPr>
          <p:cNvPr id="164" name="Pictur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165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537460"/>
            <a:ext cx="1287780" cy="1287780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167" name="Picture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sp>
        <p:nvSpPr>
          <p:cNvPr id="2" name="TextBox 168"/>
          <p:cNvSpPr txBox="1"/>
          <p:nvPr/>
        </p:nvSpPr>
        <p:spPr>
          <a:xfrm>
            <a:off x="3225800" y="668934"/>
            <a:ext cx="99232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Flow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1816858" y="2266496"/>
            <a:ext cx="1107145" cy="29894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3333"/>
              </a:lnSpc>
              <a:tabLst>
                <a:tab pos="3784600" algn="l"/>
                <a:tab pos="8737600" algn="l"/>
              </a:tabLst>
            </a:pPr>
            <a:r>
              <a:rPr lang="en-US" altLang="zh-CN" sz="7700" spc="520" dirty="0">
                <a:solidFill>
                  <a:srgbClr val="6559A5"/>
                </a:solidFill>
                <a:latin typeface="Times New Roman"/>
                <a:ea typeface="Times New Roman"/>
              </a:rPr>
              <a:t>A	</a:t>
            </a:r>
            <a:endParaRPr lang="en-US" altLang="zh-CN" sz="4700" spc="325" dirty="0">
              <a:solidFill>
                <a:srgbClr val="299EBB"/>
              </a:solidFill>
              <a:latin typeface="Times New Roman"/>
              <a:ea typeface="Times New Roman"/>
            </a:endParaRPr>
          </a:p>
        </p:txBody>
      </p:sp>
      <p:sp>
        <p:nvSpPr>
          <p:cNvPr id="170" name="TextBox 170"/>
          <p:cNvSpPr txBox="1"/>
          <p:nvPr/>
        </p:nvSpPr>
        <p:spPr>
          <a:xfrm>
            <a:off x="7467600" y="4848575"/>
            <a:ext cx="7118006" cy="1320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5000"/>
              </a:lnSpc>
              <a:tabLst>
                <a:tab pos="6565900" algn="l"/>
              </a:tabLst>
            </a:pPr>
            <a:r>
              <a:rPr lang="en-US" altLang="zh-CN" sz="4700" spc="320" dirty="0">
                <a:solidFill>
                  <a:srgbClr val="299EBB"/>
                </a:solidFill>
                <a:latin typeface="Times New Roman"/>
                <a:ea typeface="Times New Roman"/>
              </a:rPr>
              <a:t>+	</a:t>
            </a:r>
            <a:r>
              <a:rPr lang="en-US" altLang="zh-CN" sz="5250" spc="345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927100" y="6138971"/>
            <a:ext cx="10435093" cy="1251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  <a:tabLst>
                <a:tab pos="2705100" algn="l"/>
                <a:tab pos="9601200" algn="l"/>
              </a:tabLst>
            </a:pPr>
            <a:r>
              <a:rPr lang="en-US" altLang="zh-CN" sz="7700" spc="419" dirty="0">
                <a:solidFill>
                  <a:srgbClr val="6559A5"/>
                </a:solidFill>
                <a:latin typeface="Times New Roman"/>
                <a:ea typeface="Times New Roman"/>
              </a:rPr>
              <a:t>B	</a:t>
            </a: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floor	</a:t>
            </a:r>
            <a:r>
              <a:rPr lang="en-US" altLang="zh-CN" sz="3150" spc="440" dirty="0">
                <a:solidFill>
                  <a:srgbClr val="299EBB"/>
                </a:solidFill>
                <a:latin typeface="Times New Roman"/>
                <a:ea typeface="Times New Roman"/>
              </a:rPr>
              <a:t>abs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5372100" y="7909539"/>
            <a:ext cx="4715965" cy="1019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6250" spc="595" dirty="0">
                <a:solidFill>
                  <a:srgbClr val="EF5926"/>
                </a:solidFill>
                <a:latin typeface="Times New Roman"/>
                <a:ea typeface="Times New Roman"/>
              </a:rPr>
              <a:t>Tens</a:t>
            </a:r>
            <a:r>
              <a:rPr lang="en-US" altLang="zh-CN" sz="6250" spc="590" dirty="0">
                <a:solidFill>
                  <a:srgbClr val="EF5926"/>
                </a:solidFill>
                <a:latin typeface="Times New Roman"/>
                <a:ea typeface="Times New Roman"/>
              </a:rPr>
              <a:t>orFlow</a:t>
            </a:r>
          </a:p>
        </p:txBody>
      </p:sp>
      <p:sp>
        <p:nvSpPr>
          <p:cNvPr id="31" name="TextBox 169">
            <a:extLst>
              <a:ext uri="{FF2B5EF4-FFF2-40B4-BE49-F238E27FC236}">
                <a16:creationId xmlns:a16="http://schemas.microsoft.com/office/drawing/2014/main" id="{E80FE4D9-BBF5-2242-BEBA-D733A5CE0079}"/>
              </a:ext>
            </a:extLst>
          </p:cNvPr>
          <p:cNvSpPr txBox="1"/>
          <p:nvPr/>
        </p:nvSpPr>
        <p:spPr>
          <a:xfrm>
            <a:off x="5521497" y="2807511"/>
            <a:ext cx="1138383" cy="10482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3333"/>
              </a:lnSpc>
              <a:tabLst>
                <a:tab pos="3784600" algn="l"/>
                <a:tab pos="87376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Round  </a:t>
            </a:r>
          </a:p>
          <a:p>
            <a:pPr marL="0">
              <a:lnSpc>
                <a:spcPct val="133333"/>
              </a:lnSpc>
              <a:tabLst>
                <a:tab pos="3784600" algn="l"/>
                <a:tab pos="87376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	</a:t>
            </a:r>
            <a:endParaRPr lang="en-US" altLang="zh-CN" sz="4700" spc="325" dirty="0">
              <a:solidFill>
                <a:srgbClr val="299EBB"/>
              </a:solidFill>
              <a:latin typeface="Times New Roman"/>
              <a:ea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7B3F6-E84C-E244-8577-24EBCEB7B3AE}"/>
              </a:ext>
            </a:extLst>
          </p:cNvPr>
          <p:cNvSpPr/>
          <p:nvPr/>
        </p:nvSpPr>
        <p:spPr>
          <a:xfrm>
            <a:off x="10283060" y="3349959"/>
            <a:ext cx="558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40" dirty="0">
                <a:solidFill>
                  <a:srgbClr val="299EBB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600" spc="325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Picture 1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05200"/>
            <a:ext cx="533400" cy="533400"/>
          </a:xfrm>
          <a:prstGeom prst="rect">
            <a:avLst/>
          </a:prstGeom>
        </p:spPr>
      </p:pic>
      <p:sp>
        <p:nvSpPr>
          <p:cNvPr id="2" name="Freeform 1168"/>
          <p:cNvSpPr/>
          <p:nvPr/>
        </p:nvSpPr>
        <p:spPr>
          <a:xfrm>
            <a:off x="1517650" y="2190750"/>
            <a:ext cx="768350" cy="31750"/>
          </a:xfrm>
          <a:custGeom>
            <a:avLst/>
            <a:gdLst>
              <a:gd name="connsiteX0" fmla="*/ 39583 w 768350"/>
              <a:gd name="connsiteY0" fmla="*/ 38845 h 31750"/>
              <a:gd name="connsiteX1" fmla="*/ 760480 w 768350"/>
              <a:gd name="connsiteY1" fmla="*/ 38845 h 31750"/>
              <a:gd name="connsiteX2" fmla="*/ 773180 w 768350"/>
              <a:gd name="connsiteY2" fmla="*/ 38845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31750">
                <a:moveTo>
                  <a:pt x="39583" y="38845"/>
                </a:moveTo>
                <a:lnTo>
                  <a:pt x="760480" y="38845"/>
                </a:lnTo>
                <a:lnTo>
                  <a:pt x="773180" y="38845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Freeform 1169"/>
          <p:cNvSpPr/>
          <p:nvPr/>
        </p:nvSpPr>
        <p:spPr>
          <a:xfrm>
            <a:off x="2241550" y="2127250"/>
            <a:ext cx="146050" cy="158750"/>
          </a:xfrm>
          <a:custGeom>
            <a:avLst/>
            <a:gdLst>
              <a:gd name="connsiteX0" fmla="*/ 36581 w 146050"/>
              <a:gd name="connsiteY0" fmla="*/ 163305 h 158750"/>
              <a:gd name="connsiteX1" fmla="*/ 158500 w 146050"/>
              <a:gd name="connsiteY1" fmla="*/ 102346 h 158750"/>
              <a:gd name="connsiteX2" fmla="*/ 36581 w 146050"/>
              <a:gd name="connsiteY2" fmla="*/ 41386 h 158750"/>
              <a:gd name="connsiteX3" fmla="*/ 36581 w 146050"/>
              <a:gd name="connsiteY3" fmla="*/ 163305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6581" y="163305"/>
                </a:moveTo>
                <a:lnTo>
                  <a:pt x="158500" y="102346"/>
                </a:lnTo>
                <a:lnTo>
                  <a:pt x="36581" y="41386"/>
                </a:lnTo>
                <a:lnTo>
                  <a:pt x="36581" y="16330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Freeform 1170"/>
          <p:cNvSpPr/>
          <p:nvPr/>
        </p:nvSpPr>
        <p:spPr>
          <a:xfrm>
            <a:off x="1022350" y="3727450"/>
            <a:ext cx="476250" cy="31750"/>
          </a:xfrm>
          <a:custGeom>
            <a:avLst/>
            <a:gdLst>
              <a:gd name="connsiteX0" fmla="*/ 39068 w 476250"/>
              <a:gd name="connsiteY0" fmla="*/ 44434 h 31750"/>
              <a:gd name="connsiteX1" fmla="*/ 473008 w 476250"/>
              <a:gd name="connsiteY1" fmla="*/ 44434 h 31750"/>
              <a:gd name="connsiteX2" fmla="*/ 485708 w 476250"/>
              <a:gd name="connsiteY2" fmla="*/ 4443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9068" y="44434"/>
                </a:moveTo>
                <a:lnTo>
                  <a:pt x="473008" y="44434"/>
                </a:lnTo>
                <a:lnTo>
                  <a:pt x="485708" y="4443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Freeform 1171"/>
          <p:cNvSpPr/>
          <p:nvPr/>
        </p:nvSpPr>
        <p:spPr>
          <a:xfrm>
            <a:off x="1454150" y="3676650"/>
            <a:ext cx="158750" cy="146050"/>
          </a:xfrm>
          <a:custGeom>
            <a:avLst/>
            <a:gdLst>
              <a:gd name="connsiteX0" fmla="*/ 41207 w 158750"/>
              <a:gd name="connsiteY0" fmla="*/ 156194 h 146050"/>
              <a:gd name="connsiteX1" fmla="*/ 163127 w 158750"/>
              <a:gd name="connsiteY1" fmla="*/ 95235 h 146050"/>
              <a:gd name="connsiteX2" fmla="*/ 41207 w 158750"/>
              <a:gd name="connsiteY2" fmla="*/ 34274 h 146050"/>
              <a:gd name="connsiteX3" fmla="*/ 41207 w 158750"/>
              <a:gd name="connsiteY3" fmla="*/ 156194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1207" y="156194"/>
                </a:moveTo>
                <a:lnTo>
                  <a:pt x="163127" y="95235"/>
                </a:lnTo>
                <a:lnTo>
                  <a:pt x="41207" y="34274"/>
                </a:lnTo>
                <a:lnTo>
                  <a:pt x="41207" y="15619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Freeform 1172"/>
          <p:cNvSpPr/>
          <p:nvPr/>
        </p:nvSpPr>
        <p:spPr>
          <a:xfrm>
            <a:off x="2901950" y="2203450"/>
            <a:ext cx="1301750" cy="196850"/>
          </a:xfrm>
          <a:custGeom>
            <a:avLst/>
            <a:gdLst>
              <a:gd name="connsiteX0" fmla="*/ 43524 w 1301750"/>
              <a:gd name="connsiteY0" fmla="*/ 36733 h 196850"/>
              <a:gd name="connsiteX1" fmla="*/ 1292246 w 1301750"/>
              <a:gd name="connsiteY1" fmla="*/ 203785 h 196850"/>
              <a:gd name="connsiteX2" fmla="*/ 1304835 w 1301750"/>
              <a:gd name="connsiteY2" fmla="*/ 205469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750" h="196850">
                <a:moveTo>
                  <a:pt x="43524" y="36733"/>
                </a:moveTo>
                <a:lnTo>
                  <a:pt x="1292246" y="203785"/>
                </a:lnTo>
                <a:lnTo>
                  <a:pt x="1304835" y="20546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Freeform 1173"/>
          <p:cNvSpPr/>
          <p:nvPr/>
        </p:nvSpPr>
        <p:spPr>
          <a:xfrm>
            <a:off x="4146550" y="2305050"/>
            <a:ext cx="158750" cy="158750"/>
          </a:xfrm>
          <a:custGeom>
            <a:avLst/>
            <a:gdLst>
              <a:gd name="connsiteX0" fmla="*/ 39564 w 158750"/>
              <a:gd name="connsiteY0" fmla="*/ 162607 h 158750"/>
              <a:gd name="connsiteX1" fmla="*/ 168490 w 158750"/>
              <a:gd name="connsiteY1" fmla="*/ 118350 h 158750"/>
              <a:gd name="connsiteX2" fmla="*/ 55730 w 158750"/>
              <a:gd name="connsiteY2" fmla="*/ 41764 h 158750"/>
              <a:gd name="connsiteX3" fmla="*/ 39564 w 158750"/>
              <a:gd name="connsiteY3" fmla="*/ 162607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39564" y="162607"/>
                </a:moveTo>
                <a:lnTo>
                  <a:pt x="168490" y="118350"/>
                </a:lnTo>
                <a:lnTo>
                  <a:pt x="55730" y="41764"/>
                </a:lnTo>
                <a:lnTo>
                  <a:pt x="39564" y="16260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Freeform 1174"/>
          <p:cNvSpPr/>
          <p:nvPr/>
        </p:nvSpPr>
        <p:spPr>
          <a:xfrm>
            <a:off x="2101850" y="3448050"/>
            <a:ext cx="908050" cy="374650"/>
          </a:xfrm>
          <a:custGeom>
            <a:avLst/>
            <a:gdLst>
              <a:gd name="connsiteX0" fmla="*/ 40716 w 908050"/>
              <a:gd name="connsiteY0" fmla="*/ 380302 h 374650"/>
              <a:gd name="connsiteX1" fmla="*/ 901023 w 908050"/>
              <a:gd name="connsiteY1" fmla="*/ 47335 h 374650"/>
              <a:gd name="connsiteX2" fmla="*/ 912867 w 908050"/>
              <a:gd name="connsiteY2" fmla="*/ 42751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40716" y="380302"/>
                </a:moveTo>
                <a:lnTo>
                  <a:pt x="901023" y="47335"/>
                </a:lnTo>
                <a:lnTo>
                  <a:pt x="912867" y="4275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Freeform 1175"/>
          <p:cNvSpPr/>
          <p:nvPr/>
        </p:nvSpPr>
        <p:spPr>
          <a:xfrm>
            <a:off x="3587750" y="2711450"/>
            <a:ext cx="755650" cy="514350"/>
          </a:xfrm>
          <a:custGeom>
            <a:avLst/>
            <a:gdLst>
              <a:gd name="connsiteX0" fmla="*/ 38872 w 755650"/>
              <a:gd name="connsiteY0" fmla="*/ 520457 h 514350"/>
              <a:gd name="connsiteX1" fmla="*/ 754786 w 755650"/>
              <a:gd name="connsiteY1" fmla="*/ 41375 h 514350"/>
              <a:gd name="connsiteX2" fmla="*/ 765341 w 755650"/>
              <a:gd name="connsiteY2" fmla="*/ 34312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8872" y="520457"/>
                </a:moveTo>
                <a:lnTo>
                  <a:pt x="754786" y="41375"/>
                </a:lnTo>
                <a:lnTo>
                  <a:pt x="765341" y="3431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Freeform 1176"/>
          <p:cNvSpPr/>
          <p:nvPr/>
        </p:nvSpPr>
        <p:spPr>
          <a:xfrm>
            <a:off x="6280150" y="2546350"/>
            <a:ext cx="742950" cy="273050"/>
          </a:xfrm>
          <a:custGeom>
            <a:avLst/>
            <a:gdLst>
              <a:gd name="connsiteX0" fmla="*/ 33235 w 742950"/>
              <a:gd name="connsiteY0" fmla="*/ 38091 h 273050"/>
              <a:gd name="connsiteX1" fmla="*/ 731936 w 742950"/>
              <a:gd name="connsiteY1" fmla="*/ 275932 h 273050"/>
              <a:gd name="connsiteX2" fmla="*/ 743959 w 742950"/>
              <a:gd name="connsiteY2" fmla="*/ 280024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3235" y="38091"/>
                </a:moveTo>
                <a:lnTo>
                  <a:pt x="731936" y="275932"/>
                </a:lnTo>
                <a:lnTo>
                  <a:pt x="743959" y="28002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Freeform 1177"/>
          <p:cNvSpPr/>
          <p:nvPr/>
        </p:nvSpPr>
        <p:spPr>
          <a:xfrm>
            <a:off x="7613650" y="2444750"/>
            <a:ext cx="844550" cy="412750"/>
          </a:xfrm>
          <a:custGeom>
            <a:avLst/>
            <a:gdLst>
              <a:gd name="connsiteX0" fmla="*/ 40857 w 844550"/>
              <a:gd name="connsiteY0" fmla="*/ 418503 h 412750"/>
              <a:gd name="connsiteX1" fmla="*/ 842947 w 844550"/>
              <a:gd name="connsiteY1" fmla="*/ 43260 h 412750"/>
              <a:gd name="connsiteX2" fmla="*/ 854450 w 844550"/>
              <a:gd name="connsiteY2" fmla="*/ 37878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0857" y="418503"/>
                </a:moveTo>
                <a:lnTo>
                  <a:pt x="842947" y="43260"/>
                </a:lnTo>
                <a:lnTo>
                  <a:pt x="854450" y="37878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Freeform 1178"/>
          <p:cNvSpPr/>
          <p:nvPr/>
        </p:nvSpPr>
        <p:spPr>
          <a:xfrm>
            <a:off x="7550150" y="1682750"/>
            <a:ext cx="882650" cy="412750"/>
          </a:xfrm>
          <a:custGeom>
            <a:avLst/>
            <a:gdLst>
              <a:gd name="connsiteX0" fmla="*/ 34304 w 882650"/>
              <a:gd name="connsiteY0" fmla="*/ 43932 h 412750"/>
              <a:gd name="connsiteX1" fmla="*/ 878809 w 882650"/>
              <a:gd name="connsiteY1" fmla="*/ 416369 h 412750"/>
              <a:gd name="connsiteX2" fmla="*/ 890430 w 882650"/>
              <a:gd name="connsiteY2" fmla="*/ 421494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12750">
                <a:moveTo>
                  <a:pt x="34304" y="43932"/>
                </a:moveTo>
                <a:lnTo>
                  <a:pt x="878809" y="416369"/>
                </a:lnTo>
                <a:lnTo>
                  <a:pt x="890430" y="421494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0" name="Picture 1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0" y="1965960"/>
            <a:ext cx="533400" cy="548640"/>
          </a:xfrm>
          <a:prstGeom prst="rect">
            <a:avLst/>
          </a:prstGeom>
        </p:spPr>
      </p:pic>
      <p:pic>
        <p:nvPicPr>
          <p:cNvPr id="1181" name="Picture 1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120" y="1996440"/>
            <a:ext cx="861060" cy="2842260"/>
          </a:xfrm>
          <a:prstGeom prst="rect">
            <a:avLst/>
          </a:prstGeom>
        </p:spPr>
      </p:pic>
      <p:pic>
        <p:nvPicPr>
          <p:cNvPr id="1182" name="Picture 1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2651760"/>
            <a:ext cx="952500" cy="2621280"/>
          </a:xfrm>
          <a:prstGeom prst="rect">
            <a:avLst/>
          </a:prstGeom>
        </p:spPr>
      </p:pic>
      <p:sp>
        <p:nvSpPr>
          <p:cNvPr id="3" name="Freeform 1182"/>
          <p:cNvSpPr/>
          <p:nvPr/>
        </p:nvSpPr>
        <p:spPr>
          <a:xfrm>
            <a:off x="9061450" y="2190750"/>
            <a:ext cx="755650" cy="31750"/>
          </a:xfrm>
          <a:custGeom>
            <a:avLst/>
            <a:gdLst>
              <a:gd name="connsiteX0" fmla="*/ 32308 w 755650"/>
              <a:gd name="connsiteY0" fmla="*/ 43914 h 31750"/>
              <a:gd name="connsiteX1" fmla="*/ 753205 w 755650"/>
              <a:gd name="connsiteY1" fmla="*/ 43914 h 31750"/>
              <a:gd name="connsiteX2" fmla="*/ 765905 w 755650"/>
              <a:gd name="connsiteY2" fmla="*/ 4391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31750">
                <a:moveTo>
                  <a:pt x="32308" y="43914"/>
                </a:moveTo>
                <a:lnTo>
                  <a:pt x="753205" y="43914"/>
                </a:lnTo>
                <a:lnTo>
                  <a:pt x="765905" y="4391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Freeform 1183"/>
          <p:cNvSpPr/>
          <p:nvPr/>
        </p:nvSpPr>
        <p:spPr>
          <a:xfrm>
            <a:off x="9772650" y="2139950"/>
            <a:ext cx="158750" cy="146050"/>
          </a:xfrm>
          <a:custGeom>
            <a:avLst/>
            <a:gdLst>
              <a:gd name="connsiteX0" fmla="*/ 42007 w 158750"/>
              <a:gd name="connsiteY0" fmla="*/ 155674 h 146050"/>
              <a:gd name="connsiteX1" fmla="*/ 163926 w 158750"/>
              <a:gd name="connsiteY1" fmla="*/ 94714 h 146050"/>
              <a:gd name="connsiteX2" fmla="*/ 42007 w 158750"/>
              <a:gd name="connsiteY2" fmla="*/ 33754 h 146050"/>
              <a:gd name="connsiteX3" fmla="*/ 42007 w 158750"/>
              <a:gd name="connsiteY3" fmla="*/ 155674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42007" y="155674"/>
                </a:moveTo>
                <a:lnTo>
                  <a:pt x="163926" y="94714"/>
                </a:lnTo>
                <a:lnTo>
                  <a:pt x="42007" y="33754"/>
                </a:lnTo>
                <a:lnTo>
                  <a:pt x="42007" y="155674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Freeform 1184"/>
          <p:cNvSpPr/>
          <p:nvPr/>
        </p:nvSpPr>
        <p:spPr>
          <a:xfrm>
            <a:off x="6165850" y="5111750"/>
            <a:ext cx="476250" cy="31750"/>
          </a:xfrm>
          <a:custGeom>
            <a:avLst/>
            <a:gdLst>
              <a:gd name="connsiteX0" fmla="*/ 33197 w 476250"/>
              <a:gd name="connsiteY0" fmla="*/ 35097 h 31750"/>
              <a:gd name="connsiteX1" fmla="*/ 467137 w 476250"/>
              <a:gd name="connsiteY1" fmla="*/ 35097 h 31750"/>
              <a:gd name="connsiteX2" fmla="*/ 479837 w 476250"/>
              <a:gd name="connsiteY2" fmla="*/ 3509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3197" y="35097"/>
                </a:moveTo>
                <a:lnTo>
                  <a:pt x="467137" y="35097"/>
                </a:lnTo>
                <a:lnTo>
                  <a:pt x="479837" y="3509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Freeform 1185"/>
          <p:cNvSpPr/>
          <p:nvPr/>
        </p:nvSpPr>
        <p:spPr>
          <a:xfrm>
            <a:off x="6597650" y="5048250"/>
            <a:ext cx="146050" cy="158750"/>
          </a:xfrm>
          <a:custGeom>
            <a:avLst/>
            <a:gdLst>
              <a:gd name="connsiteX0" fmla="*/ 35336 w 146050"/>
              <a:gd name="connsiteY0" fmla="*/ 159558 h 158750"/>
              <a:gd name="connsiteX1" fmla="*/ 157256 w 146050"/>
              <a:gd name="connsiteY1" fmla="*/ 98598 h 158750"/>
              <a:gd name="connsiteX2" fmla="*/ 35336 w 146050"/>
              <a:gd name="connsiteY2" fmla="*/ 37638 h 158750"/>
              <a:gd name="connsiteX3" fmla="*/ 35336 w 146050"/>
              <a:gd name="connsiteY3" fmla="*/ 159558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58750">
                <a:moveTo>
                  <a:pt x="35336" y="159558"/>
                </a:moveTo>
                <a:lnTo>
                  <a:pt x="157256" y="98598"/>
                </a:lnTo>
                <a:lnTo>
                  <a:pt x="35336" y="37638"/>
                </a:lnTo>
                <a:lnTo>
                  <a:pt x="35336" y="15955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Freeform 1186"/>
          <p:cNvSpPr/>
          <p:nvPr/>
        </p:nvSpPr>
        <p:spPr>
          <a:xfrm>
            <a:off x="9823450" y="3625850"/>
            <a:ext cx="1289050" cy="196850"/>
          </a:xfrm>
          <a:custGeom>
            <a:avLst/>
            <a:gdLst>
              <a:gd name="connsiteX0" fmla="*/ 39094 w 1289050"/>
              <a:gd name="connsiteY0" fmla="*/ 34090 h 196850"/>
              <a:gd name="connsiteX1" fmla="*/ 1287817 w 1289050"/>
              <a:gd name="connsiteY1" fmla="*/ 201142 h 196850"/>
              <a:gd name="connsiteX2" fmla="*/ 1300405 w 1289050"/>
              <a:gd name="connsiteY2" fmla="*/ 202826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050" h="196850">
                <a:moveTo>
                  <a:pt x="39094" y="34090"/>
                </a:moveTo>
                <a:lnTo>
                  <a:pt x="1287817" y="201142"/>
                </a:lnTo>
                <a:lnTo>
                  <a:pt x="1300405" y="202826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Freeform 1187"/>
          <p:cNvSpPr/>
          <p:nvPr/>
        </p:nvSpPr>
        <p:spPr>
          <a:xfrm>
            <a:off x="7867650" y="3676650"/>
            <a:ext cx="438150" cy="552450"/>
          </a:xfrm>
          <a:custGeom>
            <a:avLst/>
            <a:gdLst>
              <a:gd name="connsiteX0" fmla="*/ 41371 w 438150"/>
              <a:gd name="connsiteY0" fmla="*/ 41990 h 552450"/>
              <a:gd name="connsiteX1" fmla="*/ 431196 w 438150"/>
              <a:gd name="connsiteY1" fmla="*/ 551662 h 552450"/>
              <a:gd name="connsiteX2" fmla="*/ 438912 w 438150"/>
              <a:gd name="connsiteY2" fmla="*/ 5617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" h="552450">
                <a:moveTo>
                  <a:pt x="41371" y="41990"/>
                </a:moveTo>
                <a:lnTo>
                  <a:pt x="431196" y="551662"/>
                </a:lnTo>
                <a:lnTo>
                  <a:pt x="438912" y="561750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Freeform 1188"/>
          <p:cNvSpPr/>
          <p:nvPr/>
        </p:nvSpPr>
        <p:spPr>
          <a:xfrm>
            <a:off x="7207250" y="4692650"/>
            <a:ext cx="908050" cy="374650"/>
          </a:xfrm>
          <a:custGeom>
            <a:avLst/>
            <a:gdLst>
              <a:gd name="connsiteX0" fmla="*/ 43562 w 908050"/>
              <a:gd name="connsiteY0" fmla="*/ 377699 h 374650"/>
              <a:gd name="connsiteX1" fmla="*/ 903870 w 908050"/>
              <a:gd name="connsiteY1" fmla="*/ 44731 h 374650"/>
              <a:gd name="connsiteX2" fmla="*/ 915713 w 908050"/>
              <a:gd name="connsiteY2" fmla="*/ 40147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43562" y="377699"/>
                </a:moveTo>
                <a:lnTo>
                  <a:pt x="903870" y="44731"/>
                </a:lnTo>
                <a:lnTo>
                  <a:pt x="915713" y="4014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 1189"/>
          <p:cNvSpPr/>
          <p:nvPr/>
        </p:nvSpPr>
        <p:spPr>
          <a:xfrm>
            <a:off x="8045450" y="4641850"/>
            <a:ext cx="171450" cy="146050"/>
          </a:xfrm>
          <a:custGeom>
            <a:avLst/>
            <a:gdLst>
              <a:gd name="connsiteX0" fmla="*/ 87673 w 171450"/>
              <a:gd name="connsiteY0" fmla="*/ 152382 h 146050"/>
              <a:gd name="connsiteX1" fmla="*/ 179371 w 171450"/>
              <a:gd name="connsiteY1" fmla="*/ 51525 h 146050"/>
              <a:gd name="connsiteX2" fmla="*/ 43667 w 171450"/>
              <a:gd name="connsiteY2" fmla="*/ 38682 h 146050"/>
              <a:gd name="connsiteX3" fmla="*/ 87673 w 171450"/>
              <a:gd name="connsiteY3" fmla="*/ 152382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7673" y="152382"/>
                </a:moveTo>
                <a:lnTo>
                  <a:pt x="179371" y="51525"/>
                </a:lnTo>
                <a:lnTo>
                  <a:pt x="43667" y="38682"/>
                </a:lnTo>
                <a:lnTo>
                  <a:pt x="87673" y="15238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Freeform 1190"/>
          <p:cNvSpPr/>
          <p:nvPr/>
        </p:nvSpPr>
        <p:spPr>
          <a:xfrm>
            <a:off x="10509250" y="4121150"/>
            <a:ext cx="755650" cy="527050"/>
          </a:xfrm>
          <a:custGeom>
            <a:avLst/>
            <a:gdLst>
              <a:gd name="connsiteX0" fmla="*/ 34442 w 755650"/>
              <a:gd name="connsiteY0" fmla="*/ 530514 h 527050"/>
              <a:gd name="connsiteX1" fmla="*/ 750357 w 755650"/>
              <a:gd name="connsiteY1" fmla="*/ 51432 h 527050"/>
              <a:gd name="connsiteX2" fmla="*/ 760911 w 755650"/>
              <a:gd name="connsiteY2" fmla="*/ 44368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27050">
                <a:moveTo>
                  <a:pt x="34442" y="530514"/>
                </a:moveTo>
                <a:lnTo>
                  <a:pt x="750357" y="51432"/>
                </a:lnTo>
                <a:lnTo>
                  <a:pt x="760911" y="44368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Freeform 1191"/>
          <p:cNvSpPr/>
          <p:nvPr/>
        </p:nvSpPr>
        <p:spPr>
          <a:xfrm>
            <a:off x="10509250" y="4806950"/>
            <a:ext cx="742950" cy="273050"/>
          </a:xfrm>
          <a:custGeom>
            <a:avLst/>
            <a:gdLst>
              <a:gd name="connsiteX0" fmla="*/ 34442 w 742950"/>
              <a:gd name="connsiteY0" fmla="*/ 38823 h 273050"/>
              <a:gd name="connsiteX1" fmla="*/ 733143 w 742950"/>
              <a:gd name="connsiteY1" fmla="*/ 276665 h 273050"/>
              <a:gd name="connsiteX2" fmla="*/ 745166 w 742950"/>
              <a:gd name="connsiteY2" fmla="*/ 280757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4442" y="38823"/>
                </a:moveTo>
                <a:lnTo>
                  <a:pt x="733143" y="276665"/>
                </a:lnTo>
                <a:lnTo>
                  <a:pt x="745166" y="280757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Freeform 1192"/>
          <p:cNvSpPr/>
          <p:nvPr/>
        </p:nvSpPr>
        <p:spPr>
          <a:xfrm>
            <a:off x="11842750" y="4705350"/>
            <a:ext cx="844550" cy="412750"/>
          </a:xfrm>
          <a:custGeom>
            <a:avLst/>
            <a:gdLst>
              <a:gd name="connsiteX0" fmla="*/ 42063 w 844550"/>
              <a:gd name="connsiteY0" fmla="*/ 419236 h 412750"/>
              <a:gd name="connsiteX1" fmla="*/ 844153 w 844550"/>
              <a:gd name="connsiteY1" fmla="*/ 43992 h 412750"/>
              <a:gd name="connsiteX2" fmla="*/ 855657 w 844550"/>
              <a:gd name="connsiteY2" fmla="*/ 3861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2063" y="419236"/>
                </a:moveTo>
                <a:lnTo>
                  <a:pt x="844153" y="43992"/>
                </a:lnTo>
                <a:lnTo>
                  <a:pt x="855657" y="38610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Freeform 1193"/>
          <p:cNvSpPr/>
          <p:nvPr/>
        </p:nvSpPr>
        <p:spPr>
          <a:xfrm>
            <a:off x="12617450" y="4654550"/>
            <a:ext cx="171450" cy="146050"/>
          </a:xfrm>
          <a:custGeom>
            <a:avLst/>
            <a:gdLst>
              <a:gd name="connsiteX0" fmla="*/ 95287 w 171450"/>
              <a:gd name="connsiteY0" fmla="*/ 150009 h 146050"/>
              <a:gd name="connsiteX1" fmla="*/ 179882 w 171450"/>
              <a:gd name="connsiteY1" fmla="*/ 43129 h 146050"/>
              <a:gd name="connsiteX2" fmla="*/ 43622 w 171450"/>
              <a:gd name="connsiteY2" fmla="*/ 39577 h 146050"/>
              <a:gd name="connsiteX3" fmla="*/ 95287 w 171450"/>
              <a:gd name="connsiteY3" fmla="*/ 15000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5287" y="150009"/>
                </a:moveTo>
                <a:lnTo>
                  <a:pt x="179882" y="43129"/>
                </a:lnTo>
                <a:lnTo>
                  <a:pt x="43622" y="39577"/>
                </a:lnTo>
                <a:lnTo>
                  <a:pt x="95287" y="15000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Freeform 1194"/>
          <p:cNvSpPr/>
          <p:nvPr/>
        </p:nvSpPr>
        <p:spPr>
          <a:xfrm>
            <a:off x="11779250" y="3956050"/>
            <a:ext cx="882650" cy="400050"/>
          </a:xfrm>
          <a:custGeom>
            <a:avLst/>
            <a:gdLst>
              <a:gd name="connsiteX0" fmla="*/ 35510 w 882650"/>
              <a:gd name="connsiteY0" fmla="*/ 31965 h 400050"/>
              <a:gd name="connsiteX1" fmla="*/ 880016 w 882650"/>
              <a:gd name="connsiteY1" fmla="*/ 404402 h 400050"/>
              <a:gd name="connsiteX2" fmla="*/ 891636 w 882650"/>
              <a:gd name="connsiteY2" fmla="*/ 40952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650" h="400050">
                <a:moveTo>
                  <a:pt x="35510" y="31965"/>
                </a:moveTo>
                <a:lnTo>
                  <a:pt x="880016" y="404402"/>
                </a:lnTo>
                <a:lnTo>
                  <a:pt x="891636" y="40952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Freeform 1195"/>
          <p:cNvSpPr/>
          <p:nvPr/>
        </p:nvSpPr>
        <p:spPr>
          <a:xfrm>
            <a:off x="12592050" y="4260850"/>
            <a:ext cx="171450" cy="146050"/>
          </a:xfrm>
          <a:custGeom>
            <a:avLst/>
            <a:gdLst>
              <a:gd name="connsiteX0" fmla="*/ 42618 w 171450"/>
              <a:gd name="connsiteY0" fmla="*/ 155379 h 146050"/>
              <a:gd name="connsiteX1" fmla="*/ 178765 w 171450"/>
              <a:gd name="connsiteY1" fmla="*/ 148799 h 146050"/>
              <a:gd name="connsiteX2" fmla="*/ 91814 w 171450"/>
              <a:gd name="connsiteY2" fmla="*/ 43826 h 146050"/>
              <a:gd name="connsiteX3" fmla="*/ 42618 w 171450"/>
              <a:gd name="connsiteY3" fmla="*/ 15537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42618" y="155379"/>
                </a:moveTo>
                <a:lnTo>
                  <a:pt x="178765" y="148799"/>
                </a:lnTo>
                <a:lnTo>
                  <a:pt x="91814" y="43826"/>
                </a:lnTo>
                <a:lnTo>
                  <a:pt x="42618" y="15537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7" name="Picture 11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1920" y="3718560"/>
            <a:ext cx="541020" cy="541020"/>
          </a:xfrm>
          <a:prstGeom prst="rect">
            <a:avLst/>
          </a:prstGeom>
        </p:spPr>
      </p:pic>
      <p:sp>
        <p:nvSpPr>
          <p:cNvPr id="4" name="Freeform 1197"/>
          <p:cNvSpPr/>
          <p:nvPr/>
        </p:nvSpPr>
        <p:spPr>
          <a:xfrm>
            <a:off x="14382750" y="4108450"/>
            <a:ext cx="895350" cy="374650"/>
          </a:xfrm>
          <a:custGeom>
            <a:avLst/>
            <a:gdLst>
              <a:gd name="connsiteX0" fmla="*/ 34289 w 895350"/>
              <a:gd name="connsiteY0" fmla="*/ 381074 h 374650"/>
              <a:gd name="connsiteX1" fmla="*/ 894596 w 895350"/>
              <a:gd name="connsiteY1" fmla="*/ 48107 h 374650"/>
              <a:gd name="connsiteX2" fmla="*/ 906440 w 895350"/>
              <a:gd name="connsiteY2" fmla="*/ 4352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374650">
                <a:moveTo>
                  <a:pt x="34289" y="381074"/>
                </a:moveTo>
                <a:lnTo>
                  <a:pt x="894596" y="48107"/>
                </a:lnTo>
                <a:lnTo>
                  <a:pt x="906440" y="4352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Freeform 1198"/>
          <p:cNvSpPr/>
          <p:nvPr/>
        </p:nvSpPr>
        <p:spPr>
          <a:xfrm>
            <a:off x="15220950" y="4057650"/>
            <a:ext cx="158750" cy="146050"/>
          </a:xfrm>
          <a:custGeom>
            <a:avLst/>
            <a:gdLst>
              <a:gd name="connsiteX0" fmla="*/ 78396 w 158750"/>
              <a:gd name="connsiteY0" fmla="*/ 155757 h 146050"/>
              <a:gd name="connsiteX1" fmla="*/ 170104 w 158750"/>
              <a:gd name="connsiteY1" fmla="*/ 54902 h 146050"/>
              <a:gd name="connsiteX2" fmla="*/ 34391 w 158750"/>
              <a:gd name="connsiteY2" fmla="*/ 42057 h 146050"/>
              <a:gd name="connsiteX3" fmla="*/ 78396 w 158750"/>
              <a:gd name="connsiteY3" fmla="*/ 155757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78396" y="155757"/>
                </a:moveTo>
                <a:lnTo>
                  <a:pt x="170104" y="54902"/>
                </a:lnTo>
                <a:lnTo>
                  <a:pt x="34391" y="42057"/>
                </a:lnTo>
                <a:lnTo>
                  <a:pt x="78396" y="15575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Freeform 1199"/>
          <p:cNvSpPr/>
          <p:nvPr/>
        </p:nvSpPr>
        <p:spPr>
          <a:xfrm>
            <a:off x="4730750" y="5391150"/>
            <a:ext cx="844550" cy="400050"/>
          </a:xfrm>
          <a:custGeom>
            <a:avLst/>
            <a:gdLst>
              <a:gd name="connsiteX0" fmla="*/ 37186 w 844550"/>
              <a:gd name="connsiteY0" fmla="*/ 412603 h 400050"/>
              <a:gd name="connsiteX1" fmla="*/ 839277 w 844550"/>
              <a:gd name="connsiteY1" fmla="*/ 37360 h 400050"/>
              <a:gd name="connsiteX2" fmla="*/ 850780 w 844550"/>
              <a:gd name="connsiteY2" fmla="*/ 3197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00050">
                <a:moveTo>
                  <a:pt x="37186" y="412603"/>
                </a:moveTo>
                <a:lnTo>
                  <a:pt x="839277" y="37360"/>
                </a:lnTo>
                <a:lnTo>
                  <a:pt x="850780" y="31978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Freeform 1200"/>
          <p:cNvSpPr/>
          <p:nvPr/>
        </p:nvSpPr>
        <p:spPr>
          <a:xfrm>
            <a:off x="5505450" y="5340350"/>
            <a:ext cx="171450" cy="133350"/>
          </a:xfrm>
          <a:custGeom>
            <a:avLst/>
            <a:gdLst>
              <a:gd name="connsiteX0" fmla="*/ 90409 w 171450"/>
              <a:gd name="connsiteY0" fmla="*/ 143376 h 133350"/>
              <a:gd name="connsiteX1" fmla="*/ 175008 w 171450"/>
              <a:gd name="connsiteY1" fmla="*/ 36495 h 133350"/>
              <a:gd name="connsiteX2" fmla="*/ 38745 w 171450"/>
              <a:gd name="connsiteY2" fmla="*/ 32944 h 133350"/>
              <a:gd name="connsiteX3" fmla="*/ 90409 w 171450"/>
              <a:gd name="connsiteY3" fmla="*/ 14337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33350">
                <a:moveTo>
                  <a:pt x="90409" y="143376"/>
                </a:moveTo>
                <a:lnTo>
                  <a:pt x="175008" y="36495"/>
                </a:lnTo>
                <a:lnTo>
                  <a:pt x="38745" y="32944"/>
                </a:lnTo>
                <a:lnTo>
                  <a:pt x="90409" y="14337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2" name="Picture 12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520" y="6484620"/>
            <a:ext cx="541020" cy="541020"/>
          </a:xfrm>
          <a:prstGeom prst="rect">
            <a:avLst/>
          </a:prstGeom>
        </p:spPr>
      </p:pic>
      <p:pic>
        <p:nvPicPr>
          <p:cNvPr id="1203" name="Picture 12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7932420"/>
            <a:ext cx="533400" cy="541020"/>
          </a:xfrm>
          <a:prstGeom prst="rect">
            <a:avLst/>
          </a:prstGeom>
        </p:spPr>
      </p:pic>
      <p:pic>
        <p:nvPicPr>
          <p:cNvPr id="1204" name="Picture 12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1620" y="6934200"/>
            <a:ext cx="541020" cy="533400"/>
          </a:xfrm>
          <a:prstGeom prst="rect">
            <a:avLst/>
          </a:prstGeom>
        </p:spPr>
      </p:pic>
      <p:sp>
        <p:nvSpPr>
          <p:cNvPr id="5" name="Freeform 1204"/>
          <p:cNvSpPr/>
          <p:nvPr/>
        </p:nvSpPr>
        <p:spPr>
          <a:xfrm>
            <a:off x="946150" y="7245350"/>
            <a:ext cx="476250" cy="31750"/>
          </a:xfrm>
          <a:custGeom>
            <a:avLst/>
            <a:gdLst>
              <a:gd name="connsiteX0" fmla="*/ 33448 w 476250"/>
              <a:gd name="connsiteY0" fmla="*/ 42192 h 31750"/>
              <a:gd name="connsiteX1" fmla="*/ 467388 w 476250"/>
              <a:gd name="connsiteY1" fmla="*/ 42192 h 31750"/>
              <a:gd name="connsiteX2" fmla="*/ 480088 w 476250"/>
              <a:gd name="connsiteY2" fmla="*/ 42192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3448" y="42192"/>
                </a:moveTo>
                <a:lnTo>
                  <a:pt x="467388" y="42192"/>
                </a:lnTo>
                <a:lnTo>
                  <a:pt x="480088" y="42192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Freeform 1205"/>
          <p:cNvSpPr/>
          <p:nvPr/>
        </p:nvSpPr>
        <p:spPr>
          <a:xfrm>
            <a:off x="1377950" y="7194550"/>
            <a:ext cx="146050" cy="146050"/>
          </a:xfrm>
          <a:custGeom>
            <a:avLst/>
            <a:gdLst>
              <a:gd name="connsiteX0" fmla="*/ 35587 w 146050"/>
              <a:gd name="connsiteY0" fmla="*/ 153952 h 146050"/>
              <a:gd name="connsiteX1" fmla="*/ 157507 w 146050"/>
              <a:gd name="connsiteY1" fmla="*/ 92992 h 146050"/>
              <a:gd name="connsiteX2" fmla="*/ 35587 w 146050"/>
              <a:gd name="connsiteY2" fmla="*/ 32032 h 146050"/>
              <a:gd name="connsiteX3" fmla="*/ 35587 w 146050"/>
              <a:gd name="connsiteY3" fmla="*/ 153952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46050">
                <a:moveTo>
                  <a:pt x="35587" y="153952"/>
                </a:moveTo>
                <a:lnTo>
                  <a:pt x="157507" y="92992"/>
                </a:lnTo>
                <a:lnTo>
                  <a:pt x="35587" y="32032"/>
                </a:lnTo>
                <a:lnTo>
                  <a:pt x="35587" y="15395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Freeform 1206"/>
          <p:cNvSpPr/>
          <p:nvPr/>
        </p:nvSpPr>
        <p:spPr>
          <a:xfrm>
            <a:off x="2038350" y="6889750"/>
            <a:ext cx="908050" cy="361950"/>
          </a:xfrm>
          <a:custGeom>
            <a:avLst/>
            <a:gdLst>
              <a:gd name="connsiteX0" fmla="*/ 39329 w 908050"/>
              <a:gd name="connsiteY0" fmla="*/ 373466 h 361950"/>
              <a:gd name="connsiteX1" fmla="*/ 899636 w 908050"/>
              <a:gd name="connsiteY1" fmla="*/ 40499 h 361950"/>
              <a:gd name="connsiteX2" fmla="*/ 911480 w 908050"/>
              <a:gd name="connsiteY2" fmla="*/ 35914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61950">
                <a:moveTo>
                  <a:pt x="39329" y="373466"/>
                </a:moveTo>
                <a:lnTo>
                  <a:pt x="899636" y="40499"/>
                </a:lnTo>
                <a:lnTo>
                  <a:pt x="911480" y="3591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Freeform 1207"/>
          <p:cNvSpPr/>
          <p:nvPr/>
        </p:nvSpPr>
        <p:spPr>
          <a:xfrm>
            <a:off x="2876550" y="6838950"/>
            <a:ext cx="171450" cy="146050"/>
          </a:xfrm>
          <a:custGeom>
            <a:avLst/>
            <a:gdLst>
              <a:gd name="connsiteX0" fmla="*/ 83439 w 171450"/>
              <a:gd name="connsiteY0" fmla="*/ 148149 h 146050"/>
              <a:gd name="connsiteX1" fmla="*/ 175138 w 171450"/>
              <a:gd name="connsiteY1" fmla="*/ 47292 h 146050"/>
              <a:gd name="connsiteX2" fmla="*/ 39433 w 171450"/>
              <a:gd name="connsiteY2" fmla="*/ 34448 h 146050"/>
              <a:gd name="connsiteX3" fmla="*/ 83439 w 171450"/>
              <a:gd name="connsiteY3" fmla="*/ 14814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3439" y="148149"/>
                </a:moveTo>
                <a:lnTo>
                  <a:pt x="175138" y="47292"/>
                </a:lnTo>
                <a:lnTo>
                  <a:pt x="39433" y="34448"/>
                </a:lnTo>
                <a:lnTo>
                  <a:pt x="83439" y="14814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1208"/>
          <p:cNvSpPr/>
          <p:nvPr/>
        </p:nvSpPr>
        <p:spPr>
          <a:xfrm>
            <a:off x="3524250" y="6140450"/>
            <a:ext cx="755650" cy="514350"/>
          </a:xfrm>
          <a:custGeom>
            <a:avLst/>
            <a:gdLst>
              <a:gd name="connsiteX0" fmla="*/ 37486 w 755650"/>
              <a:gd name="connsiteY0" fmla="*/ 526319 h 514350"/>
              <a:gd name="connsiteX1" fmla="*/ 753401 w 755650"/>
              <a:gd name="connsiteY1" fmla="*/ 47237 h 514350"/>
              <a:gd name="connsiteX2" fmla="*/ 763955 w 755650"/>
              <a:gd name="connsiteY2" fmla="*/ 4017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7486" y="526319"/>
                </a:moveTo>
                <a:lnTo>
                  <a:pt x="753401" y="47237"/>
                </a:lnTo>
                <a:lnTo>
                  <a:pt x="763955" y="4017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Freeform 1209"/>
          <p:cNvSpPr/>
          <p:nvPr/>
        </p:nvSpPr>
        <p:spPr>
          <a:xfrm>
            <a:off x="4210050" y="6076950"/>
            <a:ext cx="158750" cy="158750"/>
          </a:xfrm>
          <a:custGeom>
            <a:avLst/>
            <a:gdLst>
              <a:gd name="connsiteX0" fmla="*/ 101503 w 158750"/>
              <a:gd name="connsiteY0" fmla="*/ 161400 h 158750"/>
              <a:gd name="connsiteX1" fmla="*/ 168926 w 158750"/>
              <a:gd name="connsiteY1" fmla="*/ 42932 h 158750"/>
              <a:gd name="connsiteX2" fmla="*/ 33698 w 158750"/>
              <a:gd name="connsiteY2" fmla="*/ 60075 h 158750"/>
              <a:gd name="connsiteX3" fmla="*/ 101503 w 158750"/>
              <a:gd name="connsiteY3" fmla="*/ 161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101503" y="161400"/>
                </a:moveTo>
                <a:lnTo>
                  <a:pt x="168926" y="42932"/>
                </a:lnTo>
                <a:lnTo>
                  <a:pt x="33698" y="60075"/>
                </a:lnTo>
                <a:lnTo>
                  <a:pt x="101503" y="16140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Freeform 1210"/>
          <p:cNvSpPr/>
          <p:nvPr/>
        </p:nvSpPr>
        <p:spPr>
          <a:xfrm>
            <a:off x="3879850" y="7829550"/>
            <a:ext cx="742950" cy="273050"/>
          </a:xfrm>
          <a:custGeom>
            <a:avLst/>
            <a:gdLst>
              <a:gd name="connsiteX0" fmla="*/ 33001 w 742950"/>
              <a:gd name="connsiteY0" fmla="*/ 37779 h 273050"/>
              <a:gd name="connsiteX1" fmla="*/ 731701 w 742950"/>
              <a:gd name="connsiteY1" fmla="*/ 275620 h 273050"/>
              <a:gd name="connsiteX2" fmla="*/ 743724 w 742950"/>
              <a:gd name="connsiteY2" fmla="*/ 279713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3001" y="37779"/>
                </a:moveTo>
                <a:lnTo>
                  <a:pt x="731701" y="275620"/>
                </a:lnTo>
                <a:lnTo>
                  <a:pt x="743724" y="279713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Freeform 1211"/>
          <p:cNvSpPr/>
          <p:nvPr/>
        </p:nvSpPr>
        <p:spPr>
          <a:xfrm>
            <a:off x="4552950" y="8007350"/>
            <a:ext cx="171450" cy="146050"/>
          </a:xfrm>
          <a:custGeom>
            <a:avLst/>
            <a:gdLst>
              <a:gd name="connsiteX0" fmla="*/ 38958 w 171450"/>
              <a:gd name="connsiteY0" fmla="*/ 155528 h 146050"/>
              <a:gd name="connsiteX1" fmla="*/ 174018 w 171450"/>
              <a:gd name="connsiteY1" fmla="*/ 137108 h 146050"/>
              <a:gd name="connsiteX2" fmla="*/ 78246 w 171450"/>
              <a:gd name="connsiteY2" fmla="*/ 40112 h 146050"/>
              <a:gd name="connsiteX3" fmla="*/ 38958 w 171450"/>
              <a:gd name="connsiteY3" fmla="*/ 155528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38958" y="155528"/>
                </a:moveTo>
                <a:lnTo>
                  <a:pt x="174018" y="137108"/>
                </a:lnTo>
                <a:lnTo>
                  <a:pt x="78246" y="40112"/>
                </a:lnTo>
                <a:lnTo>
                  <a:pt x="38958" y="15552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3" name="Picture 12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7132320"/>
            <a:ext cx="548640" cy="541020"/>
          </a:xfrm>
          <a:prstGeom prst="rect">
            <a:avLst/>
          </a:prstGeom>
        </p:spPr>
      </p:pic>
      <p:pic>
        <p:nvPicPr>
          <p:cNvPr id="1214" name="Picture 12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3600" y="7010400"/>
            <a:ext cx="647700" cy="1866900"/>
          </a:xfrm>
          <a:prstGeom prst="rect">
            <a:avLst/>
          </a:prstGeom>
        </p:spPr>
      </p:pic>
      <p:pic>
        <p:nvPicPr>
          <p:cNvPr id="1215" name="Picture 12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7120" y="7696200"/>
            <a:ext cx="541020" cy="533400"/>
          </a:xfrm>
          <a:prstGeom prst="rect">
            <a:avLst/>
          </a:prstGeom>
        </p:spPr>
      </p:pic>
      <p:sp>
        <p:nvSpPr>
          <p:cNvPr id="6" name="Freeform 1215"/>
          <p:cNvSpPr/>
          <p:nvPr/>
        </p:nvSpPr>
        <p:spPr>
          <a:xfrm>
            <a:off x="5200650" y="7550150"/>
            <a:ext cx="755650" cy="514350"/>
          </a:xfrm>
          <a:custGeom>
            <a:avLst/>
            <a:gdLst>
              <a:gd name="connsiteX0" fmla="*/ 39337 w 755650"/>
              <a:gd name="connsiteY0" fmla="*/ 523870 h 514350"/>
              <a:gd name="connsiteX1" fmla="*/ 755251 w 755650"/>
              <a:gd name="connsiteY1" fmla="*/ 44787 h 514350"/>
              <a:gd name="connsiteX2" fmla="*/ 765806 w 755650"/>
              <a:gd name="connsiteY2" fmla="*/ 3772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14350">
                <a:moveTo>
                  <a:pt x="39337" y="523870"/>
                </a:moveTo>
                <a:lnTo>
                  <a:pt x="755251" y="44787"/>
                </a:lnTo>
                <a:lnTo>
                  <a:pt x="765806" y="3772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Freeform 1216"/>
          <p:cNvSpPr/>
          <p:nvPr/>
        </p:nvSpPr>
        <p:spPr>
          <a:xfrm>
            <a:off x="5886450" y="7486650"/>
            <a:ext cx="158750" cy="158750"/>
          </a:xfrm>
          <a:custGeom>
            <a:avLst/>
            <a:gdLst>
              <a:gd name="connsiteX0" fmla="*/ 103355 w 158750"/>
              <a:gd name="connsiteY0" fmla="*/ 158950 h 158750"/>
              <a:gd name="connsiteX1" fmla="*/ 170776 w 158750"/>
              <a:gd name="connsiteY1" fmla="*/ 40482 h 158750"/>
              <a:gd name="connsiteX2" fmla="*/ 35548 w 158750"/>
              <a:gd name="connsiteY2" fmla="*/ 57625 h 158750"/>
              <a:gd name="connsiteX3" fmla="*/ 103355 w 158750"/>
              <a:gd name="connsiteY3" fmla="*/ 1589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103355" y="158950"/>
                </a:moveTo>
                <a:lnTo>
                  <a:pt x="170776" y="40482"/>
                </a:lnTo>
                <a:lnTo>
                  <a:pt x="35548" y="57625"/>
                </a:lnTo>
                <a:lnTo>
                  <a:pt x="103355" y="158950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Freeform 1217"/>
          <p:cNvSpPr/>
          <p:nvPr/>
        </p:nvSpPr>
        <p:spPr>
          <a:xfrm>
            <a:off x="5200650" y="8235950"/>
            <a:ext cx="742950" cy="273050"/>
          </a:xfrm>
          <a:custGeom>
            <a:avLst/>
            <a:gdLst>
              <a:gd name="connsiteX0" fmla="*/ 39337 w 742950"/>
              <a:gd name="connsiteY0" fmla="*/ 32180 h 273050"/>
              <a:gd name="connsiteX1" fmla="*/ 738037 w 742950"/>
              <a:gd name="connsiteY1" fmla="*/ 270021 h 273050"/>
              <a:gd name="connsiteX2" fmla="*/ 750060 w 742950"/>
              <a:gd name="connsiteY2" fmla="*/ 274114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73050">
                <a:moveTo>
                  <a:pt x="39337" y="32180"/>
                </a:moveTo>
                <a:lnTo>
                  <a:pt x="738037" y="270021"/>
                </a:lnTo>
                <a:lnTo>
                  <a:pt x="750060" y="27411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Freeform 1218"/>
          <p:cNvSpPr/>
          <p:nvPr/>
        </p:nvSpPr>
        <p:spPr>
          <a:xfrm>
            <a:off x="5886450" y="8413750"/>
            <a:ext cx="158750" cy="146050"/>
          </a:xfrm>
          <a:custGeom>
            <a:avLst/>
            <a:gdLst>
              <a:gd name="connsiteX0" fmla="*/ 32593 w 158750"/>
              <a:gd name="connsiteY0" fmla="*/ 149929 h 146050"/>
              <a:gd name="connsiteX1" fmla="*/ 167654 w 158750"/>
              <a:gd name="connsiteY1" fmla="*/ 131509 h 146050"/>
              <a:gd name="connsiteX2" fmla="*/ 71882 w 158750"/>
              <a:gd name="connsiteY2" fmla="*/ 34513 h 146050"/>
              <a:gd name="connsiteX3" fmla="*/ 32593 w 158750"/>
              <a:gd name="connsiteY3" fmla="*/ 149929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2593" y="149929"/>
                </a:moveTo>
                <a:lnTo>
                  <a:pt x="167654" y="131509"/>
                </a:lnTo>
                <a:lnTo>
                  <a:pt x="71882" y="34513"/>
                </a:lnTo>
                <a:lnTo>
                  <a:pt x="32593" y="149929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Freeform 1219"/>
          <p:cNvSpPr/>
          <p:nvPr/>
        </p:nvSpPr>
        <p:spPr>
          <a:xfrm>
            <a:off x="6546850" y="8134350"/>
            <a:ext cx="844550" cy="400050"/>
          </a:xfrm>
          <a:custGeom>
            <a:avLst/>
            <a:gdLst>
              <a:gd name="connsiteX0" fmla="*/ 34258 w 844550"/>
              <a:gd name="connsiteY0" fmla="*/ 412592 h 400050"/>
              <a:gd name="connsiteX1" fmla="*/ 836348 w 844550"/>
              <a:gd name="connsiteY1" fmla="*/ 37349 h 400050"/>
              <a:gd name="connsiteX2" fmla="*/ 847852 w 844550"/>
              <a:gd name="connsiteY2" fmla="*/ 3196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00050">
                <a:moveTo>
                  <a:pt x="34258" y="412592"/>
                </a:moveTo>
                <a:lnTo>
                  <a:pt x="836348" y="37349"/>
                </a:lnTo>
                <a:lnTo>
                  <a:pt x="847852" y="31967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Freeform 1220"/>
          <p:cNvSpPr/>
          <p:nvPr/>
        </p:nvSpPr>
        <p:spPr>
          <a:xfrm>
            <a:off x="7321550" y="8083550"/>
            <a:ext cx="171450" cy="133350"/>
          </a:xfrm>
          <a:custGeom>
            <a:avLst/>
            <a:gdLst>
              <a:gd name="connsiteX0" fmla="*/ 87479 w 171450"/>
              <a:gd name="connsiteY0" fmla="*/ 143365 h 133350"/>
              <a:gd name="connsiteX1" fmla="*/ 172080 w 171450"/>
              <a:gd name="connsiteY1" fmla="*/ 36486 h 133350"/>
              <a:gd name="connsiteX2" fmla="*/ 35816 w 171450"/>
              <a:gd name="connsiteY2" fmla="*/ 32933 h 133350"/>
              <a:gd name="connsiteX3" fmla="*/ 87479 w 171450"/>
              <a:gd name="connsiteY3" fmla="*/ 14336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33350">
                <a:moveTo>
                  <a:pt x="87479" y="143365"/>
                </a:moveTo>
                <a:lnTo>
                  <a:pt x="172080" y="36486"/>
                </a:lnTo>
                <a:lnTo>
                  <a:pt x="35816" y="32933"/>
                </a:lnTo>
                <a:lnTo>
                  <a:pt x="87479" y="14336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Freeform 1221"/>
          <p:cNvSpPr/>
          <p:nvPr/>
        </p:nvSpPr>
        <p:spPr>
          <a:xfrm>
            <a:off x="6470650" y="7372350"/>
            <a:ext cx="895350" cy="412750"/>
          </a:xfrm>
          <a:custGeom>
            <a:avLst/>
            <a:gdLst>
              <a:gd name="connsiteX0" fmla="*/ 40406 w 895350"/>
              <a:gd name="connsiteY0" fmla="*/ 38020 h 412750"/>
              <a:gd name="connsiteX1" fmla="*/ 884912 w 895350"/>
              <a:gd name="connsiteY1" fmla="*/ 410457 h 412750"/>
              <a:gd name="connsiteX2" fmla="*/ 896532 w 895350"/>
              <a:gd name="connsiteY2" fmla="*/ 415583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350" h="412750">
                <a:moveTo>
                  <a:pt x="40406" y="38020"/>
                </a:moveTo>
                <a:lnTo>
                  <a:pt x="884912" y="410457"/>
                </a:lnTo>
                <a:lnTo>
                  <a:pt x="896532" y="415583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Freeform 1222"/>
          <p:cNvSpPr/>
          <p:nvPr/>
        </p:nvSpPr>
        <p:spPr>
          <a:xfrm>
            <a:off x="7296150" y="7689850"/>
            <a:ext cx="158750" cy="146050"/>
          </a:xfrm>
          <a:custGeom>
            <a:avLst/>
            <a:gdLst>
              <a:gd name="connsiteX0" fmla="*/ 34813 w 158750"/>
              <a:gd name="connsiteY0" fmla="*/ 148735 h 146050"/>
              <a:gd name="connsiteX1" fmla="*/ 170964 w 158750"/>
              <a:gd name="connsiteY1" fmla="*/ 142154 h 146050"/>
              <a:gd name="connsiteX2" fmla="*/ 84010 w 158750"/>
              <a:gd name="connsiteY2" fmla="*/ 37182 h 146050"/>
              <a:gd name="connsiteX3" fmla="*/ 34813 w 158750"/>
              <a:gd name="connsiteY3" fmla="*/ 148735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46050">
                <a:moveTo>
                  <a:pt x="34813" y="148735"/>
                </a:moveTo>
                <a:lnTo>
                  <a:pt x="170964" y="142154"/>
                </a:lnTo>
                <a:lnTo>
                  <a:pt x="84010" y="37182"/>
                </a:lnTo>
                <a:lnTo>
                  <a:pt x="34813" y="148735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4" name="Picture 12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8400" y="7200900"/>
            <a:ext cx="548640" cy="533400"/>
          </a:xfrm>
          <a:prstGeom prst="rect">
            <a:avLst/>
          </a:prstGeom>
        </p:spPr>
      </p:pic>
      <p:pic>
        <p:nvPicPr>
          <p:cNvPr id="1225" name="Picture 12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2500" y="7627620"/>
            <a:ext cx="533400" cy="541020"/>
          </a:xfrm>
          <a:prstGeom prst="rect">
            <a:avLst/>
          </a:prstGeom>
        </p:spPr>
      </p:pic>
      <p:sp>
        <p:nvSpPr>
          <p:cNvPr id="7" name="Freeform 1225"/>
          <p:cNvSpPr/>
          <p:nvPr/>
        </p:nvSpPr>
        <p:spPr>
          <a:xfrm>
            <a:off x="7981950" y="7956550"/>
            <a:ext cx="476250" cy="31750"/>
          </a:xfrm>
          <a:custGeom>
            <a:avLst/>
            <a:gdLst>
              <a:gd name="connsiteX0" fmla="*/ 33303 w 476250"/>
              <a:gd name="connsiteY0" fmla="*/ 32551 h 31750"/>
              <a:gd name="connsiteX1" fmla="*/ 467242 w 476250"/>
              <a:gd name="connsiteY1" fmla="*/ 32551 h 31750"/>
              <a:gd name="connsiteX2" fmla="*/ 479942 w 476250"/>
              <a:gd name="connsiteY2" fmla="*/ 32551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1750">
                <a:moveTo>
                  <a:pt x="33303" y="32551"/>
                </a:moveTo>
                <a:lnTo>
                  <a:pt x="467242" y="32551"/>
                </a:lnTo>
                <a:lnTo>
                  <a:pt x="479942" y="3255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Freeform 1226"/>
          <p:cNvSpPr/>
          <p:nvPr/>
        </p:nvSpPr>
        <p:spPr>
          <a:xfrm>
            <a:off x="8413750" y="7893050"/>
            <a:ext cx="146050" cy="146050"/>
          </a:xfrm>
          <a:custGeom>
            <a:avLst/>
            <a:gdLst>
              <a:gd name="connsiteX0" fmla="*/ 35442 w 146050"/>
              <a:gd name="connsiteY0" fmla="*/ 157011 h 146050"/>
              <a:gd name="connsiteX1" fmla="*/ 157363 w 146050"/>
              <a:gd name="connsiteY1" fmla="*/ 96051 h 146050"/>
              <a:gd name="connsiteX2" fmla="*/ 35442 w 146050"/>
              <a:gd name="connsiteY2" fmla="*/ 35091 h 146050"/>
              <a:gd name="connsiteX3" fmla="*/ 35442 w 146050"/>
              <a:gd name="connsiteY3" fmla="*/ 157011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46050">
                <a:moveTo>
                  <a:pt x="35442" y="157011"/>
                </a:moveTo>
                <a:lnTo>
                  <a:pt x="157363" y="96051"/>
                </a:lnTo>
                <a:lnTo>
                  <a:pt x="35442" y="35091"/>
                </a:lnTo>
                <a:lnTo>
                  <a:pt x="35442" y="157011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Freeform 1227"/>
          <p:cNvSpPr/>
          <p:nvPr/>
        </p:nvSpPr>
        <p:spPr>
          <a:xfrm>
            <a:off x="11652250" y="5391150"/>
            <a:ext cx="196850" cy="882650"/>
          </a:xfrm>
          <a:custGeom>
            <a:avLst/>
            <a:gdLst>
              <a:gd name="connsiteX0" fmla="*/ 40895 w 196850"/>
              <a:gd name="connsiteY0" fmla="*/ 42366 h 882650"/>
              <a:gd name="connsiteX1" fmla="*/ 196043 w 196850"/>
              <a:gd name="connsiteY1" fmla="*/ 879862 h 882650"/>
              <a:gd name="connsiteX2" fmla="*/ 198357 w 196850"/>
              <a:gd name="connsiteY2" fmla="*/ 892349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" h="882650">
                <a:moveTo>
                  <a:pt x="40895" y="42366"/>
                </a:moveTo>
                <a:lnTo>
                  <a:pt x="196043" y="879862"/>
                </a:lnTo>
                <a:lnTo>
                  <a:pt x="198357" y="892349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Freeform 1228"/>
          <p:cNvSpPr/>
          <p:nvPr/>
        </p:nvSpPr>
        <p:spPr>
          <a:xfrm>
            <a:off x="11753850" y="6216650"/>
            <a:ext cx="146050" cy="171450"/>
          </a:xfrm>
          <a:custGeom>
            <a:avLst/>
            <a:gdLst>
              <a:gd name="connsiteX0" fmla="*/ 34505 w 146050"/>
              <a:gd name="connsiteY0" fmla="*/ 65467 h 171450"/>
              <a:gd name="connsiteX1" fmla="*/ 116654 w 146050"/>
              <a:gd name="connsiteY1" fmla="*/ 174242 h 171450"/>
              <a:gd name="connsiteX2" fmla="*/ 154385 w 146050"/>
              <a:gd name="connsiteY2" fmla="*/ 43259 h 171450"/>
              <a:gd name="connsiteX3" fmla="*/ 34505 w 146050"/>
              <a:gd name="connsiteY3" fmla="*/ 65467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" h="171450">
                <a:moveTo>
                  <a:pt x="34505" y="65467"/>
                </a:moveTo>
                <a:lnTo>
                  <a:pt x="116654" y="174242"/>
                </a:lnTo>
                <a:lnTo>
                  <a:pt x="154385" y="43259"/>
                </a:lnTo>
                <a:lnTo>
                  <a:pt x="34505" y="65467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Freeform 1229"/>
          <p:cNvSpPr/>
          <p:nvPr/>
        </p:nvSpPr>
        <p:spPr>
          <a:xfrm>
            <a:off x="9074150" y="7588250"/>
            <a:ext cx="908050" cy="374650"/>
          </a:xfrm>
          <a:custGeom>
            <a:avLst/>
            <a:gdLst>
              <a:gd name="connsiteX0" fmla="*/ 39183 w 908050"/>
              <a:gd name="connsiteY0" fmla="*/ 376525 h 374650"/>
              <a:gd name="connsiteX1" fmla="*/ 899490 w 908050"/>
              <a:gd name="connsiteY1" fmla="*/ 43557 h 374650"/>
              <a:gd name="connsiteX2" fmla="*/ 911335 w 908050"/>
              <a:gd name="connsiteY2" fmla="*/ 3897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39183" y="376525"/>
                </a:moveTo>
                <a:lnTo>
                  <a:pt x="899490" y="43557"/>
                </a:lnTo>
                <a:lnTo>
                  <a:pt x="911335" y="38974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Freeform 1230"/>
          <p:cNvSpPr/>
          <p:nvPr/>
        </p:nvSpPr>
        <p:spPr>
          <a:xfrm>
            <a:off x="9912350" y="7537450"/>
            <a:ext cx="171450" cy="146050"/>
          </a:xfrm>
          <a:custGeom>
            <a:avLst/>
            <a:gdLst>
              <a:gd name="connsiteX0" fmla="*/ 83294 w 171450"/>
              <a:gd name="connsiteY0" fmla="*/ 151208 h 146050"/>
              <a:gd name="connsiteX1" fmla="*/ 174991 w 171450"/>
              <a:gd name="connsiteY1" fmla="*/ 50351 h 146050"/>
              <a:gd name="connsiteX2" fmla="*/ 39287 w 171450"/>
              <a:gd name="connsiteY2" fmla="*/ 37508 h 146050"/>
              <a:gd name="connsiteX3" fmla="*/ 83294 w 171450"/>
              <a:gd name="connsiteY3" fmla="*/ 151208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83294" y="151208"/>
                </a:moveTo>
                <a:lnTo>
                  <a:pt x="174991" y="50351"/>
                </a:lnTo>
                <a:lnTo>
                  <a:pt x="39287" y="37508"/>
                </a:lnTo>
                <a:lnTo>
                  <a:pt x="83294" y="151208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Freeform 1231"/>
          <p:cNvSpPr/>
          <p:nvPr/>
        </p:nvSpPr>
        <p:spPr>
          <a:xfrm>
            <a:off x="11906250" y="6115050"/>
            <a:ext cx="844550" cy="412750"/>
          </a:xfrm>
          <a:custGeom>
            <a:avLst/>
            <a:gdLst>
              <a:gd name="connsiteX0" fmla="*/ 41052 w 844550"/>
              <a:gd name="connsiteY0" fmla="*/ 421909 h 412750"/>
              <a:gd name="connsiteX1" fmla="*/ 843143 w 844550"/>
              <a:gd name="connsiteY1" fmla="*/ 46666 h 412750"/>
              <a:gd name="connsiteX2" fmla="*/ 854647 w 844550"/>
              <a:gd name="connsiteY2" fmla="*/ 41284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550" h="412750">
                <a:moveTo>
                  <a:pt x="41052" y="421909"/>
                </a:moveTo>
                <a:lnTo>
                  <a:pt x="843143" y="46666"/>
                </a:lnTo>
                <a:lnTo>
                  <a:pt x="854647" y="41284"/>
                </a:lnTo>
              </a:path>
            </a:pathLst>
          </a:custGeom>
          <a:ln w="25399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Freeform 1232"/>
          <p:cNvSpPr/>
          <p:nvPr/>
        </p:nvSpPr>
        <p:spPr>
          <a:xfrm>
            <a:off x="12680950" y="6064250"/>
            <a:ext cx="171450" cy="146050"/>
          </a:xfrm>
          <a:custGeom>
            <a:avLst/>
            <a:gdLst>
              <a:gd name="connsiteX0" fmla="*/ 94271 w 171450"/>
              <a:gd name="connsiteY0" fmla="*/ 152682 h 146050"/>
              <a:gd name="connsiteX1" fmla="*/ 178880 w 171450"/>
              <a:gd name="connsiteY1" fmla="*/ 45803 h 146050"/>
              <a:gd name="connsiteX2" fmla="*/ 42609 w 171450"/>
              <a:gd name="connsiteY2" fmla="*/ 42248 h 146050"/>
              <a:gd name="connsiteX3" fmla="*/ 94271 w 171450"/>
              <a:gd name="connsiteY3" fmla="*/ 152682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146050">
                <a:moveTo>
                  <a:pt x="94271" y="152682"/>
                </a:moveTo>
                <a:lnTo>
                  <a:pt x="178880" y="45803"/>
                </a:lnTo>
                <a:lnTo>
                  <a:pt x="42609" y="42248"/>
                </a:lnTo>
                <a:lnTo>
                  <a:pt x="94271" y="152682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Freeform 1233"/>
          <p:cNvSpPr/>
          <p:nvPr/>
        </p:nvSpPr>
        <p:spPr>
          <a:xfrm>
            <a:off x="14446250" y="4337050"/>
            <a:ext cx="1060450" cy="1466850"/>
          </a:xfrm>
          <a:custGeom>
            <a:avLst/>
            <a:gdLst>
              <a:gd name="connsiteX0" fmla="*/ 33273 w 1060450"/>
              <a:gd name="connsiteY0" fmla="*/ 1478042 h 1466850"/>
              <a:gd name="connsiteX1" fmla="*/ 1057473 w 1060450"/>
              <a:gd name="connsiteY1" fmla="*/ 43946 h 1466850"/>
              <a:gd name="connsiteX2" fmla="*/ 1064854 w 1060450"/>
              <a:gd name="connsiteY2" fmla="*/ 33611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1466850">
                <a:moveTo>
                  <a:pt x="33273" y="1478042"/>
                </a:moveTo>
                <a:lnTo>
                  <a:pt x="1057473" y="43946"/>
                </a:lnTo>
                <a:lnTo>
                  <a:pt x="1064854" y="33611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Freeform 1234"/>
          <p:cNvSpPr/>
          <p:nvPr/>
        </p:nvSpPr>
        <p:spPr>
          <a:xfrm>
            <a:off x="15411450" y="4248150"/>
            <a:ext cx="158750" cy="158750"/>
          </a:xfrm>
          <a:custGeom>
            <a:avLst/>
            <a:gdLst>
              <a:gd name="connsiteX0" fmla="*/ 141884 w 158750"/>
              <a:gd name="connsiteY0" fmla="*/ 168276 h 158750"/>
              <a:gd name="connsiteX1" fmla="*/ 163131 w 158750"/>
              <a:gd name="connsiteY1" fmla="*/ 33631 h 158750"/>
              <a:gd name="connsiteX2" fmla="*/ 42671 w 158750"/>
              <a:gd name="connsiteY2" fmla="*/ 97418 h 158750"/>
              <a:gd name="connsiteX3" fmla="*/ 141884 w 158750"/>
              <a:gd name="connsiteY3" fmla="*/ 168276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50" h="158750">
                <a:moveTo>
                  <a:pt x="141884" y="168276"/>
                </a:moveTo>
                <a:lnTo>
                  <a:pt x="163131" y="33631"/>
                </a:lnTo>
                <a:lnTo>
                  <a:pt x="42671" y="97418"/>
                </a:lnTo>
                <a:lnTo>
                  <a:pt x="141884" y="168276"/>
                </a:lnTo>
                <a:close/>
              </a:path>
            </a:pathLst>
          </a:custGeom>
          <a:solidFill>
            <a:srgbClr val="4B4B4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6" name="Picture 12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8800" y="3550920"/>
            <a:ext cx="723900" cy="1935480"/>
          </a:xfrm>
          <a:prstGeom prst="rect">
            <a:avLst/>
          </a:prstGeom>
        </p:spPr>
      </p:pic>
      <p:pic>
        <p:nvPicPr>
          <p:cNvPr id="1237" name="Picture 12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9100" y="2171700"/>
            <a:ext cx="640080" cy="3962400"/>
          </a:xfrm>
          <a:prstGeom prst="rect">
            <a:avLst/>
          </a:prstGeom>
        </p:spPr>
      </p:pic>
      <p:sp>
        <p:nvSpPr>
          <p:cNvPr id="8" name="Freeform 1237"/>
          <p:cNvSpPr/>
          <p:nvPr/>
        </p:nvSpPr>
        <p:spPr>
          <a:xfrm>
            <a:off x="4832350" y="3956050"/>
            <a:ext cx="908050" cy="374650"/>
          </a:xfrm>
          <a:custGeom>
            <a:avLst/>
            <a:gdLst>
              <a:gd name="connsiteX0" fmla="*/ 39884 w 908050"/>
              <a:gd name="connsiteY0" fmla="*/ 377101 h 374650"/>
              <a:gd name="connsiteX1" fmla="*/ 900191 w 908050"/>
              <a:gd name="connsiteY1" fmla="*/ 44133 h 374650"/>
              <a:gd name="connsiteX2" fmla="*/ 912035 w 908050"/>
              <a:gd name="connsiteY2" fmla="*/ 39549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050" h="374650">
                <a:moveTo>
                  <a:pt x="39884" y="377101"/>
                </a:moveTo>
                <a:lnTo>
                  <a:pt x="900191" y="44133"/>
                </a:lnTo>
                <a:lnTo>
                  <a:pt x="912035" y="39549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Freeform 1238"/>
          <p:cNvSpPr/>
          <p:nvPr/>
        </p:nvSpPr>
        <p:spPr>
          <a:xfrm>
            <a:off x="6318250" y="3206750"/>
            <a:ext cx="755650" cy="527050"/>
          </a:xfrm>
          <a:custGeom>
            <a:avLst/>
            <a:gdLst>
              <a:gd name="connsiteX0" fmla="*/ 38041 w 755650"/>
              <a:gd name="connsiteY0" fmla="*/ 529955 h 527050"/>
              <a:gd name="connsiteX1" fmla="*/ 753956 w 755650"/>
              <a:gd name="connsiteY1" fmla="*/ 50873 h 527050"/>
              <a:gd name="connsiteX2" fmla="*/ 764511 w 755650"/>
              <a:gd name="connsiteY2" fmla="*/ 4381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5650" h="527050">
                <a:moveTo>
                  <a:pt x="38041" y="529955"/>
                </a:moveTo>
                <a:lnTo>
                  <a:pt x="753956" y="50873"/>
                </a:lnTo>
                <a:lnTo>
                  <a:pt x="764511" y="43810"/>
                </a:lnTo>
              </a:path>
            </a:pathLst>
          </a:custGeom>
          <a:ln w="254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0" name="Picture 12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" y="2362200"/>
            <a:ext cx="647700" cy="1211580"/>
          </a:xfrm>
          <a:prstGeom prst="rect">
            <a:avLst/>
          </a:prstGeom>
        </p:spPr>
      </p:pic>
      <p:pic>
        <p:nvPicPr>
          <p:cNvPr id="1241" name="Picture 12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34700" y="1836420"/>
            <a:ext cx="952500" cy="3627120"/>
          </a:xfrm>
          <a:prstGeom prst="rect">
            <a:avLst/>
          </a:prstGeom>
        </p:spPr>
      </p:pic>
      <p:pic>
        <p:nvPicPr>
          <p:cNvPr id="1242" name="Picture 12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748261" y="2933700"/>
            <a:ext cx="1729740" cy="3291840"/>
          </a:xfrm>
          <a:prstGeom prst="rect">
            <a:avLst/>
          </a:prstGeom>
        </p:spPr>
      </p:pic>
      <p:pic>
        <p:nvPicPr>
          <p:cNvPr id="1243" name="Picture 124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00300" y="1965960"/>
            <a:ext cx="1234440" cy="4221480"/>
          </a:xfrm>
          <a:prstGeom prst="rect">
            <a:avLst/>
          </a:prstGeom>
        </p:spPr>
      </p:pic>
      <p:pic>
        <p:nvPicPr>
          <p:cNvPr id="1244" name="Picture 12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163300" y="7200900"/>
            <a:ext cx="647700" cy="1211580"/>
          </a:xfrm>
          <a:prstGeom prst="rect">
            <a:avLst/>
          </a:prstGeom>
        </p:spPr>
      </p:pic>
      <p:sp>
        <p:nvSpPr>
          <p:cNvPr id="9" name="TextBox 1244"/>
          <p:cNvSpPr txBox="1"/>
          <p:nvPr/>
        </p:nvSpPr>
        <p:spPr>
          <a:xfrm>
            <a:off x="2032000" y="668934"/>
            <a:ext cx="1230859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Running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4" dirty="0">
                <a:solidFill>
                  <a:srgbClr val="3F3F3F"/>
                </a:solidFill>
                <a:latin typeface="Times New Roman"/>
                <a:ea typeface="Times New Roman"/>
              </a:rPr>
              <a:t>Graphs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15" dirty="0">
                <a:solidFill>
                  <a:srgbClr val="3F3F3F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50" dirty="0">
                <a:solidFill>
                  <a:srgbClr val="3F3F3F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Distributed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5" dirty="0">
                <a:solidFill>
                  <a:srgbClr val="3F3F3F"/>
                </a:solidFill>
                <a:latin typeface="Times New Roman"/>
                <a:ea typeface="Times New Roman"/>
              </a:rPr>
              <a:t>System</a:t>
            </a:r>
          </a:p>
        </p:txBody>
      </p:sp>
    </p:spTree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Freeform 1245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TextBox 1246"/>
          <p:cNvSpPr txBox="1"/>
          <p:nvPr/>
        </p:nvSpPr>
        <p:spPr>
          <a:xfrm>
            <a:off x="2540000" y="3033979"/>
            <a:ext cx="11214680" cy="2939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400" spc="390" dirty="0">
                <a:solidFill>
                  <a:srgbClr val="FEFEFE"/>
                </a:solidFill>
                <a:latin typeface="Times New Roman"/>
                <a:ea typeface="Times New Roman"/>
              </a:rPr>
              <a:t>Multiple</a:t>
            </a:r>
            <a:r>
              <a:rPr lang="en-US" altLang="zh-CN" sz="64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0" dirty="0">
                <a:solidFill>
                  <a:srgbClr val="FEFEFE"/>
                </a:solidFill>
                <a:latin typeface="Times New Roman"/>
                <a:ea typeface="Times New Roman"/>
              </a:rPr>
              <a:t>portions</a:t>
            </a:r>
            <a:r>
              <a:rPr lang="en-US" altLang="zh-CN" sz="6400" spc="2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0" dirty="0">
                <a:solidFill>
                  <a:srgbClr val="FEFEFE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64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75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400" spc="2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5" dirty="0">
                <a:solidFill>
                  <a:srgbClr val="FEFEFE"/>
                </a:solidFill>
                <a:latin typeface="Times New Roman"/>
                <a:ea typeface="Times New Roman"/>
              </a:rPr>
              <a:t>graph</a:t>
            </a:r>
          </a:p>
          <a:p>
            <a:pPr marL="0" indent="393700">
              <a:lnSpc>
                <a:spcPct val="100000"/>
              </a:lnSpc>
            </a:pPr>
            <a:r>
              <a:rPr lang="en-US" altLang="zh-CN" sz="6400" spc="425" dirty="0">
                <a:solidFill>
                  <a:srgbClr val="FEFEFE"/>
                </a:solidFill>
                <a:latin typeface="Times New Roman"/>
                <a:ea typeface="Times New Roman"/>
              </a:rPr>
              <a:t>can</a:t>
            </a:r>
            <a:r>
              <a:rPr lang="en-US" altLang="zh-CN" sz="64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40" dirty="0">
                <a:solidFill>
                  <a:srgbClr val="FEFEFE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6400" spc="2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0" dirty="0">
                <a:solidFill>
                  <a:srgbClr val="FEFEFE"/>
                </a:solidFill>
                <a:latin typeface="Times New Roman"/>
                <a:ea typeface="Times New Roman"/>
              </a:rPr>
              <a:t>run</a:t>
            </a:r>
            <a:r>
              <a:rPr lang="en-US" altLang="zh-CN" sz="6400" spc="2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60" dirty="0">
                <a:solidFill>
                  <a:srgbClr val="FEFEFE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6400" spc="2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45" dirty="0">
                <a:solidFill>
                  <a:srgbClr val="FEFEFE"/>
                </a:solidFill>
                <a:latin typeface="Times New Roman"/>
                <a:ea typeface="Times New Roman"/>
              </a:rPr>
              <a:t>parallel</a:t>
            </a:r>
            <a:r>
              <a:rPr lang="en-US" altLang="zh-CN" sz="6400" spc="23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5" dirty="0">
                <a:solidFill>
                  <a:srgbClr val="FEFEFE"/>
                </a:solidFill>
                <a:latin typeface="Times New Roman"/>
                <a:ea typeface="Times New Roman"/>
              </a:rPr>
              <a:t>across</a:t>
            </a:r>
          </a:p>
          <a:p>
            <a:pPr marL="0" indent="1270000">
              <a:lnSpc>
                <a:spcPct val="100833"/>
              </a:lnSpc>
            </a:pPr>
            <a:r>
              <a:rPr lang="en-US" altLang="zh-CN" sz="6400" spc="475" dirty="0">
                <a:solidFill>
                  <a:srgbClr val="FEFEFE"/>
                </a:solidFill>
                <a:latin typeface="Times New Roman"/>
                <a:ea typeface="Times New Roman"/>
              </a:rPr>
              <a:t>machines</a:t>
            </a:r>
            <a:r>
              <a:rPr lang="en-US" altLang="zh-CN" sz="6400" spc="2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90" dirty="0">
                <a:solidFill>
                  <a:srgbClr val="FEFEFE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6400" spc="2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0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400" spc="25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5" dirty="0">
                <a:solidFill>
                  <a:srgbClr val="FEFEFE"/>
                </a:solidFill>
                <a:latin typeface="Times New Roman"/>
                <a:ea typeface="Times New Roman"/>
              </a:rPr>
              <a:t>cluster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Picture 1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248"/>
          <p:cNvSpPr txBox="1"/>
          <p:nvPr/>
        </p:nvSpPr>
        <p:spPr>
          <a:xfrm>
            <a:off x="2184400" y="2688234"/>
            <a:ext cx="19295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1249" name="TextBox 1249"/>
          <p:cNvSpPr txBox="1"/>
          <p:nvPr/>
        </p:nvSpPr>
        <p:spPr>
          <a:xfrm>
            <a:off x="7048500" y="2795143"/>
            <a:ext cx="7612358" cy="98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Executing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simple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math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commands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Tens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orFlow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" name="Picture 1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1251"/>
          <p:cNvSpPr txBox="1"/>
          <p:nvPr/>
        </p:nvSpPr>
        <p:spPr>
          <a:xfrm>
            <a:off x="12992341" y="3684963"/>
            <a:ext cx="2428832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20" dirty="0">
                <a:solidFill>
                  <a:srgbClr val="1F1F1F"/>
                </a:solidFill>
                <a:latin typeface="Times New Roman"/>
                <a:ea typeface="Times New Roman"/>
              </a:rPr>
              <a:t>Ten</a:t>
            </a:r>
            <a:r>
              <a:rPr lang="en-US" altLang="zh-CN" sz="4800" spc="415" dirty="0">
                <a:solidFill>
                  <a:srgbClr val="1F1F1F"/>
                </a:solidFill>
                <a:latin typeface="Times New Roman"/>
                <a:ea typeface="Times New Roman"/>
              </a:rPr>
              <a:t>sors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TextBox 1252"/>
          <p:cNvSpPr txBox="1"/>
          <p:nvPr/>
        </p:nvSpPr>
        <p:spPr>
          <a:xfrm>
            <a:off x="1536700" y="3237179"/>
            <a:ext cx="12956983" cy="4868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6400" spc="344" dirty="0">
                <a:solidFill>
                  <a:srgbClr val="9AC64C"/>
                </a:solidFill>
                <a:latin typeface="Times New Roman"/>
                <a:ea typeface="Times New Roman"/>
              </a:rPr>
              <a:t>Ten</a:t>
            </a:r>
            <a:r>
              <a:rPr lang="en-US" altLang="zh-CN" sz="6400" spc="335" dirty="0">
                <a:solidFill>
                  <a:srgbClr val="9AC64C"/>
                </a:solidFill>
                <a:latin typeface="Times New Roman"/>
                <a:ea typeface="Times New Roman"/>
              </a:rPr>
              <a:t>sor</a:t>
            </a:r>
          </a:p>
          <a:p>
            <a:pPr>
              <a:lnSpc>
                <a:spcPts val="790"/>
              </a:lnSpc>
            </a:pPr>
            <a:endParaRPr lang="en-US" dirty="0"/>
          </a:p>
          <a:p>
            <a:pPr marL="165100" hangingPunct="0">
              <a:lnSpc>
                <a:spcPct val="99583"/>
              </a:lnSpc>
            </a:pPr>
            <a:r>
              <a:rPr lang="en-US" altLang="zh-CN" sz="3600" spc="40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000000"/>
                </a:solidFill>
                <a:latin typeface="Times New Roman"/>
                <a:ea typeface="Times New Roman"/>
              </a:rPr>
              <a:t>central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000000"/>
                </a:solidFill>
                <a:latin typeface="Times New Roman"/>
                <a:ea typeface="Times New Roman"/>
              </a:rPr>
              <a:t>unit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2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2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5" dirty="0">
                <a:solidFill>
                  <a:srgbClr val="000000"/>
                </a:solidFill>
                <a:latin typeface="Times New Roman"/>
                <a:ea typeface="Times New Roman"/>
              </a:rPr>
              <a:t>TensorFlow.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60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15" dirty="0">
                <a:solidFill>
                  <a:srgbClr val="000000"/>
                </a:solidFill>
                <a:latin typeface="Times New Roman"/>
                <a:ea typeface="Times New Roman"/>
              </a:rPr>
              <a:t>tensor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000000"/>
                </a:solidFill>
                <a:latin typeface="Times New Roman"/>
                <a:ea typeface="Times New Roman"/>
              </a:rPr>
              <a:t>consists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7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10" dirty="0">
                <a:solidFill>
                  <a:srgbClr val="000000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0" dirty="0">
                <a:solidFill>
                  <a:srgbClr val="000000"/>
                </a:solidFill>
                <a:latin typeface="Times New Roman"/>
                <a:ea typeface="Times New Roman"/>
              </a:rPr>
              <a:t>primitive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000000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0" dirty="0">
                <a:solidFill>
                  <a:srgbClr val="000000"/>
                </a:solidFill>
                <a:latin typeface="Times New Roman"/>
                <a:ea typeface="Times New Roman"/>
              </a:rPr>
              <a:t>shaped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0" dirty="0">
                <a:solidFill>
                  <a:srgbClr val="000000"/>
                </a:solidFill>
                <a:latin typeface="Times New Roman"/>
                <a:ea typeface="Times New Roman"/>
              </a:rPr>
              <a:t>into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5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5" dirty="0">
                <a:solidFill>
                  <a:srgbClr val="000000"/>
                </a:solidFill>
                <a:latin typeface="Times New Roman"/>
                <a:ea typeface="Times New Roman"/>
              </a:rPr>
              <a:t>array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405" dirty="0">
                <a:solidFill>
                  <a:srgbClr val="000000"/>
                </a:solidFill>
                <a:latin typeface="Times New Roman"/>
                <a:ea typeface="Times New Roman"/>
              </a:rPr>
              <a:t>any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419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000000"/>
                </a:solidFill>
                <a:latin typeface="Times New Roman"/>
                <a:ea typeface="Times New Roman"/>
              </a:rPr>
              <a:t>dimensions.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40"/>
              </a:lnSpc>
            </a:pPr>
            <a:endParaRPr lang="en-US" dirty="0"/>
          </a:p>
          <a:p>
            <a:pPr marL="0" indent="241300">
              <a:lnSpc>
                <a:spcPct val="106666"/>
              </a:lnSpc>
            </a:pPr>
            <a:r>
              <a:rPr lang="en-US" altLang="zh-CN" sz="3400" spc="270" dirty="0">
                <a:solidFill>
                  <a:srgbClr val="9AC64C"/>
                </a:solidFill>
                <a:latin typeface="Times New Roman"/>
                <a:ea typeface="Times New Roman"/>
              </a:rPr>
              <a:t>htt</a:t>
            </a:r>
            <a:r>
              <a:rPr lang="en-US" altLang="zh-CN" sz="3400" spc="265" dirty="0">
                <a:solidFill>
                  <a:srgbClr val="9AC64C"/>
                </a:solidFill>
                <a:latin typeface="Times New Roman"/>
                <a:ea typeface="Times New Roman"/>
              </a:rPr>
              <a:t>ps://www.tensorflow.org/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TextBox 1253"/>
          <p:cNvSpPr txBox="1"/>
          <p:nvPr/>
        </p:nvSpPr>
        <p:spPr>
          <a:xfrm>
            <a:off x="1536700" y="3237179"/>
            <a:ext cx="12956986" cy="4868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6400" spc="344" dirty="0">
                <a:solidFill>
                  <a:srgbClr val="9AC64C"/>
                </a:solidFill>
                <a:latin typeface="Times New Roman"/>
                <a:ea typeface="Times New Roman"/>
              </a:rPr>
              <a:t>Ten</a:t>
            </a:r>
            <a:r>
              <a:rPr lang="en-US" altLang="zh-CN" sz="6400" spc="335" dirty="0">
                <a:solidFill>
                  <a:srgbClr val="9AC64C"/>
                </a:solidFill>
                <a:latin typeface="Times New Roman"/>
                <a:ea typeface="Times New Roman"/>
              </a:rPr>
              <a:t>sor</a:t>
            </a:r>
          </a:p>
          <a:p>
            <a:pPr>
              <a:lnSpc>
                <a:spcPts val="790"/>
              </a:lnSpc>
            </a:pPr>
            <a:endParaRPr lang="en-US" dirty="0"/>
          </a:p>
          <a:p>
            <a:pPr marL="165100" hangingPunct="0">
              <a:lnSpc>
                <a:spcPct val="99583"/>
              </a:lnSpc>
            </a:pPr>
            <a:r>
              <a:rPr lang="en-US" altLang="zh-CN" sz="3600" spc="40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000000"/>
                </a:solidFill>
                <a:latin typeface="Times New Roman"/>
                <a:ea typeface="Times New Roman"/>
              </a:rPr>
              <a:t>central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000000"/>
                </a:solidFill>
                <a:latin typeface="Times New Roman"/>
                <a:ea typeface="Times New Roman"/>
              </a:rPr>
              <a:t>unit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2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25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5" dirty="0">
                <a:solidFill>
                  <a:srgbClr val="000000"/>
                </a:solidFill>
                <a:latin typeface="Times New Roman"/>
                <a:ea typeface="Times New Roman"/>
              </a:rPr>
              <a:t>TensorFlow.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605" dirty="0">
                <a:solidFill>
                  <a:srgbClr val="DCDCDC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600" spc="19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15" dirty="0">
                <a:solidFill>
                  <a:srgbClr val="DCDCDC"/>
                </a:solidFill>
                <a:latin typeface="Times New Roman"/>
                <a:ea typeface="Times New Roman"/>
              </a:rPr>
              <a:t>tensor</a:t>
            </a:r>
            <a:r>
              <a:rPr lang="en-US" altLang="zh-CN" sz="36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DCDCDC"/>
                </a:solidFill>
                <a:latin typeface="Times New Roman"/>
                <a:ea typeface="Times New Roman"/>
              </a:rPr>
              <a:t>consists</a:t>
            </a:r>
            <a:r>
              <a:rPr lang="en-US" altLang="zh-CN" sz="36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0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70" dirty="0">
                <a:solidFill>
                  <a:srgbClr val="DCDCDC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10" dirty="0">
                <a:solidFill>
                  <a:srgbClr val="DCDCDC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5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0" dirty="0">
                <a:solidFill>
                  <a:srgbClr val="DCDCDC"/>
                </a:solidFill>
                <a:latin typeface="Times New Roman"/>
                <a:ea typeface="Times New Roman"/>
              </a:rPr>
              <a:t>primitive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DCDCDC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0" dirty="0">
                <a:solidFill>
                  <a:srgbClr val="DCDCDC"/>
                </a:solidFill>
                <a:latin typeface="Times New Roman"/>
                <a:ea typeface="Times New Roman"/>
              </a:rPr>
              <a:t>shaped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0" dirty="0">
                <a:solidFill>
                  <a:srgbClr val="DCDCDC"/>
                </a:solidFill>
                <a:latin typeface="Times New Roman"/>
                <a:ea typeface="Times New Roman"/>
              </a:rPr>
              <a:t>into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5" dirty="0">
                <a:solidFill>
                  <a:srgbClr val="DCDCDC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5" dirty="0">
                <a:solidFill>
                  <a:srgbClr val="DCDCDC"/>
                </a:solidFill>
                <a:latin typeface="Times New Roman"/>
                <a:ea typeface="Times New Roman"/>
              </a:rPr>
              <a:t>array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0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405" dirty="0">
                <a:solidFill>
                  <a:srgbClr val="DCDCDC"/>
                </a:solidFill>
                <a:latin typeface="Times New Roman"/>
                <a:ea typeface="Times New Roman"/>
              </a:rPr>
              <a:t>any</a:t>
            </a:r>
            <a:r>
              <a:rPr lang="en-US" altLang="zh-CN" sz="36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419" dirty="0">
                <a:solidFill>
                  <a:srgbClr val="DCDCDC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36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5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DCDCDC"/>
                </a:solidFill>
                <a:latin typeface="Times New Roman"/>
                <a:ea typeface="Times New Roman"/>
              </a:rPr>
              <a:t>dimensions.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40"/>
              </a:lnSpc>
            </a:pPr>
            <a:endParaRPr lang="en-US" dirty="0"/>
          </a:p>
          <a:p>
            <a:pPr marL="0" indent="241300">
              <a:lnSpc>
                <a:spcPct val="106666"/>
              </a:lnSpc>
            </a:pPr>
            <a:r>
              <a:rPr lang="en-US" altLang="zh-CN" sz="3400" spc="270" dirty="0">
                <a:solidFill>
                  <a:srgbClr val="9AC64C"/>
                </a:solidFill>
                <a:latin typeface="Times New Roman"/>
                <a:ea typeface="Times New Roman"/>
              </a:rPr>
              <a:t>htt</a:t>
            </a:r>
            <a:r>
              <a:rPr lang="en-US" altLang="zh-CN" sz="3400" spc="265" dirty="0">
                <a:solidFill>
                  <a:srgbClr val="9AC64C"/>
                </a:solidFill>
                <a:latin typeface="Times New Roman"/>
                <a:ea typeface="Times New Roman"/>
              </a:rPr>
              <a:t>ps://www.tensorflow.org/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TextBox 1254"/>
          <p:cNvSpPr txBox="1"/>
          <p:nvPr/>
        </p:nvSpPr>
        <p:spPr>
          <a:xfrm>
            <a:off x="1536700" y="3237179"/>
            <a:ext cx="12956983" cy="4868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6400" spc="344" dirty="0">
                <a:solidFill>
                  <a:srgbClr val="9AC64C"/>
                </a:solidFill>
                <a:latin typeface="Times New Roman"/>
                <a:ea typeface="Times New Roman"/>
              </a:rPr>
              <a:t>Ten</a:t>
            </a:r>
            <a:r>
              <a:rPr lang="en-US" altLang="zh-CN" sz="6400" spc="335" dirty="0">
                <a:solidFill>
                  <a:srgbClr val="9AC64C"/>
                </a:solidFill>
                <a:latin typeface="Times New Roman"/>
                <a:ea typeface="Times New Roman"/>
              </a:rPr>
              <a:t>sor</a:t>
            </a:r>
          </a:p>
          <a:p>
            <a:pPr>
              <a:lnSpc>
                <a:spcPts val="790"/>
              </a:lnSpc>
            </a:pPr>
            <a:endParaRPr lang="en-US" dirty="0"/>
          </a:p>
          <a:p>
            <a:pPr marL="165100" hangingPunct="0">
              <a:lnSpc>
                <a:spcPct val="99583"/>
              </a:lnSpc>
            </a:pPr>
            <a:r>
              <a:rPr lang="en-US" altLang="zh-CN" sz="3600" spc="400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600" spc="19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DCDCDC"/>
                </a:solidFill>
                <a:latin typeface="Times New Roman"/>
                <a:ea typeface="Times New Roman"/>
              </a:rPr>
              <a:t>central</a:t>
            </a:r>
            <a:r>
              <a:rPr lang="en-US" altLang="zh-CN" sz="36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DCDCDC"/>
                </a:solidFill>
                <a:latin typeface="Times New Roman"/>
                <a:ea typeface="Times New Roman"/>
              </a:rPr>
              <a:t>unit</a:t>
            </a:r>
            <a:r>
              <a:rPr lang="en-US" altLang="zh-CN" sz="3600" spc="19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25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25" dirty="0">
                <a:solidFill>
                  <a:srgbClr val="DCDCDC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600" spc="19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DCDCDC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6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5" dirty="0">
                <a:solidFill>
                  <a:srgbClr val="DCDCDC"/>
                </a:solidFill>
                <a:latin typeface="Times New Roman"/>
                <a:ea typeface="Times New Roman"/>
              </a:rPr>
              <a:t>TensorFlow.</a:t>
            </a:r>
            <a:r>
              <a:rPr lang="en-US" altLang="zh-CN" sz="36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605" dirty="0">
                <a:solidFill>
                  <a:srgbClr val="DCDCDC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600" spc="19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15" dirty="0">
                <a:solidFill>
                  <a:srgbClr val="DCDCDC"/>
                </a:solidFill>
                <a:latin typeface="Times New Roman"/>
                <a:ea typeface="Times New Roman"/>
              </a:rPr>
              <a:t>tensor</a:t>
            </a:r>
            <a:r>
              <a:rPr lang="en-US" altLang="zh-CN" sz="36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DCDCDC"/>
                </a:solidFill>
                <a:latin typeface="Times New Roman"/>
                <a:ea typeface="Times New Roman"/>
              </a:rPr>
              <a:t>consists</a:t>
            </a:r>
            <a:r>
              <a:rPr lang="en-US" altLang="zh-CN" sz="36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0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70" dirty="0">
                <a:solidFill>
                  <a:srgbClr val="DCDCDC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10" dirty="0">
                <a:solidFill>
                  <a:srgbClr val="DCDCDC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5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0" dirty="0">
                <a:solidFill>
                  <a:srgbClr val="000000"/>
                </a:solidFill>
                <a:latin typeface="Times New Roman"/>
                <a:ea typeface="Times New Roman"/>
              </a:rPr>
              <a:t>primitive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000000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0" dirty="0">
                <a:solidFill>
                  <a:srgbClr val="000000"/>
                </a:solidFill>
                <a:latin typeface="Times New Roman"/>
                <a:ea typeface="Times New Roman"/>
              </a:rPr>
              <a:t>shaped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0" dirty="0">
                <a:solidFill>
                  <a:srgbClr val="000000"/>
                </a:solidFill>
                <a:latin typeface="Times New Roman"/>
                <a:ea typeface="Times New Roman"/>
              </a:rPr>
              <a:t>into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95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5" dirty="0">
                <a:solidFill>
                  <a:srgbClr val="000000"/>
                </a:solidFill>
                <a:latin typeface="Times New Roman"/>
                <a:ea typeface="Times New Roman"/>
              </a:rPr>
              <a:t>array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5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405" dirty="0">
                <a:solidFill>
                  <a:srgbClr val="000000"/>
                </a:solidFill>
                <a:latin typeface="Times New Roman"/>
                <a:ea typeface="Times New Roman"/>
              </a:rPr>
              <a:t>any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419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6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000000"/>
                </a:solidFill>
                <a:latin typeface="Times New Roman"/>
                <a:ea typeface="Times New Roman"/>
              </a:rPr>
              <a:t>dimensions.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40"/>
              </a:lnSpc>
            </a:pPr>
            <a:endParaRPr lang="en-US" dirty="0"/>
          </a:p>
          <a:p>
            <a:pPr marL="0" indent="241300">
              <a:lnSpc>
                <a:spcPct val="106666"/>
              </a:lnSpc>
            </a:pPr>
            <a:r>
              <a:rPr lang="en-US" altLang="zh-CN" sz="3400" spc="270" dirty="0">
                <a:solidFill>
                  <a:srgbClr val="9AC64C"/>
                </a:solidFill>
                <a:latin typeface="Times New Roman"/>
                <a:ea typeface="Times New Roman"/>
              </a:rPr>
              <a:t>htt</a:t>
            </a:r>
            <a:r>
              <a:rPr lang="en-US" altLang="zh-CN" sz="3400" spc="265" dirty="0">
                <a:solidFill>
                  <a:srgbClr val="9AC64C"/>
                </a:solidFill>
                <a:latin typeface="Times New Roman"/>
                <a:ea typeface="Times New Roman"/>
              </a:rPr>
              <a:t>ps://www.tensorflow.org/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Freeform 1255"/>
          <p:cNvSpPr/>
          <p:nvPr/>
        </p:nvSpPr>
        <p:spPr>
          <a:xfrm>
            <a:off x="6877050" y="2266950"/>
            <a:ext cx="19050" cy="2139950"/>
          </a:xfrm>
          <a:custGeom>
            <a:avLst/>
            <a:gdLst>
              <a:gd name="connsiteX0" fmla="*/ 6350 w 19050"/>
              <a:gd name="connsiteY0" fmla="*/ 12700 h 2139950"/>
              <a:gd name="connsiteX1" fmla="*/ 6350 w 19050"/>
              <a:gd name="connsiteY1" fmla="*/ 2145797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39950">
                <a:moveTo>
                  <a:pt x="6350" y="12700"/>
                </a:moveTo>
                <a:lnTo>
                  <a:pt x="6350" y="214579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Freeform 1256"/>
          <p:cNvSpPr/>
          <p:nvPr/>
        </p:nvSpPr>
        <p:spPr>
          <a:xfrm>
            <a:off x="9366250" y="2266950"/>
            <a:ext cx="19050" cy="2139950"/>
          </a:xfrm>
          <a:custGeom>
            <a:avLst/>
            <a:gdLst>
              <a:gd name="connsiteX0" fmla="*/ 10244 w 19050"/>
              <a:gd name="connsiteY0" fmla="*/ 12700 h 2139950"/>
              <a:gd name="connsiteX1" fmla="*/ 10244 w 19050"/>
              <a:gd name="connsiteY1" fmla="*/ 2145797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39950">
                <a:moveTo>
                  <a:pt x="10244" y="12700"/>
                </a:moveTo>
                <a:lnTo>
                  <a:pt x="10244" y="214579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Freeform 1257"/>
          <p:cNvSpPr/>
          <p:nvPr/>
        </p:nvSpPr>
        <p:spPr>
          <a:xfrm>
            <a:off x="6864350" y="2279650"/>
            <a:ext cx="2508250" cy="19050"/>
          </a:xfrm>
          <a:custGeom>
            <a:avLst/>
            <a:gdLst>
              <a:gd name="connsiteX0" fmla="*/ 12700 w 2508250"/>
              <a:gd name="connsiteY0" fmla="*/ 6350 h 19050"/>
              <a:gd name="connsiteX1" fmla="*/ 2518494 w 2508250"/>
              <a:gd name="connsiteY1" fmla="*/ 63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8250" h="19050">
                <a:moveTo>
                  <a:pt x="12700" y="6350"/>
                </a:moveTo>
                <a:lnTo>
                  <a:pt x="2518494" y="6350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Freeform 1258"/>
          <p:cNvSpPr/>
          <p:nvPr/>
        </p:nvSpPr>
        <p:spPr>
          <a:xfrm>
            <a:off x="6864350" y="4387850"/>
            <a:ext cx="2508250" cy="19050"/>
          </a:xfrm>
          <a:custGeom>
            <a:avLst/>
            <a:gdLst>
              <a:gd name="connsiteX0" fmla="*/ 12700 w 2508250"/>
              <a:gd name="connsiteY0" fmla="*/ 18547 h 19050"/>
              <a:gd name="connsiteX1" fmla="*/ 2518494 w 2508250"/>
              <a:gd name="connsiteY1" fmla="*/ 185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8250" h="19050">
                <a:moveTo>
                  <a:pt x="12700" y="18547"/>
                </a:moveTo>
                <a:lnTo>
                  <a:pt x="2518494" y="1854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TextBox 1259"/>
          <p:cNvSpPr txBox="1"/>
          <p:nvPr/>
        </p:nvSpPr>
        <p:spPr>
          <a:xfrm>
            <a:off x="3403600" y="668934"/>
            <a:ext cx="9796983" cy="7674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0800">
              <a:lnSpc>
                <a:spcPct val="100833"/>
              </a:lnSpc>
            </a:pP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Represented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6600" spc="710" dirty="0">
                <a:solidFill>
                  <a:srgbClr val="EF5926"/>
                </a:solidFill>
                <a:latin typeface="Times New Roman"/>
                <a:ea typeface="Times New Roman"/>
              </a:rPr>
              <a:t>Scalars</a:t>
            </a:r>
            <a:r>
              <a:rPr lang="en-US" altLang="zh-CN" sz="6600" spc="43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10" dirty="0">
                <a:solidFill>
                  <a:srgbClr val="100000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6600" spc="4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900" dirty="0">
                <a:solidFill>
                  <a:srgbClr val="EF5926"/>
                </a:solidFill>
                <a:latin typeface="Times New Roman"/>
                <a:ea typeface="Times New Roman"/>
              </a:rPr>
              <a:t>0-D</a:t>
            </a:r>
            <a:r>
              <a:rPr lang="en-US" altLang="zh-CN" sz="6600" spc="43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00" dirty="0">
                <a:solidFill>
                  <a:srgbClr val="100000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50"/>
              </a:lnSpc>
            </a:pPr>
            <a:endParaRPr lang="en-US" dirty="0"/>
          </a:p>
          <a:p>
            <a:pPr marL="0" indent="2730500">
              <a:lnSpc>
                <a:spcPct val="106666"/>
              </a:lnSpc>
            </a:pPr>
            <a:r>
              <a:rPr lang="en-US" altLang="zh-CN" sz="6600" spc="400" dirty="0">
                <a:solidFill>
                  <a:srgbClr val="100000"/>
                </a:solidFill>
                <a:latin typeface="Times New Roman"/>
                <a:ea typeface="Times New Roman"/>
              </a:rPr>
              <a:t>3,</a:t>
            </a:r>
            <a:r>
              <a:rPr lang="en-US" altLang="zh-CN" sz="6600" spc="27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05" dirty="0">
                <a:solidFill>
                  <a:srgbClr val="100000"/>
                </a:solidFill>
                <a:latin typeface="Times New Roman"/>
                <a:ea typeface="Times New Roman"/>
              </a:rPr>
              <a:t>6.7,</a:t>
            </a:r>
            <a:r>
              <a:rPr lang="en-US" altLang="zh-CN" sz="6600" spc="2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75" dirty="0">
                <a:solidFill>
                  <a:srgbClr val="100000"/>
                </a:solidFill>
                <a:latin typeface="Times New Roman"/>
                <a:ea typeface="Times New Roman"/>
              </a:rPr>
              <a:t>“a”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Freeform 1260"/>
          <p:cNvSpPr/>
          <p:nvPr/>
        </p:nvSpPr>
        <p:spPr>
          <a:xfrm>
            <a:off x="4425950" y="2368550"/>
            <a:ext cx="19050" cy="2139950"/>
          </a:xfrm>
          <a:custGeom>
            <a:avLst/>
            <a:gdLst>
              <a:gd name="connsiteX0" fmla="*/ 18962 w 19050"/>
              <a:gd name="connsiteY0" fmla="*/ 12700 h 2139950"/>
              <a:gd name="connsiteX1" fmla="*/ 18962 w 19050"/>
              <a:gd name="connsiteY1" fmla="*/ 2145797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39950">
                <a:moveTo>
                  <a:pt x="18962" y="12700"/>
                </a:moveTo>
                <a:lnTo>
                  <a:pt x="18962" y="214579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Freeform 1261"/>
          <p:cNvSpPr/>
          <p:nvPr/>
        </p:nvSpPr>
        <p:spPr>
          <a:xfrm>
            <a:off x="7016750" y="2368550"/>
            <a:ext cx="19050" cy="2139950"/>
          </a:xfrm>
          <a:custGeom>
            <a:avLst/>
            <a:gdLst>
              <a:gd name="connsiteX0" fmla="*/ 18876 w 19050"/>
              <a:gd name="connsiteY0" fmla="*/ 12700 h 2139950"/>
              <a:gd name="connsiteX1" fmla="*/ 18876 w 19050"/>
              <a:gd name="connsiteY1" fmla="*/ 2145797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39950">
                <a:moveTo>
                  <a:pt x="18876" y="12700"/>
                </a:moveTo>
                <a:lnTo>
                  <a:pt x="18876" y="214579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Freeform 1262"/>
          <p:cNvSpPr/>
          <p:nvPr/>
        </p:nvSpPr>
        <p:spPr>
          <a:xfrm>
            <a:off x="9607550" y="2368550"/>
            <a:ext cx="19050" cy="2139950"/>
          </a:xfrm>
          <a:custGeom>
            <a:avLst/>
            <a:gdLst>
              <a:gd name="connsiteX0" fmla="*/ 18788 w 19050"/>
              <a:gd name="connsiteY0" fmla="*/ 12700 h 2139950"/>
              <a:gd name="connsiteX1" fmla="*/ 18788 w 19050"/>
              <a:gd name="connsiteY1" fmla="*/ 2145797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39950">
                <a:moveTo>
                  <a:pt x="18788" y="12700"/>
                </a:moveTo>
                <a:lnTo>
                  <a:pt x="18788" y="214579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Freeform 1263"/>
          <p:cNvSpPr/>
          <p:nvPr/>
        </p:nvSpPr>
        <p:spPr>
          <a:xfrm>
            <a:off x="12198350" y="2368550"/>
            <a:ext cx="19050" cy="2139950"/>
          </a:xfrm>
          <a:custGeom>
            <a:avLst/>
            <a:gdLst>
              <a:gd name="connsiteX0" fmla="*/ 18701 w 19050"/>
              <a:gd name="connsiteY0" fmla="*/ 12700 h 2139950"/>
              <a:gd name="connsiteX1" fmla="*/ 18701 w 19050"/>
              <a:gd name="connsiteY1" fmla="*/ 2145797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39950">
                <a:moveTo>
                  <a:pt x="18701" y="12700"/>
                </a:moveTo>
                <a:lnTo>
                  <a:pt x="18701" y="214579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Freeform 1264"/>
          <p:cNvSpPr/>
          <p:nvPr/>
        </p:nvSpPr>
        <p:spPr>
          <a:xfrm>
            <a:off x="1847850" y="2368550"/>
            <a:ext cx="19050" cy="2139950"/>
          </a:xfrm>
          <a:custGeom>
            <a:avLst/>
            <a:gdLst>
              <a:gd name="connsiteX0" fmla="*/ 6350 w 19050"/>
              <a:gd name="connsiteY0" fmla="*/ 12700 h 2139950"/>
              <a:gd name="connsiteX1" fmla="*/ 6350 w 19050"/>
              <a:gd name="connsiteY1" fmla="*/ 2145797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39950">
                <a:moveTo>
                  <a:pt x="6350" y="12700"/>
                </a:moveTo>
                <a:lnTo>
                  <a:pt x="6350" y="214579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Freeform 1265"/>
          <p:cNvSpPr/>
          <p:nvPr/>
        </p:nvSpPr>
        <p:spPr>
          <a:xfrm>
            <a:off x="14789150" y="2368550"/>
            <a:ext cx="19050" cy="2139950"/>
          </a:xfrm>
          <a:custGeom>
            <a:avLst/>
            <a:gdLst>
              <a:gd name="connsiteX0" fmla="*/ 18619 w 19050"/>
              <a:gd name="connsiteY0" fmla="*/ 12700 h 2139950"/>
              <a:gd name="connsiteX1" fmla="*/ 18619 w 19050"/>
              <a:gd name="connsiteY1" fmla="*/ 2145797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139950">
                <a:moveTo>
                  <a:pt x="18619" y="12700"/>
                </a:moveTo>
                <a:lnTo>
                  <a:pt x="18619" y="214579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Freeform 1266"/>
          <p:cNvSpPr/>
          <p:nvPr/>
        </p:nvSpPr>
        <p:spPr>
          <a:xfrm>
            <a:off x="1835150" y="2381250"/>
            <a:ext cx="12973050" cy="19050"/>
          </a:xfrm>
          <a:custGeom>
            <a:avLst/>
            <a:gdLst>
              <a:gd name="connsiteX0" fmla="*/ 12700 w 12973050"/>
              <a:gd name="connsiteY0" fmla="*/ 6350 h 19050"/>
              <a:gd name="connsiteX1" fmla="*/ 12978969 w 12973050"/>
              <a:gd name="connsiteY1" fmla="*/ 63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73050" h="19050">
                <a:moveTo>
                  <a:pt x="12700" y="6350"/>
                </a:moveTo>
                <a:lnTo>
                  <a:pt x="12978969" y="6350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Freeform 1267"/>
          <p:cNvSpPr/>
          <p:nvPr/>
        </p:nvSpPr>
        <p:spPr>
          <a:xfrm>
            <a:off x="1835150" y="4489450"/>
            <a:ext cx="12973050" cy="19050"/>
          </a:xfrm>
          <a:custGeom>
            <a:avLst/>
            <a:gdLst>
              <a:gd name="connsiteX0" fmla="*/ 12700 w 12973050"/>
              <a:gd name="connsiteY0" fmla="*/ 18547 h 19050"/>
              <a:gd name="connsiteX1" fmla="*/ 12978969 w 12973050"/>
              <a:gd name="connsiteY1" fmla="*/ 1854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73050" h="19050">
                <a:moveTo>
                  <a:pt x="12700" y="18547"/>
                </a:moveTo>
                <a:lnTo>
                  <a:pt x="12978969" y="18547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Freeform 1268"/>
          <p:cNvSpPr/>
          <p:nvPr/>
        </p:nvSpPr>
        <p:spPr>
          <a:xfrm>
            <a:off x="5537200" y="7518400"/>
            <a:ext cx="635000" cy="685800"/>
          </a:xfrm>
          <a:custGeom>
            <a:avLst/>
            <a:gdLst>
              <a:gd name="connsiteX0" fmla="*/ 645237 w 635000"/>
              <a:gd name="connsiteY0" fmla="*/ 33184 h 685800"/>
              <a:gd name="connsiteX1" fmla="*/ 645237 w 635000"/>
              <a:gd name="connsiteY1" fmla="*/ 693007 h 685800"/>
              <a:gd name="connsiteX2" fmla="*/ 33551 w 635000"/>
              <a:gd name="connsiteY2" fmla="*/ 693007 h 685800"/>
              <a:gd name="connsiteX3" fmla="*/ 33551 w 635000"/>
              <a:gd name="connsiteY3" fmla="*/ 33184 h 685800"/>
              <a:gd name="connsiteX4" fmla="*/ 645237 w 635000"/>
              <a:gd name="connsiteY4" fmla="*/ 33184 h 685800"/>
              <a:gd name="connsiteX5" fmla="*/ 645237 w 635000"/>
              <a:gd name="connsiteY5" fmla="*/ 33184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000" h="685800">
                <a:moveTo>
                  <a:pt x="645237" y="33184"/>
                </a:moveTo>
                <a:cubicBezTo>
                  <a:pt x="814150" y="215389"/>
                  <a:pt x="814150" y="510802"/>
                  <a:pt x="645237" y="693007"/>
                </a:cubicBezTo>
                <a:cubicBezTo>
                  <a:pt x="476325" y="875212"/>
                  <a:pt x="202464" y="875212"/>
                  <a:pt x="33551" y="693007"/>
                </a:cubicBezTo>
                <a:cubicBezTo>
                  <a:pt x="-135361" y="510802"/>
                  <a:pt x="-135361" y="215389"/>
                  <a:pt x="33551" y="33184"/>
                </a:cubicBezTo>
                <a:cubicBezTo>
                  <a:pt x="202464" y="-149020"/>
                  <a:pt x="476325" y="-149020"/>
                  <a:pt x="645237" y="33184"/>
                </a:cubicBezTo>
                <a:lnTo>
                  <a:pt x="645237" y="3318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Freeform 1269"/>
          <p:cNvSpPr/>
          <p:nvPr/>
        </p:nvSpPr>
        <p:spPr>
          <a:xfrm>
            <a:off x="10045700" y="7543800"/>
            <a:ext cx="647700" cy="685800"/>
          </a:xfrm>
          <a:custGeom>
            <a:avLst/>
            <a:gdLst>
              <a:gd name="connsiteX0" fmla="*/ 649471 w 647700"/>
              <a:gd name="connsiteY0" fmla="*/ 31371 h 685800"/>
              <a:gd name="connsiteX1" fmla="*/ 649471 w 647700"/>
              <a:gd name="connsiteY1" fmla="*/ 691194 h 685800"/>
              <a:gd name="connsiteX2" fmla="*/ 37784 w 647700"/>
              <a:gd name="connsiteY2" fmla="*/ 691194 h 685800"/>
              <a:gd name="connsiteX3" fmla="*/ 37784 w 647700"/>
              <a:gd name="connsiteY3" fmla="*/ 31371 h 685800"/>
              <a:gd name="connsiteX4" fmla="*/ 649471 w 647700"/>
              <a:gd name="connsiteY4" fmla="*/ 31371 h 685800"/>
              <a:gd name="connsiteX5" fmla="*/ 649471 w 647700"/>
              <a:gd name="connsiteY5" fmla="*/ 31371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685800">
                <a:moveTo>
                  <a:pt x="649471" y="31371"/>
                </a:moveTo>
                <a:cubicBezTo>
                  <a:pt x="818383" y="213576"/>
                  <a:pt x="818383" y="508989"/>
                  <a:pt x="649471" y="691194"/>
                </a:cubicBezTo>
                <a:cubicBezTo>
                  <a:pt x="480558" y="873399"/>
                  <a:pt x="206696" y="873399"/>
                  <a:pt x="37784" y="691194"/>
                </a:cubicBezTo>
                <a:cubicBezTo>
                  <a:pt x="-131127" y="508989"/>
                  <a:pt x="-131127" y="213576"/>
                  <a:pt x="37784" y="31371"/>
                </a:cubicBezTo>
                <a:cubicBezTo>
                  <a:pt x="206696" y="-150833"/>
                  <a:pt x="480558" y="-150833"/>
                  <a:pt x="649471" y="31371"/>
                </a:cubicBezTo>
                <a:lnTo>
                  <a:pt x="649471" y="3137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TextBox 1270"/>
          <p:cNvSpPr txBox="1"/>
          <p:nvPr/>
        </p:nvSpPr>
        <p:spPr>
          <a:xfrm>
            <a:off x="3454400" y="668934"/>
            <a:ext cx="9370040" cy="7667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Represented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35"/>
              </a:lnSpc>
            </a:pPr>
            <a:endParaRPr lang="en-US" dirty="0"/>
          </a:p>
          <a:p>
            <a:pPr marL="0" indent="304800">
              <a:lnSpc>
                <a:spcPct val="106666"/>
              </a:lnSpc>
            </a:pPr>
            <a:r>
              <a:rPr lang="en-US" altLang="zh-CN" sz="5950" spc="580" dirty="0">
                <a:solidFill>
                  <a:srgbClr val="EF5926"/>
                </a:solidFill>
                <a:latin typeface="Times New Roman"/>
                <a:ea typeface="Times New Roman"/>
              </a:rPr>
              <a:t>Vectors</a:t>
            </a:r>
            <a:r>
              <a:rPr lang="en-US" altLang="zh-CN" sz="5950" spc="33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540" dirty="0">
                <a:solidFill>
                  <a:srgbClr val="100000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5950" spc="3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680" dirty="0">
                <a:solidFill>
                  <a:srgbClr val="EF5926"/>
                </a:solidFill>
                <a:latin typeface="Times New Roman"/>
                <a:ea typeface="Times New Roman"/>
              </a:rPr>
              <a:t>1-D</a:t>
            </a:r>
            <a:r>
              <a:rPr lang="en-US" altLang="zh-CN" sz="5950" spc="34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530" dirty="0">
                <a:solidFill>
                  <a:srgbClr val="100000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79"/>
              </a:lnSpc>
            </a:pPr>
            <a:endParaRPr lang="en-US" dirty="0"/>
          </a:p>
          <a:p>
            <a:pPr marL="0" indent="2260600">
              <a:lnSpc>
                <a:spcPct val="106666"/>
              </a:lnSpc>
            </a:pPr>
            <a:r>
              <a:rPr lang="en-US" altLang="zh-CN" sz="6350" spc="355" dirty="0">
                <a:solidFill>
                  <a:srgbClr val="100000"/>
                </a:solidFill>
                <a:latin typeface="Times New Roman"/>
                <a:ea typeface="Times New Roman"/>
              </a:rPr>
              <a:t>[1,</a:t>
            </a:r>
            <a:r>
              <a:rPr lang="en-US" altLang="zh-CN" sz="635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350" spc="370" dirty="0">
                <a:solidFill>
                  <a:srgbClr val="100000"/>
                </a:solidFill>
                <a:latin typeface="Times New Roman"/>
                <a:ea typeface="Times New Roman"/>
              </a:rPr>
              <a:t>3,</a:t>
            </a:r>
            <a:r>
              <a:rPr lang="en-US" altLang="zh-CN" sz="635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350" spc="370" dirty="0">
                <a:solidFill>
                  <a:srgbClr val="100000"/>
                </a:solidFill>
                <a:latin typeface="Times New Roman"/>
                <a:ea typeface="Times New Roman"/>
              </a:rPr>
              <a:t>5,</a:t>
            </a:r>
            <a:r>
              <a:rPr lang="en-US" altLang="zh-CN" sz="635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350" spc="370" dirty="0">
                <a:solidFill>
                  <a:srgbClr val="100000"/>
                </a:solidFill>
                <a:latin typeface="Times New Roman"/>
                <a:ea typeface="Times New Roman"/>
              </a:rPr>
              <a:t>7,</a:t>
            </a:r>
            <a:r>
              <a:rPr lang="en-US" altLang="zh-CN" sz="635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350" spc="415" dirty="0">
                <a:solidFill>
                  <a:srgbClr val="100000"/>
                </a:solidFill>
                <a:latin typeface="Times New Roman"/>
                <a:ea typeface="Times New Roman"/>
              </a:rPr>
              <a:t>9]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Freeform 1271"/>
          <p:cNvSpPr/>
          <p:nvPr/>
        </p:nvSpPr>
        <p:spPr>
          <a:xfrm>
            <a:off x="3663950" y="2203450"/>
            <a:ext cx="19050" cy="2724150"/>
          </a:xfrm>
          <a:custGeom>
            <a:avLst/>
            <a:gdLst>
              <a:gd name="connsiteX0" fmla="*/ 8354 w 19050"/>
              <a:gd name="connsiteY0" fmla="*/ 12700 h 2724150"/>
              <a:gd name="connsiteX1" fmla="*/ 8354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8354" y="12700"/>
                </a:moveTo>
                <a:lnTo>
                  <a:pt x="8354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Freeform 1272"/>
          <p:cNvSpPr/>
          <p:nvPr/>
        </p:nvSpPr>
        <p:spPr>
          <a:xfrm>
            <a:off x="5264150" y="2203450"/>
            <a:ext cx="19050" cy="2724150"/>
          </a:xfrm>
          <a:custGeom>
            <a:avLst/>
            <a:gdLst>
              <a:gd name="connsiteX0" fmla="*/ 10359 w 19050"/>
              <a:gd name="connsiteY0" fmla="*/ 12700 h 2724150"/>
              <a:gd name="connsiteX1" fmla="*/ 10359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0359" y="12700"/>
                </a:moveTo>
                <a:lnTo>
                  <a:pt x="10359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Freeform 1273"/>
          <p:cNvSpPr/>
          <p:nvPr/>
        </p:nvSpPr>
        <p:spPr>
          <a:xfrm>
            <a:off x="6864350" y="2203450"/>
            <a:ext cx="19050" cy="2724150"/>
          </a:xfrm>
          <a:custGeom>
            <a:avLst/>
            <a:gdLst>
              <a:gd name="connsiteX0" fmla="*/ 12363 w 19050"/>
              <a:gd name="connsiteY0" fmla="*/ 12700 h 2724150"/>
              <a:gd name="connsiteX1" fmla="*/ 12363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2363" y="12700"/>
                </a:moveTo>
                <a:lnTo>
                  <a:pt x="12363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Freeform 1274"/>
          <p:cNvSpPr/>
          <p:nvPr/>
        </p:nvSpPr>
        <p:spPr>
          <a:xfrm>
            <a:off x="8464550" y="2203450"/>
            <a:ext cx="19050" cy="2724150"/>
          </a:xfrm>
          <a:custGeom>
            <a:avLst/>
            <a:gdLst>
              <a:gd name="connsiteX0" fmla="*/ 14367 w 19050"/>
              <a:gd name="connsiteY0" fmla="*/ 12700 h 2724150"/>
              <a:gd name="connsiteX1" fmla="*/ 14367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4367" y="12700"/>
                </a:moveTo>
                <a:lnTo>
                  <a:pt x="14367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Freeform 1275"/>
          <p:cNvSpPr/>
          <p:nvPr/>
        </p:nvSpPr>
        <p:spPr>
          <a:xfrm>
            <a:off x="10064750" y="2203450"/>
            <a:ext cx="19050" cy="2724150"/>
          </a:xfrm>
          <a:custGeom>
            <a:avLst/>
            <a:gdLst>
              <a:gd name="connsiteX0" fmla="*/ 16372 w 19050"/>
              <a:gd name="connsiteY0" fmla="*/ 12700 h 2724150"/>
              <a:gd name="connsiteX1" fmla="*/ 16372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6372" y="12700"/>
                </a:moveTo>
                <a:lnTo>
                  <a:pt x="16372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Freeform 1276"/>
          <p:cNvSpPr/>
          <p:nvPr/>
        </p:nvSpPr>
        <p:spPr>
          <a:xfrm>
            <a:off x="11664950" y="2203450"/>
            <a:ext cx="19050" cy="2724150"/>
          </a:xfrm>
          <a:custGeom>
            <a:avLst/>
            <a:gdLst>
              <a:gd name="connsiteX0" fmla="*/ 18376 w 19050"/>
              <a:gd name="connsiteY0" fmla="*/ 12700 h 2724150"/>
              <a:gd name="connsiteX1" fmla="*/ 18376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8376" y="12700"/>
                </a:moveTo>
                <a:lnTo>
                  <a:pt x="18376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Freeform 1277"/>
          <p:cNvSpPr/>
          <p:nvPr/>
        </p:nvSpPr>
        <p:spPr>
          <a:xfrm>
            <a:off x="13277850" y="2203450"/>
            <a:ext cx="19050" cy="2724150"/>
          </a:xfrm>
          <a:custGeom>
            <a:avLst/>
            <a:gdLst>
              <a:gd name="connsiteX0" fmla="*/ 7681 w 19050"/>
              <a:gd name="connsiteY0" fmla="*/ 12700 h 2724150"/>
              <a:gd name="connsiteX1" fmla="*/ 7681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7681" y="12700"/>
                </a:moveTo>
                <a:lnTo>
                  <a:pt x="7681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Freeform 1278"/>
          <p:cNvSpPr/>
          <p:nvPr/>
        </p:nvSpPr>
        <p:spPr>
          <a:xfrm>
            <a:off x="2051050" y="2749550"/>
            <a:ext cx="12833350" cy="19050"/>
          </a:xfrm>
          <a:custGeom>
            <a:avLst/>
            <a:gdLst>
              <a:gd name="connsiteX0" fmla="*/ 12700 w 12833350"/>
              <a:gd name="connsiteY0" fmla="*/ 13922 h 19050"/>
              <a:gd name="connsiteX1" fmla="*/ 12843041 w 12833350"/>
              <a:gd name="connsiteY1" fmla="*/ 139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3922"/>
                </a:moveTo>
                <a:lnTo>
                  <a:pt x="12843041" y="13922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Freeform 1279"/>
          <p:cNvSpPr/>
          <p:nvPr/>
        </p:nvSpPr>
        <p:spPr>
          <a:xfrm>
            <a:off x="2051050" y="3295650"/>
            <a:ext cx="12833350" cy="19050"/>
          </a:xfrm>
          <a:custGeom>
            <a:avLst/>
            <a:gdLst>
              <a:gd name="connsiteX0" fmla="*/ 12700 w 12833350"/>
              <a:gd name="connsiteY0" fmla="*/ 8794 h 19050"/>
              <a:gd name="connsiteX1" fmla="*/ 12843041 w 12833350"/>
              <a:gd name="connsiteY1" fmla="*/ 87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8794"/>
                </a:moveTo>
                <a:lnTo>
                  <a:pt x="12843041" y="8794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Freeform 1280"/>
          <p:cNvSpPr/>
          <p:nvPr/>
        </p:nvSpPr>
        <p:spPr>
          <a:xfrm>
            <a:off x="2051050" y="3829050"/>
            <a:ext cx="12833350" cy="19050"/>
          </a:xfrm>
          <a:custGeom>
            <a:avLst/>
            <a:gdLst>
              <a:gd name="connsiteX0" fmla="*/ 12700 w 12833350"/>
              <a:gd name="connsiteY0" fmla="*/ 16366 h 19050"/>
              <a:gd name="connsiteX1" fmla="*/ 12843041 w 12833350"/>
              <a:gd name="connsiteY1" fmla="*/ 163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6366"/>
                </a:moveTo>
                <a:lnTo>
                  <a:pt x="12843041" y="16366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Freeform 1281"/>
          <p:cNvSpPr/>
          <p:nvPr/>
        </p:nvSpPr>
        <p:spPr>
          <a:xfrm>
            <a:off x="2051050" y="4375150"/>
            <a:ext cx="12833350" cy="19050"/>
          </a:xfrm>
          <a:custGeom>
            <a:avLst/>
            <a:gdLst>
              <a:gd name="connsiteX0" fmla="*/ 12700 w 12833350"/>
              <a:gd name="connsiteY0" fmla="*/ 11239 h 19050"/>
              <a:gd name="connsiteX1" fmla="*/ 12843041 w 12833350"/>
              <a:gd name="connsiteY1" fmla="*/ 112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1239"/>
                </a:moveTo>
                <a:lnTo>
                  <a:pt x="12843041" y="11239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Freeform 1282"/>
          <p:cNvSpPr/>
          <p:nvPr/>
        </p:nvSpPr>
        <p:spPr>
          <a:xfrm>
            <a:off x="2063750" y="2203450"/>
            <a:ext cx="19050" cy="2724150"/>
          </a:xfrm>
          <a:custGeom>
            <a:avLst/>
            <a:gdLst>
              <a:gd name="connsiteX0" fmla="*/ 6350 w 19050"/>
              <a:gd name="connsiteY0" fmla="*/ 12700 h 2724150"/>
              <a:gd name="connsiteX1" fmla="*/ 6350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6350" y="12700"/>
                </a:moveTo>
                <a:lnTo>
                  <a:pt x="6350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eform 1283"/>
          <p:cNvSpPr/>
          <p:nvPr/>
        </p:nvSpPr>
        <p:spPr>
          <a:xfrm>
            <a:off x="14878050" y="2203450"/>
            <a:ext cx="19050" cy="2724150"/>
          </a:xfrm>
          <a:custGeom>
            <a:avLst/>
            <a:gdLst>
              <a:gd name="connsiteX0" fmla="*/ 9690 w 19050"/>
              <a:gd name="connsiteY0" fmla="*/ 12700 h 2724150"/>
              <a:gd name="connsiteX1" fmla="*/ 9690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9690" y="12700"/>
                </a:moveTo>
                <a:lnTo>
                  <a:pt x="9690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Freeform 1284"/>
          <p:cNvSpPr/>
          <p:nvPr/>
        </p:nvSpPr>
        <p:spPr>
          <a:xfrm>
            <a:off x="2051050" y="2216150"/>
            <a:ext cx="12833350" cy="19050"/>
          </a:xfrm>
          <a:custGeom>
            <a:avLst/>
            <a:gdLst>
              <a:gd name="connsiteX0" fmla="*/ 12700 w 12833350"/>
              <a:gd name="connsiteY0" fmla="*/ 6350 h 19050"/>
              <a:gd name="connsiteX1" fmla="*/ 12843041 w 12833350"/>
              <a:gd name="connsiteY1" fmla="*/ 63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6350"/>
                </a:moveTo>
                <a:lnTo>
                  <a:pt x="12843041" y="6350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Freeform 1285"/>
          <p:cNvSpPr/>
          <p:nvPr/>
        </p:nvSpPr>
        <p:spPr>
          <a:xfrm>
            <a:off x="2051050" y="4908550"/>
            <a:ext cx="12833350" cy="19050"/>
          </a:xfrm>
          <a:custGeom>
            <a:avLst/>
            <a:gdLst>
              <a:gd name="connsiteX0" fmla="*/ 12700 w 12833350"/>
              <a:gd name="connsiteY0" fmla="*/ 18811 h 19050"/>
              <a:gd name="connsiteX1" fmla="*/ 12843041 w 12833350"/>
              <a:gd name="connsiteY1" fmla="*/ 188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8811"/>
                </a:moveTo>
                <a:lnTo>
                  <a:pt x="12843041" y="1881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Freeform 1286"/>
          <p:cNvSpPr/>
          <p:nvPr/>
        </p:nvSpPr>
        <p:spPr>
          <a:xfrm>
            <a:off x="6527800" y="6972300"/>
            <a:ext cx="749300" cy="723900"/>
          </a:xfrm>
          <a:custGeom>
            <a:avLst/>
            <a:gdLst>
              <a:gd name="connsiteX0" fmla="*/ 755904 w 749300"/>
              <a:gd name="connsiteY0" fmla="*/ 36864 h 723900"/>
              <a:gd name="connsiteX1" fmla="*/ 755904 w 749300"/>
              <a:gd name="connsiteY1" fmla="*/ 725865 h 723900"/>
              <a:gd name="connsiteX2" fmla="*/ 31496 w 749300"/>
              <a:gd name="connsiteY2" fmla="*/ 725865 h 723900"/>
              <a:gd name="connsiteX3" fmla="*/ 31496 w 749300"/>
              <a:gd name="connsiteY3" fmla="*/ 36864 h 723900"/>
              <a:gd name="connsiteX4" fmla="*/ 755904 w 749300"/>
              <a:gd name="connsiteY4" fmla="*/ 36864 h 723900"/>
              <a:gd name="connsiteX5" fmla="*/ 755904 w 749300"/>
              <a:gd name="connsiteY5" fmla="*/ 36864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00" h="723900">
                <a:moveTo>
                  <a:pt x="755904" y="36864"/>
                </a:moveTo>
                <a:cubicBezTo>
                  <a:pt x="955943" y="227126"/>
                  <a:pt x="955943" y="535602"/>
                  <a:pt x="755904" y="725865"/>
                </a:cubicBezTo>
                <a:cubicBezTo>
                  <a:pt x="555864" y="916127"/>
                  <a:pt x="231536" y="916127"/>
                  <a:pt x="31496" y="725865"/>
                </a:cubicBezTo>
                <a:cubicBezTo>
                  <a:pt x="-168542" y="535602"/>
                  <a:pt x="-168542" y="227126"/>
                  <a:pt x="31496" y="36864"/>
                </a:cubicBezTo>
                <a:cubicBezTo>
                  <a:pt x="231536" y="-153398"/>
                  <a:pt x="555864" y="-153398"/>
                  <a:pt x="755904" y="36864"/>
                </a:cubicBezTo>
                <a:lnTo>
                  <a:pt x="755904" y="3686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Freeform 1287"/>
          <p:cNvSpPr/>
          <p:nvPr/>
        </p:nvSpPr>
        <p:spPr>
          <a:xfrm>
            <a:off x="9207500" y="7797800"/>
            <a:ext cx="749300" cy="711200"/>
          </a:xfrm>
          <a:custGeom>
            <a:avLst/>
            <a:gdLst>
              <a:gd name="connsiteX0" fmla="*/ 760136 w 749300"/>
              <a:gd name="connsiteY0" fmla="*/ 26638 h 711200"/>
              <a:gd name="connsiteX1" fmla="*/ 760136 w 749300"/>
              <a:gd name="connsiteY1" fmla="*/ 715640 h 711200"/>
              <a:gd name="connsiteX2" fmla="*/ 35729 w 749300"/>
              <a:gd name="connsiteY2" fmla="*/ 715640 h 711200"/>
              <a:gd name="connsiteX3" fmla="*/ 35729 w 749300"/>
              <a:gd name="connsiteY3" fmla="*/ 26638 h 711200"/>
              <a:gd name="connsiteX4" fmla="*/ 760136 w 749300"/>
              <a:gd name="connsiteY4" fmla="*/ 26638 h 711200"/>
              <a:gd name="connsiteX5" fmla="*/ 760136 w 749300"/>
              <a:gd name="connsiteY5" fmla="*/ 26638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00" h="711200">
                <a:moveTo>
                  <a:pt x="760136" y="26638"/>
                </a:moveTo>
                <a:cubicBezTo>
                  <a:pt x="960176" y="216900"/>
                  <a:pt x="960176" y="525377"/>
                  <a:pt x="760136" y="715640"/>
                </a:cubicBezTo>
                <a:cubicBezTo>
                  <a:pt x="560097" y="905901"/>
                  <a:pt x="235768" y="905901"/>
                  <a:pt x="35729" y="715640"/>
                </a:cubicBezTo>
                <a:cubicBezTo>
                  <a:pt x="-164310" y="525377"/>
                  <a:pt x="-164310" y="216900"/>
                  <a:pt x="35729" y="26638"/>
                </a:cubicBezTo>
                <a:cubicBezTo>
                  <a:pt x="235768" y="-163623"/>
                  <a:pt x="560097" y="-163623"/>
                  <a:pt x="760136" y="26638"/>
                </a:cubicBezTo>
                <a:lnTo>
                  <a:pt x="760136" y="2663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508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8"/>
          <p:cNvSpPr txBox="1"/>
          <p:nvPr/>
        </p:nvSpPr>
        <p:spPr>
          <a:xfrm>
            <a:off x="3454400" y="668934"/>
            <a:ext cx="9370040" cy="78474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Represented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endParaRPr lang="en-US" dirty="0"/>
          </a:p>
          <a:p>
            <a:pPr marL="0" indent="279400">
              <a:lnSpc>
                <a:spcPct val="107083"/>
              </a:lnSpc>
            </a:pPr>
            <a:r>
              <a:rPr lang="en-US" altLang="zh-CN" sz="5650" spc="600" dirty="0">
                <a:solidFill>
                  <a:srgbClr val="EF5926"/>
                </a:solidFill>
                <a:latin typeface="Times New Roman"/>
                <a:ea typeface="Times New Roman"/>
              </a:rPr>
              <a:t>Matrices</a:t>
            </a:r>
            <a:r>
              <a:rPr lang="en-US" altLang="zh-CN" sz="5650" spc="34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650" spc="555" dirty="0">
                <a:solidFill>
                  <a:srgbClr val="100000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5650" spc="3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650" spc="710" dirty="0">
                <a:solidFill>
                  <a:srgbClr val="EF5926"/>
                </a:solidFill>
                <a:latin typeface="Times New Roman"/>
                <a:ea typeface="Times New Roman"/>
              </a:rPr>
              <a:t>2-D</a:t>
            </a:r>
            <a:r>
              <a:rPr lang="en-US" altLang="zh-CN" sz="5650" spc="35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650" spc="555" dirty="0">
                <a:solidFill>
                  <a:srgbClr val="100000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25"/>
              </a:lnSpc>
            </a:pPr>
            <a:endParaRPr lang="en-US" dirty="0"/>
          </a:p>
          <a:p>
            <a:pPr marL="0" indent="3200400">
              <a:lnSpc>
                <a:spcPct val="100000"/>
              </a:lnSpc>
            </a:pPr>
            <a:r>
              <a:rPr lang="en-US" altLang="zh-CN" sz="5250" spc="335" dirty="0">
                <a:solidFill>
                  <a:srgbClr val="100000"/>
                </a:solidFill>
                <a:latin typeface="Times New Roman"/>
                <a:ea typeface="Times New Roman"/>
              </a:rPr>
              <a:t>[[1,</a:t>
            </a:r>
            <a:r>
              <a:rPr lang="en-US" altLang="zh-CN" sz="525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360" dirty="0">
                <a:solidFill>
                  <a:srgbClr val="100000"/>
                </a:solidFill>
                <a:latin typeface="Times New Roman"/>
                <a:ea typeface="Times New Roman"/>
              </a:rPr>
              <a:t>3,</a:t>
            </a:r>
            <a:r>
              <a:rPr lang="en-US" altLang="zh-CN" sz="525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340" dirty="0">
                <a:solidFill>
                  <a:srgbClr val="100000"/>
                </a:solidFill>
                <a:latin typeface="Times New Roman"/>
                <a:ea typeface="Times New Roman"/>
              </a:rPr>
              <a:t>5],</a:t>
            </a:r>
          </a:p>
          <a:p>
            <a:pPr marL="0" indent="3486404">
              <a:lnSpc>
                <a:spcPct val="100000"/>
              </a:lnSpc>
              <a:spcBef>
                <a:spcPts val="190"/>
              </a:spcBef>
            </a:pPr>
            <a:r>
              <a:rPr lang="en-US" altLang="zh-CN" sz="5250" spc="220" dirty="0">
                <a:solidFill>
                  <a:srgbClr val="100000"/>
                </a:solidFill>
                <a:latin typeface="Times New Roman"/>
                <a:ea typeface="Times New Roman"/>
              </a:rPr>
              <a:t>[7,</a:t>
            </a:r>
            <a:r>
              <a:rPr lang="en-US" altLang="zh-CN" sz="5250" spc="1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234" dirty="0">
                <a:solidFill>
                  <a:srgbClr val="100000"/>
                </a:solidFill>
                <a:latin typeface="Times New Roman"/>
                <a:ea typeface="Times New Roman"/>
              </a:rPr>
              <a:t>9,</a:t>
            </a:r>
            <a:r>
              <a:rPr lang="en-US" altLang="zh-CN" sz="5250" spc="1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50" spc="255" dirty="0">
                <a:solidFill>
                  <a:srgbClr val="100000"/>
                </a:solidFill>
                <a:latin typeface="Times New Roman"/>
                <a:ea typeface="Times New Roman"/>
              </a:rPr>
              <a:t>11]]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 173"/>
          <p:cNvSpPr/>
          <p:nvPr/>
        </p:nvSpPr>
        <p:spPr>
          <a:xfrm>
            <a:off x="3771900" y="2108200"/>
            <a:ext cx="1625600" cy="25400"/>
          </a:xfrm>
          <a:custGeom>
            <a:avLst/>
            <a:gdLst>
              <a:gd name="connsiteX0" fmla="*/ 33611 w 1625600"/>
              <a:gd name="connsiteY0" fmla="*/ 29518 h 25400"/>
              <a:gd name="connsiteX1" fmla="*/ 1603080 w 1625600"/>
              <a:gd name="connsiteY1" fmla="*/ 29518 h 25400"/>
              <a:gd name="connsiteX2" fmla="*/ 1628480 w 1625600"/>
              <a:gd name="connsiteY2" fmla="*/ 29518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25400">
                <a:moveTo>
                  <a:pt x="33611" y="29518"/>
                </a:moveTo>
                <a:lnTo>
                  <a:pt x="1603080" y="29518"/>
                </a:lnTo>
                <a:lnTo>
                  <a:pt x="1628480" y="29518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/>
          <p:cNvSpPr/>
          <p:nvPr/>
        </p:nvSpPr>
        <p:spPr>
          <a:xfrm>
            <a:off x="5346700" y="1993900"/>
            <a:ext cx="241300" cy="241300"/>
          </a:xfrm>
          <a:custGeom>
            <a:avLst/>
            <a:gdLst>
              <a:gd name="connsiteX0" fmla="*/ 28279 w 241300"/>
              <a:gd name="connsiteY0" fmla="*/ 250498 h 241300"/>
              <a:gd name="connsiteX1" fmla="*/ 241639 w 241300"/>
              <a:gd name="connsiteY1" fmla="*/ 143818 h 241300"/>
              <a:gd name="connsiteX2" fmla="*/ 28279 w 241300"/>
              <a:gd name="connsiteY2" fmla="*/ 37138 h 241300"/>
              <a:gd name="connsiteX3" fmla="*/ 28279 w 241300"/>
              <a:gd name="connsiteY3" fmla="*/ 250498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41300">
                <a:moveTo>
                  <a:pt x="28279" y="250498"/>
                </a:moveTo>
                <a:lnTo>
                  <a:pt x="241639" y="143818"/>
                </a:lnTo>
                <a:lnTo>
                  <a:pt x="28279" y="37138"/>
                </a:lnTo>
                <a:lnTo>
                  <a:pt x="28279" y="250498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/>
          <p:cNvSpPr/>
          <p:nvPr/>
        </p:nvSpPr>
        <p:spPr>
          <a:xfrm>
            <a:off x="2692400" y="5537200"/>
            <a:ext cx="1016000" cy="25400"/>
          </a:xfrm>
          <a:custGeom>
            <a:avLst/>
            <a:gdLst>
              <a:gd name="connsiteX0" fmla="*/ 28486 w 1016000"/>
              <a:gd name="connsiteY0" fmla="*/ 33859 h 25400"/>
              <a:gd name="connsiteX1" fmla="*/ 990946 w 1016000"/>
              <a:gd name="connsiteY1" fmla="*/ 33859 h 25400"/>
              <a:gd name="connsiteX2" fmla="*/ 1016346 w 1016000"/>
              <a:gd name="connsiteY2" fmla="*/ 33859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25400">
                <a:moveTo>
                  <a:pt x="28486" y="33859"/>
                </a:moveTo>
                <a:lnTo>
                  <a:pt x="990946" y="33859"/>
                </a:lnTo>
                <a:lnTo>
                  <a:pt x="1016346" y="33859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/>
          <p:cNvSpPr/>
          <p:nvPr/>
        </p:nvSpPr>
        <p:spPr>
          <a:xfrm>
            <a:off x="3657600" y="5435600"/>
            <a:ext cx="228600" cy="241300"/>
          </a:xfrm>
          <a:custGeom>
            <a:avLst/>
            <a:gdLst>
              <a:gd name="connsiteX0" fmla="*/ 25746 w 228600"/>
              <a:gd name="connsiteY0" fmla="*/ 242139 h 241300"/>
              <a:gd name="connsiteX1" fmla="*/ 239106 w 228600"/>
              <a:gd name="connsiteY1" fmla="*/ 135460 h 241300"/>
              <a:gd name="connsiteX2" fmla="*/ 25746 w 228600"/>
              <a:gd name="connsiteY2" fmla="*/ 28780 h 241300"/>
              <a:gd name="connsiteX3" fmla="*/ 25746 w 228600"/>
              <a:gd name="connsiteY3" fmla="*/ 242139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5746" y="242139"/>
                </a:moveTo>
                <a:lnTo>
                  <a:pt x="239106" y="135460"/>
                </a:lnTo>
                <a:lnTo>
                  <a:pt x="25746" y="28780"/>
                </a:lnTo>
                <a:lnTo>
                  <a:pt x="25746" y="24213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/>
          <p:cNvSpPr/>
          <p:nvPr/>
        </p:nvSpPr>
        <p:spPr>
          <a:xfrm>
            <a:off x="6705600" y="2133600"/>
            <a:ext cx="2743200" cy="381000"/>
          </a:xfrm>
          <a:custGeom>
            <a:avLst/>
            <a:gdLst>
              <a:gd name="connsiteX0" fmla="*/ 36486 w 2743200"/>
              <a:gd name="connsiteY0" fmla="*/ 26515 h 381000"/>
              <a:gd name="connsiteX1" fmla="*/ 2722082 w 2743200"/>
              <a:gd name="connsiteY1" fmla="*/ 385789 h 381000"/>
              <a:gd name="connsiteX2" fmla="*/ 2747258 w 2743200"/>
              <a:gd name="connsiteY2" fmla="*/ 389157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381000">
                <a:moveTo>
                  <a:pt x="36486" y="26515"/>
                </a:moveTo>
                <a:lnTo>
                  <a:pt x="2722082" y="385789"/>
                </a:lnTo>
                <a:lnTo>
                  <a:pt x="2747258" y="38915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/>
          <p:cNvSpPr/>
          <p:nvPr/>
        </p:nvSpPr>
        <p:spPr>
          <a:xfrm>
            <a:off x="9385300" y="2387600"/>
            <a:ext cx="241300" cy="228600"/>
          </a:xfrm>
          <a:custGeom>
            <a:avLst/>
            <a:gdLst>
              <a:gd name="connsiteX0" fmla="*/ 28236 w 241300"/>
              <a:gd name="connsiteY0" fmla="*/ 237526 h 228600"/>
              <a:gd name="connsiteX1" fmla="*/ 253857 w 241300"/>
              <a:gd name="connsiteY1" fmla="*/ 160079 h 228600"/>
              <a:gd name="connsiteX2" fmla="*/ 56526 w 241300"/>
              <a:gd name="connsiteY2" fmla="*/ 26051 h 228600"/>
              <a:gd name="connsiteX3" fmla="*/ 28236 w 241300"/>
              <a:gd name="connsiteY3" fmla="*/ 23752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28600">
                <a:moveTo>
                  <a:pt x="28236" y="237526"/>
                </a:moveTo>
                <a:lnTo>
                  <a:pt x="253857" y="160079"/>
                </a:lnTo>
                <a:lnTo>
                  <a:pt x="56526" y="26051"/>
                </a:lnTo>
                <a:lnTo>
                  <a:pt x="28236" y="237526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6400800" y="2628900"/>
            <a:ext cx="901700" cy="1155700"/>
          </a:xfrm>
          <a:custGeom>
            <a:avLst/>
            <a:gdLst>
              <a:gd name="connsiteX0" fmla="*/ 35198 w 901700"/>
              <a:gd name="connsiteY0" fmla="*/ 31405 h 1155700"/>
              <a:gd name="connsiteX1" fmla="*/ 886865 w 901700"/>
              <a:gd name="connsiteY1" fmla="*/ 1144904 h 1155700"/>
              <a:gd name="connsiteX2" fmla="*/ 902296 w 901700"/>
              <a:gd name="connsiteY2" fmla="*/ 1165079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700" h="1155700">
                <a:moveTo>
                  <a:pt x="35198" y="31405"/>
                </a:moveTo>
                <a:lnTo>
                  <a:pt x="886865" y="1144904"/>
                </a:lnTo>
                <a:lnTo>
                  <a:pt x="902296" y="1165079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7175500" y="3683000"/>
            <a:ext cx="241300" cy="254000"/>
          </a:xfrm>
          <a:custGeom>
            <a:avLst/>
            <a:gdLst>
              <a:gd name="connsiteX0" fmla="*/ 27429 w 241300"/>
              <a:gd name="connsiteY0" fmla="*/ 155614 h 254000"/>
              <a:gd name="connsiteX1" fmla="*/ 241786 w 241300"/>
              <a:gd name="connsiteY1" fmla="*/ 260275 h 254000"/>
              <a:gd name="connsiteX2" fmla="*/ 196901 w 241300"/>
              <a:gd name="connsiteY2" fmla="*/ 25993 h 254000"/>
              <a:gd name="connsiteX3" fmla="*/ 27429 w 241300"/>
              <a:gd name="connsiteY3" fmla="*/ 155614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27429" y="155614"/>
                </a:moveTo>
                <a:lnTo>
                  <a:pt x="241786" y="260275"/>
                </a:lnTo>
                <a:lnTo>
                  <a:pt x="196901" y="25993"/>
                </a:lnTo>
                <a:lnTo>
                  <a:pt x="27429" y="15561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/>
          <p:cNvSpPr/>
          <p:nvPr/>
        </p:nvSpPr>
        <p:spPr>
          <a:xfrm>
            <a:off x="5016500" y="4762500"/>
            <a:ext cx="1905000" cy="749300"/>
          </a:xfrm>
          <a:custGeom>
            <a:avLst/>
            <a:gdLst>
              <a:gd name="connsiteX0" fmla="*/ 27176 w 1905000"/>
              <a:gd name="connsiteY0" fmla="*/ 757103 h 749300"/>
              <a:gd name="connsiteX1" fmla="*/ 1888540 w 1905000"/>
              <a:gd name="connsiteY1" fmla="*/ 36693 h 749300"/>
              <a:gd name="connsiteX2" fmla="*/ 1912227 w 1905000"/>
              <a:gd name="connsiteY2" fmla="*/ 27525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749300">
                <a:moveTo>
                  <a:pt x="27176" y="757103"/>
                </a:moveTo>
                <a:lnTo>
                  <a:pt x="1888540" y="36693"/>
                </a:lnTo>
                <a:lnTo>
                  <a:pt x="1912227" y="27525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/>
          <p:cNvSpPr/>
          <p:nvPr/>
        </p:nvSpPr>
        <p:spPr>
          <a:xfrm>
            <a:off x="6832600" y="4673600"/>
            <a:ext cx="266700" cy="215900"/>
          </a:xfrm>
          <a:custGeom>
            <a:avLst/>
            <a:gdLst>
              <a:gd name="connsiteX0" fmla="*/ 110945 w 266700"/>
              <a:gd name="connsiteY0" fmla="*/ 225082 h 215900"/>
              <a:gd name="connsiteX1" fmla="*/ 271418 w 266700"/>
              <a:gd name="connsiteY1" fmla="*/ 48583 h 215900"/>
              <a:gd name="connsiteX2" fmla="*/ 33935 w 266700"/>
              <a:gd name="connsiteY2" fmla="*/ 26105 h 215900"/>
              <a:gd name="connsiteX3" fmla="*/ 110945 w 266700"/>
              <a:gd name="connsiteY3" fmla="*/ 225082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110945" y="225082"/>
                </a:moveTo>
                <a:lnTo>
                  <a:pt x="271418" y="48583"/>
                </a:lnTo>
                <a:lnTo>
                  <a:pt x="33935" y="26105"/>
                </a:lnTo>
                <a:lnTo>
                  <a:pt x="110945" y="22508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/>
          <p:cNvSpPr/>
          <p:nvPr/>
        </p:nvSpPr>
        <p:spPr>
          <a:xfrm>
            <a:off x="8153400" y="3175000"/>
            <a:ext cx="1600200" cy="1079500"/>
          </a:xfrm>
          <a:custGeom>
            <a:avLst/>
            <a:gdLst>
              <a:gd name="connsiteX0" fmla="*/ 29532 w 1600200"/>
              <a:gd name="connsiteY0" fmla="*/ 1082929 h 1079500"/>
              <a:gd name="connsiteX1" fmla="*/ 1580937 w 1600200"/>
              <a:gd name="connsiteY1" fmla="*/ 44745 h 1079500"/>
              <a:gd name="connsiteX2" fmla="*/ 1602047 w 1600200"/>
              <a:gd name="connsiteY2" fmla="*/ 30619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079500">
                <a:moveTo>
                  <a:pt x="29532" y="1082929"/>
                </a:moveTo>
                <a:lnTo>
                  <a:pt x="1580937" y="44745"/>
                </a:lnTo>
                <a:lnTo>
                  <a:pt x="1602047" y="30619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/>
          <p:cNvSpPr/>
          <p:nvPr/>
        </p:nvSpPr>
        <p:spPr>
          <a:xfrm>
            <a:off x="9639300" y="3073400"/>
            <a:ext cx="266700" cy="228600"/>
          </a:xfrm>
          <a:custGeom>
            <a:avLst/>
            <a:gdLst>
              <a:gd name="connsiteX0" fmla="*/ 154368 w 266700"/>
              <a:gd name="connsiteY0" fmla="*/ 235004 h 228600"/>
              <a:gd name="connsiteX1" fmla="*/ 272357 w 266700"/>
              <a:gd name="connsiteY1" fmla="*/ 27684 h 228600"/>
              <a:gd name="connsiteX2" fmla="*/ 35707 w 266700"/>
              <a:gd name="connsiteY2" fmla="*/ 57686 h 228600"/>
              <a:gd name="connsiteX3" fmla="*/ 154368 w 266700"/>
              <a:gd name="connsiteY3" fmla="*/ 23500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54368" y="235004"/>
                </a:moveTo>
                <a:lnTo>
                  <a:pt x="272357" y="27684"/>
                </a:lnTo>
                <a:lnTo>
                  <a:pt x="35707" y="57686"/>
                </a:lnTo>
                <a:lnTo>
                  <a:pt x="154368" y="2350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/>
          <p:cNvSpPr/>
          <p:nvPr/>
        </p:nvSpPr>
        <p:spPr>
          <a:xfrm>
            <a:off x="8153400" y="4635500"/>
            <a:ext cx="1562100" cy="546100"/>
          </a:xfrm>
          <a:custGeom>
            <a:avLst/>
            <a:gdLst>
              <a:gd name="connsiteX0" fmla="*/ 29532 w 1562100"/>
              <a:gd name="connsiteY0" fmla="*/ 33032 h 546100"/>
              <a:gd name="connsiteX1" fmla="*/ 1549672 w 1562100"/>
              <a:gd name="connsiteY1" fmla="*/ 550495 h 546100"/>
              <a:gd name="connsiteX2" fmla="*/ 1573717 w 1562100"/>
              <a:gd name="connsiteY2" fmla="*/ 558681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546100">
                <a:moveTo>
                  <a:pt x="29532" y="33032"/>
                </a:moveTo>
                <a:lnTo>
                  <a:pt x="1549672" y="550495"/>
                </a:lnTo>
                <a:lnTo>
                  <a:pt x="1573717" y="558681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/>
          <p:cNvSpPr/>
          <p:nvPr/>
        </p:nvSpPr>
        <p:spPr>
          <a:xfrm>
            <a:off x="9639300" y="5054600"/>
            <a:ext cx="254000" cy="228600"/>
          </a:xfrm>
          <a:custGeom>
            <a:avLst/>
            <a:gdLst>
              <a:gd name="connsiteX0" fmla="*/ 29395 w 254000"/>
              <a:gd name="connsiteY0" fmla="*/ 232386 h 228600"/>
              <a:gd name="connsiteX1" fmla="*/ 265749 w 254000"/>
              <a:gd name="connsiteY1" fmla="*/ 200150 h 228600"/>
              <a:gd name="connsiteX2" fmla="*/ 98149 w 254000"/>
              <a:gd name="connsiteY2" fmla="*/ 30406 h 228600"/>
              <a:gd name="connsiteX3" fmla="*/ 29395 w 254000"/>
              <a:gd name="connsiteY3" fmla="*/ 23238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28600">
                <a:moveTo>
                  <a:pt x="29395" y="232386"/>
                </a:moveTo>
                <a:lnTo>
                  <a:pt x="265749" y="200150"/>
                </a:lnTo>
                <a:lnTo>
                  <a:pt x="98149" y="30406"/>
                </a:lnTo>
                <a:lnTo>
                  <a:pt x="29395" y="232386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/>
          <p:cNvSpPr/>
          <p:nvPr/>
        </p:nvSpPr>
        <p:spPr>
          <a:xfrm>
            <a:off x="10985500" y="4406900"/>
            <a:ext cx="1790700" cy="850900"/>
          </a:xfrm>
          <a:custGeom>
            <a:avLst/>
            <a:gdLst>
              <a:gd name="connsiteX0" fmla="*/ 34333 w 1790700"/>
              <a:gd name="connsiteY0" fmla="*/ 851410 h 850900"/>
              <a:gd name="connsiteX1" fmla="*/ 1771355 w 1790700"/>
              <a:gd name="connsiteY1" fmla="*/ 38776 h 850900"/>
              <a:gd name="connsiteX2" fmla="*/ 1794362 w 1790700"/>
              <a:gd name="connsiteY2" fmla="*/ 28013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850900">
                <a:moveTo>
                  <a:pt x="34333" y="851410"/>
                </a:moveTo>
                <a:lnTo>
                  <a:pt x="1771355" y="38776"/>
                </a:lnTo>
                <a:lnTo>
                  <a:pt x="1794362" y="28013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/>
          <p:cNvSpPr/>
          <p:nvPr/>
        </p:nvSpPr>
        <p:spPr>
          <a:xfrm>
            <a:off x="12674600" y="4318000"/>
            <a:ext cx="266700" cy="215900"/>
          </a:xfrm>
          <a:custGeom>
            <a:avLst/>
            <a:gdLst>
              <a:gd name="connsiteX0" fmla="*/ 127457 w 266700"/>
              <a:gd name="connsiteY0" fmla="*/ 224305 h 215900"/>
              <a:gd name="connsiteX1" fmla="*/ 275513 w 266700"/>
              <a:gd name="connsiteY1" fmla="*/ 37264 h 215900"/>
              <a:gd name="connsiteX2" fmla="*/ 37045 w 266700"/>
              <a:gd name="connsiteY2" fmla="*/ 31048 h 215900"/>
              <a:gd name="connsiteX3" fmla="*/ 127457 w 266700"/>
              <a:gd name="connsiteY3" fmla="*/ 224305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127457" y="224305"/>
                </a:moveTo>
                <a:lnTo>
                  <a:pt x="275513" y="37264"/>
                </a:lnTo>
                <a:lnTo>
                  <a:pt x="37045" y="31048"/>
                </a:lnTo>
                <a:lnTo>
                  <a:pt x="127457" y="224305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/>
          <p:cNvSpPr/>
          <p:nvPr/>
        </p:nvSpPr>
        <p:spPr>
          <a:xfrm>
            <a:off x="10845800" y="2819400"/>
            <a:ext cx="1866900" cy="838200"/>
          </a:xfrm>
          <a:custGeom>
            <a:avLst/>
            <a:gdLst>
              <a:gd name="connsiteX0" fmla="*/ 25848 w 1866900"/>
              <a:gd name="connsiteY0" fmla="*/ 34700 h 838200"/>
              <a:gd name="connsiteX1" fmla="*/ 1853002 w 1866900"/>
              <a:gd name="connsiteY1" fmla="*/ 840496 h 838200"/>
              <a:gd name="connsiteX2" fmla="*/ 1876242 w 1866900"/>
              <a:gd name="connsiteY2" fmla="*/ 85074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838200">
                <a:moveTo>
                  <a:pt x="25848" y="34700"/>
                </a:moveTo>
                <a:lnTo>
                  <a:pt x="1853002" y="840496"/>
                </a:lnTo>
                <a:lnTo>
                  <a:pt x="1876242" y="850745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/>
          <p:cNvSpPr/>
          <p:nvPr/>
        </p:nvSpPr>
        <p:spPr>
          <a:xfrm>
            <a:off x="12623800" y="3530600"/>
            <a:ext cx="266700" cy="215900"/>
          </a:xfrm>
          <a:custGeom>
            <a:avLst/>
            <a:gdLst>
              <a:gd name="connsiteX0" fmla="*/ 31955 w 266700"/>
              <a:gd name="connsiteY0" fmla="*/ 226904 h 215900"/>
              <a:gd name="connsiteX1" fmla="*/ 270218 w 266700"/>
              <a:gd name="connsiteY1" fmla="*/ 215389 h 215900"/>
              <a:gd name="connsiteX2" fmla="*/ 118047 w 266700"/>
              <a:gd name="connsiteY2" fmla="*/ 31686 h 215900"/>
              <a:gd name="connsiteX3" fmla="*/ 31955 w 266700"/>
              <a:gd name="connsiteY3" fmla="*/ 226904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31955" y="226904"/>
                </a:moveTo>
                <a:lnTo>
                  <a:pt x="270218" y="215389"/>
                </a:lnTo>
                <a:lnTo>
                  <a:pt x="118047" y="31686"/>
                </a:lnTo>
                <a:lnTo>
                  <a:pt x="31955" y="2269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20" y="4838700"/>
            <a:ext cx="1135380" cy="1120140"/>
          </a:xfrm>
          <a:prstGeom prst="rect">
            <a:avLst/>
          </a:prstGeom>
        </p:spPr>
      </p:pic>
      <p:pic>
        <p:nvPicPr>
          <p:cNvPr id="193" name="Picture 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0" y="3893820"/>
            <a:ext cx="1135380" cy="1135380"/>
          </a:xfrm>
          <a:prstGeom prst="rect">
            <a:avLst/>
          </a:prstGeom>
        </p:spPr>
      </p:pic>
      <p:pic>
        <p:nvPicPr>
          <p:cNvPr id="194" name="Picture 1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1600200"/>
            <a:ext cx="1143000" cy="1120140"/>
          </a:xfrm>
          <a:prstGeom prst="rect">
            <a:avLst/>
          </a:prstGeom>
        </p:spPr>
      </p:pic>
      <p:pic>
        <p:nvPicPr>
          <p:cNvPr id="195" name="Picture 1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2019300"/>
            <a:ext cx="1135380" cy="1135380"/>
          </a:xfrm>
          <a:prstGeom prst="rect">
            <a:avLst/>
          </a:prstGeom>
        </p:spPr>
      </p:pic>
      <p:pic>
        <p:nvPicPr>
          <p:cNvPr id="196" name="Picture 1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4838700"/>
            <a:ext cx="1120140" cy="1120140"/>
          </a:xfrm>
          <a:prstGeom prst="rect">
            <a:avLst/>
          </a:prstGeom>
        </p:spPr>
      </p:pic>
      <p:pic>
        <p:nvPicPr>
          <p:cNvPr id="197" name="Picture 1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2561" y="3451860"/>
            <a:ext cx="1135380" cy="1135380"/>
          </a:xfrm>
          <a:prstGeom prst="rect">
            <a:avLst/>
          </a:prstGeom>
        </p:spPr>
      </p:pic>
      <p:sp>
        <p:nvSpPr>
          <p:cNvPr id="2" name="TextBox 197"/>
          <p:cNvSpPr txBox="1"/>
          <p:nvPr/>
        </p:nvSpPr>
        <p:spPr>
          <a:xfrm>
            <a:off x="3225800" y="668934"/>
            <a:ext cx="992324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Flow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2946400" y="1439976"/>
            <a:ext cx="7583355" cy="1447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3333"/>
              </a:lnSpc>
              <a:tabLst>
                <a:tab pos="2705100" algn="l"/>
                <a:tab pos="7150100" algn="l"/>
              </a:tabLst>
            </a:pPr>
            <a:r>
              <a:rPr lang="en-US" altLang="zh-CN" sz="7700" spc="520" dirty="0">
                <a:solidFill>
                  <a:srgbClr val="6559A5"/>
                </a:solidFill>
                <a:latin typeface="Times New Roman"/>
                <a:ea typeface="Times New Roman"/>
              </a:rPr>
              <a:t>A	</a:t>
            </a:r>
            <a:r>
              <a:rPr lang="en-US" altLang="zh-CN" sz="2750" spc="355" dirty="0">
                <a:solidFill>
                  <a:srgbClr val="299EBB"/>
                </a:solidFill>
                <a:latin typeface="Times New Roman"/>
                <a:ea typeface="Times New Roman"/>
              </a:rPr>
              <a:t>round	</a:t>
            </a:r>
            <a:r>
              <a:rPr lang="en-US" altLang="zh-CN" sz="4150" spc="295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7467600" y="3629216"/>
            <a:ext cx="6282782" cy="1163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2500"/>
              </a:lnSpc>
              <a:tabLst>
                <a:tab pos="5778500" algn="l"/>
              </a:tabLst>
            </a:pPr>
            <a:r>
              <a:rPr lang="en-US" altLang="zh-CN" sz="4150" spc="295" dirty="0">
                <a:solidFill>
                  <a:srgbClr val="299EBB"/>
                </a:solidFill>
                <a:latin typeface="Times New Roman"/>
                <a:ea typeface="Times New Roman"/>
              </a:rPr>
              <a:t>+	</a:t>
            </a:r>
            <a:r>
              <a:rPr lang="en-US" altLang="zh-CN" sz="4700" spc="280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1866900" y="4945177"/>
            <a:ext cx="832999" cy="1251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7700" spc="410" dirty="0">
                <a:solidFill>
                  <a:srgbClr val="6559A5"/>
                </a:solidFill>
                <a:latin typeface="Times New Roman"/>
                <a:ea typeface="Times New Roman"/>
              </a:rPr>
              <a:t>B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3314700" y="7039366"/>
            <a:ext cx="359771" cy="759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583"/>
              </a:lnSpc>
            </a:pPr>
            <a:r>
              <a:rPr lang="en-US" altLang="zh-CN" sz="4550" spc="-565" dirty="0">
                <a:solidFill>
                  <a:srgbClr val="6559A5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4008845" y="5131592"/>
            <a:ext cx="3830497" cy="2667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0554">
              <a:lnSpc>
                <a:spcPct val="107500"/>
              </a:lnSpc>
            </a:pPr>
            <a:r>
              <a:rPr lang="en-US" altLang="zh-CN" sz="2950" spc="275" dirty="0">
                <a:solidFill>
                  <a:srgbClr val="299EBB"/>
                </a:solidFill>
                <a:latin typeface="Times New Roman"/>
                <a:ea typeface="Times New Roman"/>
              </a:rPr>
              <a:t>f</a:t>
            </a: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loor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15"/>
              </a:lnSpc>
            </a:pPr>
            <a:endParaRPr lang="en-US" dirty="0"/>
          </a:p>
          <a:p>
            <a:pPr marL="0">
              <a:lnSpc>
                <a:spcPct val="109583"/>
              </a:lnSpc>
            </a:pPr>
            <a:r>
              <a:rPr lang="en-US" altLang="zh-CN" sz="4550" spc="770" dirty="0">
                <a:solidFill>
                  <a:srgbClr val="6559A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4550" spc="1595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615" dirty="0">
                <a:solidFill>
                  <a:srgbClr val="6559A5"/>
                </a:solidFill>
                <a:latin typeface="Times New Roman"/>
                <a:ea typeface="Times New Roman"/>
              </a:rPr>
              <a:t>(round(A)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8173716" y="7039366"/>
            <a:ext cx="359771" cy="759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583"/>
              </a:lnSpc>
            </a:pPr>
            <a:r>
              <a:rPr lang="en-US" altLang="zh-CN" sz="4550" spc="155" dirty="0">
                <a:solidFill>
                  <a:srgbClr val="6559A5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8867862" y="5161137"/>
            <a:ext cx="3136352" cy="2638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304838">
              <a:lnSpc>
                <a:spcPct val="106250"/>
              </a:lnSpc>
            </a:pPr>
            <a:r>
              <a:rPr lang="en-US" altLang="zh-CN" sz="2650" spc="365" dirty="0">
                <a:solidFill>
                  <a:srgbClr val="299EBB"/>
                </a:solidFill>
                <a:latin typeface="Times New Roman"/>
                <a:ea typeface="Times New Roman"/>
              </a:rPr>
              <a:t>abs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0"/>
              </a:lnSpc>
            </a:pPr>
            <a:endParaRPr lang="en-US" dirty="0"/>
          </a:p>
          <a:p>
            <a:pPr marL="0">
              <a:lnSpc>
                <a:spcPct val="109583"/>
              </a:lnSpc>
            </a:pPr>
            <a:r>
              <a:rPr lang="en-US" altLang="zh-CN" sz="4550" spc="910" dirty="0">
                <a:solidFill>
                  <a:srgbClr val="6559A5"/>
                </a:solidFill>
                <a:latin typeface="Times New Roman"/>
                <a:ea typeface="Times New Roman"/>
              </a:rPr>
              <a:t>floo</a:t>
            </a:r>
            <a:r>
              <a:rPr lang="en-US" altLang="zh-CN" sz="4550" spc="905" dirty="0">
                <a:solidFill>
                  <a:srgbClr val="6559A5"/>
                </a:solidFill>
                <a:latin typeface="Times New Roman"/>
                <a:ea typeface="Times New Roman"/>
              </a:rPr>
              <a:t>r(B))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12338589" y="7039366"/>
            <a:ext cx="359771" cy="759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583"/>
              </a:lnSpc>
            </a:pPr>
            <a:r>
              <a:rPr lang="en-US" altLang="zh-CN" sz="4550" spc="444" dirty="0">
                <a:solidFill>
                  <a:srgbClr val="6559A5"/>
                </a:solidFill>
                <a:latin typeface="Times New Roman"/>
                <a:ea typeface="Times New Roman"/>
              </a:rPr>
              <a:t>*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1930400" y="7801366"/>
            <a:ext cx="12274542" cy="762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</a:pPr>
            <a:r>
              <a:rPr lang="en-US" altLang="zh-CN" sz="4550" spc="880" dirty="0">
                <a:solidFill>
                  <a:srgbClr val="6559A5"/>
                </a:solidFill>
                <a:latin typeface="Times New Roman"/>
                <a:ea typeface="Times New Roman"/>
              </a:rPr>
              <a:t>round(A)</a:t>
            </a:r>
            <a:r>
              <a:rPr lang="en-US" altLang="zh-CN" sz="4550" spc="480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1065" dirty="0">
                <a:solidFill>
                  <a:srgbClr val="6559A5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4550" spc="480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845" dirty="0">
                <a:solidFill>
                  <a:srgbClr val="6559A5"/>
                </a:solidFill>
                <a:latin typeface="Times New Roman"/>
                <a:ea typeface="Times New Roman"/>
              </a:rPr>
              <a:t>abs(round(A)</a:t>
            </a:r>
            <a:r>
              <a:rPr lang="en-US" altLang="zh-CN" sz="4550" spc="485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1120" dirty="0">
                <a:solidFill>
                  <a:srgbClr val="6559A5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4550" spc="480" dirty="0">
                <a:solidFill>
                  <a:srgbClr val="6559A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50" spc="755" dirty="0">
                <a:solidFill>
                  <a:srgbClr val="6559A5"/>
                </a:solidFill>
                <a:latin typeface="Times New Roman"/>
                <a:ea typeface="Times New Roman"/>
              </a:rPr>
              <a:t>floor(B))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Freeform 1289"/>
          <p:cNvSpPr/>
          <p:nvPr/>
        </p:nvSpPr>
        <p:spPr>
          <a:xfrm>
            <a:off x="3663950" y="2203450"/>
            <a:ext cx="19050" cy="2724150"/>
          </a:xfrm>
          <a:custGeom>
            <a:avLst/>
            <a:gdLst>
              <a:gd name="connsiteX0" fmla="*/ 8354 w 19050"/>
              <a:gd name="connsiteY0" fmla="*/ 12700 h 2724150"/>
              <a:gd name="connsiteX1" fmla="*/ 8354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8354" y="12700"/>
                </a:moveTo>
                <a:lnTo>
                  <a:pt x="8354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Freeform 1290"/>
          <p:cNvSpPr/>
          <p:nvPr/>
        </p:nvSpPr>
        <p:spPr>
          <a:xfrm>
            <a:off x="5264150" y="2203450"/>
            <a:ext cx="19050" cy="2724150"/>
          </a:xfrm>
          <a:custGeom>
            <a:avLst/>
            <a:gdLst>
              <a:gd name="connsiteX0" fmla="*/ 10359 w 19050"/>
              <a:gd name="connsiteY0" fmla="*/ 12700 h 2724150"/>
              <a:gd name="connsiteX1" fmla="*/ 10359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0359" y="12700"/>
                </a:moveTo>
                <a:lnTo>
                  <a:pt x="10359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Freeform 1291"/>
          <p:cNvSpPr/>
          <p:nvPr/>
        </p:nvSpPr>
        <p:spPr>
          <a:xfrm>
            <a:off x="6864350" y="2203450"/>
            <a:ext cx="19050" cy="2724150"/>
          </a:xfrm>
          <a:custGeom>
            <a:avLst/>
            <a:gdLst>
              <a:gd name="connsiteX0" fmla="*/ 12363 w 19050"/>
              <a:gd name="connsiteY0" fmla="*/ 12700 h 2724150"/>
              <a:gd name="connsiteX1" fmla="*/ 12363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2363" y="12700"/>
                </a:moveTo>
                <a:lnTo>
                  <a:pt x="12363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Freeform 1292"/>
          <p:cNvSpPr/>
          <p:nvPr/>
        </p:nvSpPr>
        <p:spPr>
          <a:xfrm>
            <a:off x="8464550" y="2203450"/>
            <a:ext cx="19050" cy="2724150"/>
          </a:xfrm>
          <a:custGeom>
            <a:avLst/>
            <a:gdLst>
              <a:gd name="connsiteX0" fmla="*/ 14367 w 19050"/>
              <a:gd name="connsiteY0" fmla="*/ 12700 h 2724150"/>
              <a:gd name="connsiteX1" fmla="*/ 14367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4367" y="12700"/>
                </a:moveTo>
                <a:lnTo>
                  <a:pt x="14367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Freeform 1293"/>
          <p:cNvSpPr/>
          <p:nvPr/>
        </p:nvSpPr>
        <p:spPr>
          <a:xfrm>
            <a:off x="10064750" y="2203450"/>
            <a:ext cx="19050" cy="2724150"/>
          </a:xfrm>
          <a:custGeom>
            <a:avLst/>
            <a:gdLst>
              <a:gd name="connsiteX0" fmla="*/ 16372 w 19050"/>
              <a:gd name="connsiteY0" fmla="*/ 12700 h 2724150"/>
              <a:gd name="connsiteX1" fmla="*/ 16372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6372" y="12700"/>
                </a:moveTo>
                <a:lnTo>
                  <a:pt x="16372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Freeform 1294"/>
          <p:cNvSpPr/>
          <p:nvPr/>
        </p:nvSpPr>
        <p:spPr>
          <a:xfrm>
            <a:off x="11664950" y="2203450"/>
            <a:ext cx="19050" cy="2724150"/>
          </a:xfrm>
          <a:custGeom>
            <a:avLst/>
            <a:gdLst>
              <a:gd name="connsiteX0" fmla="*/ 18376 w 19050"/>
              <a:gd name="connsiteY0" fmla="*/ 12700 h 2724150"/>
              <a:gd name="connsiteX1" fmla="*/ 18376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8376" y="12700"/>
                </a:moveTo>
                <a:lnTo>
                  <a:pt x="18376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Freeform 1295"/>
          <p:cNvSpPr/>
          <p:nvPr/>
        </p:nvSpPr>
        <p:spPr>
          <a:xfrm>
            <a:off x="13277850" y="2203450"/>
            <a:ext cx="19050" cy="2724150"/>
          </a:xfrm>
          <a:custGeom>
            <a:avLst/>
            <a:gdLst>
              <a:gd name="connsiteX0" fmla="*/ 7681 w 19050"/>
              <a:gd name="connsiteY0" fmla="*/ 12700 h 2724150"/>
              <a:gd name="connsiteX1" fmla="*/ 7681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7681" y="12700"/>
                </a:moveTo>
                <a:lnTo>
                  <a:pt x="7681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Freeform 1296"/>
          <p:cNvSpPr/>
          <p:nvPr/>
        </p:nvSpPr>
        <p:spPr>
          <a:xfrm>
            <a:off x="2051050" y="2749550"/>
            <a:ext cx="12833350" cy="19050"/>
          </a:xfrm>
          <a:custGeom>
            <a:avLst/>
            <a:gdLst>
              <a:gd name="connsiteX0" fmla="*/ 12700 w 12833350"/>
              <a:gd name="connsiteY0" fmla="*/ 13922 h 19050"/>
              <a:gd name="connsiteX1" fmla="*/ 12843041 w 12833350"/>
              <a:gd name="connsiteY1" fmla="*/ 139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3922"/>
                </a:moveTo>
                <a:lnTo>
                  <a:pt x="12843041" y="13922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Freeform 1297"/>
          <p:cNvSpPr/>
          <p:nvPr/>
        </p:nvSpPr>
        <p:spPr>
          <a:xfrm>
            <a:off x="2051050" y="3295650"/>
            <a:ext cx="12833350" cy="19050"/>
          </a:xfrm>
          <a:custGeom>
            <a:avLst/>
            <a:gdLst>
              <a:gd name="connsiteX0" fmla="*/ 12700 w 12833350"/>
              <a:gd name="connsiteY0" fmla="*/ 8794 h 19050"/>
              <a:gd name="connsiteX1" fmla="*/ 12843041 w 12833350"/>
              <a:gd name="connsiteY1" fmla="*/ 87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8794"/>
                </a:moveTo>
                <a:lnTo>
                  <a:pt x="12843041" y="8794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Freeform 1298"/>
          <p:cNvSpPr/>
          <p:nvPr/>
        </p:nvSpPr>
        <p:spPr>
          <a:xfrm>
            <a:off x="2051050" y="3829050"/>
            <a:ext cx="12833350" cy="19050"/>
          </a:xfrm>
          <a:custGeom>
            <a:avLst/>
            <a:gdLst>
              <a:gd name="connsiteX0" fmla="*/ 12700 w 12833350"/>
              <a:gd name="connsiteY0" fmla="*/ 16366 h 19050"/>
              <a:gd name="connsiteX1" fmla="*/ 12843041 w 12833350"/>
              <a:gd name="connsiteY1" fmla="*/ 163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6366"/>
                </a:moveTo>
                <a:lnTo>
                  <a:pt x="12843041" y="16366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Freeform 1299"/>
          <p:cNvSpPr/>
          <p:nvPr/>
        </p:nvSpPr>
        <p:spPr>
          <a:xfrm>
            <a:off x="2051050" y="4375150"/>
            <a:ext cx="12833350" cy="19050"/>
          </a:xfrm>
          <a:custGeom>
            <a:avLst/>
            <a:gdLst>
              <a:gd name="connsiteX0" fmla="*/ 12700 w 12833350"/>
              <a:gd name="connsiteY0" fmla="*/ 11239 h 19050"/>
              <a:gd name="connsiteX1" fmla="*/ 12843041 w 12833350"/>
              <a:gd name="connsiteY1" fmla="*/ 112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1239"/>
                </a:moveTo>
                <a:lnTo>
                  <a:pt x="12843041" y="11239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Freeform 1300"/>
          <p:cNvSpPr/>
          <p:nvPr/>
        </p:nvSpPr>
        <p:spPr>
          <a:xfrm>
            <a:off x="2063750" y="2203450"/>
            <a:ext cx="19050" cy="2724150"/>
          </a:xfrm>
          <a:custGeom>
            <a:avLst/>
            <a:gdLst>
              <a:gd name="connsiteX0" fmla="*/ 6350 w 19050"/>
              <a:gd name="connsiteY0" fmla="*/ 12700 h 2724150"/>
              <a:gd name="connsiteX1" fmla="*/ 6350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6350" y="12700"/>
                </a:moveTo>
                <a:lnTo>
                  <a:pt x="6350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Freeform 1301"/>
          <p:cNvSpPr/>
          <p:nvPr/>
        </p:nvSpPr>
        <p:spPr>
          <a:xfrm>
            <a:off x="14878050" y="2203450"/>
            <a:ext cx="19050" cy="2724150"/>
          </a:xfrm>
          <a:custGeom>
            <a:avLst/>
            <a:gdLst>
              <a:gd name="connsiteX0" fmla="*/ 9690 w 19050"/>
              <a:gd name="connsiteY0" fmla="*/ 12700 h 2724150"/>
              <a:gd name="connsiteX1" fmla="*/ 9690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9690" y="12700"/>
                </a:moveTo>
                <a:lnTo>
                  <a:pt x="9690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Freeform 1302"/>
          <p:cNvSpPr/>
          <p:nvPr/>
        </p:nvSpPr>
        <p:spPr>
          <a:xfrm>
            <a:off x="2051050" y="2216150"/>
            <a:ext cx="12833350" cy="19050"/>
          </a:xfrm>
          <a:custGeom>
            <a:avLst/>
            <a:gdLst>
              <a:gd name="connsiteX0" fmla="*/ 12700 w 12833350"/>
              <a:gd name="connsiteY0" fmla="*/ 6350 h 19050"/>
              <a:gd name="connsiteX1" fmla="*/ 12843041 w 12833350"/>
              <a:gd name="connsiteY1" fmla="*/ 63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6350"/>
                </a:moveTo>
                <a:lnTo>
                  <a:pt x="12843041" y="6350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Freeform 1303"/>
          <p:cNvSpPr/>
          <p:nvPr/>
        </p:nvSpPr>
        <p:spPr>
          <a:xfrm>
            <a:off x="2051050" y="4908550"/>
            <a:ext cx="12833350" cy="19050"/>
          </a:xfrm>
          <a:custGeom>
            <a:avLst/>
            <a:gdLst>
              <a:gd name="connsiteX0" fmla="*/ 12700 w 12833350"/>
              <a:gd name="connsiteY0" fmla="*/ 18811 h 19050"/>
              <a:gd name="connsiteX1" fmla="*/ 12843041 w 12833350"/>
              <a:gd name="connsiteY1" fmla="*/ 188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8811"/>
                </a:moveTo>
                <a:lnTo>
                  <a:pt x="12843041" y="1881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Freeform 1304"/>
          <p:cNvSpPr/>
          <p:nvPr/>
        </p:nvSpPr>
        <p:spPr>
          <a:xfrm>
            <a:off x="3917950" y="2368550"/>
            <a:ext cx="19050" cy="2724150"/>
          </a:xfrm>
          <a:custGeom>
            <a:avLst/>
            <a:gdLst>
              <a:gd name="connsiteX0" fmla="*/ 8354 w 19050"/>
              <a:gd name="connsiteY0" fmla="*/ 12700 h 2724150"/>
              <a:gd name="connsiteX1" fmla="*/ 8354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8354" y="12700"/>
                </a:moveTo>
                <a:lnTo>
                  <a:pt x="8354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Freeform 1305"/>
          <p:cNvSpPr/>
          <p:nvPr/>
        </p:nvSpPr>
        <p:spPr>
          <a:xfrm>
            <a:off x="5518150" y="2368550"/>
            <a:ext cx="19050" cy="2724150"/>
          </a:xfrm>
          <a:custGeom>
            <a:avLst/>
            <a:gdLst>
              <a:gd name="connsiteX0" fmla="*/ 10359 w 19050"/>
              <a:gd name="connsiteY0" fmla="*/ 12700 h 2724150"/>
              <a:gd name="connsiteX1" fmla="*/ 10359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0359" y="12700"/>
                </a:moveTo>
                <a:lnTo>
                  <a:pt x="10359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6"/>
          <p:cNvSpPr/>
          <p:nvPr/>
        </p:nvSpPr>
        <p:spPr>
          <a:xfrm>
            <a:off x="7118350" y="2368550"/>
            <a:ext cx="19050" cy="2724150"/>
          </a:xfrm>
          <a:custGeom>
            <a:avLst/>
            <a:gdLst>
              <a:gd name="connsiteX0" fmla="*/ 12363 w 19050"/>
              <a:gd name="connsiteY0" fmla="*/ 12700 h 2724150"/>
              <a:gd name="connsiteX1" fmla="*/ 12363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2363" y="12700"/>
                </a:moveTo>
                <a:lnTo>
                  <a:pt x="12363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Freeform 1307"/>
          <p:cNvSpPr/>
          <p:nvPr/>
        </p:nvSpPr>
        <p:spPr>
          <a:xfrm>
            <a:off x="8718550" y="2368550"/>
            <a:ext cx="19050" cy="2724150"/>
          </a:xfrm>
          <a:custGeom>
            <a:avLst/>
            <a:gdLst>
              <a:gd name="connsiteX0" fmla="*/ 14367 w 19050"/>
              <a:gd name="connsiteY0" fmla="*/ 12700 h 2724150"/>
              <a:gd name="connsiteX1" fmla="*/ 14367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4367" y="12700"/>
                </a:moveTo>
                <a:lnTo>
                  <a:pt x="14367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Freeform 1308"/>
          <p:cNvSpPr/>
          <p:nvPr/>
        </p:nvSpPr>
        <p:spPr>
          <a:xfrm>
            <a:off x="10318750" y="2368550"/>
            <a:ext cx="19050" cy="2724150"/>
          </a:xfrm>
          <a:custGeom>
            <a:avLst/>
            <a:gdLst>
              <a:gd name="connsiteX0" fmla="*/ 16371 w 19050"/>
              <a:gd name="connsiteY0" fmla="*/ 12700 h 2724150"/>
              <a:gd name="connsiteX1" fmla="*/ 16371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6371" y="12700"/>
                </a:moveTo>
                <a:lnTo>
                  <a:pt x="16371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Freeform 1309"/>
          <p:cNvSpPr/>
          <p:nvPr/>
        </p:nvSpPr>
        <p:spPr>
          <a:xfrm>
            <a:off x="11918950" y="2368550"/>
            <a:ext cx="19050" cy="2724150"/>
          </a:xfrm>
          <a:custGeom>
            <a:avLst/>
            <a:gdLst>
              <a:gd name="connsiteX0" fmla="*/ 18376 w 19050"/>
              <a:gd name="connsiteY0" fmla="*/ 12700 h 2724150"/>
              <a:gd name="connsiteX1" fmla="*/ 18376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8376" y="12700"/>
                </a:moveTo>
                <a:lnTo>
                  <a:pt x="18376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Freeform 1310"/>
          <p:cNvSpPr/>
          <p:nvPr/>
        </p:nvSpPr>
        <p:spPr>
          <a:xfrm>
            <a:off x="13531850" y="2368550"/>
            <a:ext cx="19050" cy="2724150"/>
          </a:xfrm>
          <a:custGeom>
            <a:avLst/>
            <a:gdLst>
              <a:gd name="connsiteX0" fmla="*/ 7681 w 19050"/>
              <a:gd name="connsiteY0" fmla="*/ 12700 h 2724150"/>
              <a:gd name="connsiteX1" fmla="*/ 7681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7681" y="12700"/>
                </a:moveTo>
                <a:lnTo>
                  <a:pt x="7681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Freeform 1311"/>
          <p:cNvSpPr/>
          <p:nvPr/>
        </p:nvSpPr>
        <p:spPr>
          <a:xfrm>
            <a:off x="2305050" y="2914650"/>
            <a:ext cx="12833350" cy="19050"/>
          </a:xfrm>
          <a:custGeom>
            <a:avLst/>
            <a:gdLst>
              <a:gd name="connsiteX0" fmla="*/ 12700 w 12833350"/>
              <a:gd name="connsiteY0" fmla="*/ 13922 h 19050"/>
              <a:gd name="connsiteX1" fmla="*/ 12843039 w 12833350"/>
              <a:gd name="connsiteY1" fmla="*/ 139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3922"/>
                </a:moveTo>
                <a:lnTo>
                  <a:pt x="12843039" y="13922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2"/>
          <p:cNvSpPr/>
          <p:nvPr/>
        </p:nvSpPr>
        <p:spPr>
          <a:xfrm>
            <a:off x="2305050" y="3460750"/>
            <a:ext cx="12833350" cy="19050"/>
          </a:xfrm>
          <a:custGeom>
            <a:avLst/>
            <a:gdLst>
              <a:gd name="connsiteX0" fmla="*/ 12700 w 12833350"/>
              <a:gd name="connsiteY0" fmla="*/ 8794 h 19050"/>
              <a:gd name="connsiteX1" fmla="*/ 12843039 w 12833350"/>
              <a:gd name="connsiteY1" fmla="*/ 87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8794"/>
                </a:moveTo>
                <a:lnTo>
                  <a:pt x="12843039" y="8794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3"/>
          <p:cNvSpPr/>
          <p:nvPr/>
        </p:nvSpPr>
        <p:spPr>
          <a:xfrm>
            <a:off x="2305050" y="3994150"/>
            <a:ext cx="12833350" cy="19050"/>
          </a:xfrm>
          <a:custGeom>
            <a:avLst/>
            <a:gdLst>
              <a:gd name="connsiteX0" fmla="*/ 12700 w 12833350"/>
              <a:gd name="connsiteY0" fmla="*/ 16366 h 19050"/>
              <a:gd name="connsiteX1" fmla="*/ 12843039 w 12833350"/>
              <a:gd name="connsiteY1" fmla="*/ 163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6366"/>
                </a:moveTo>
                <a:lnTo>
                  <a:pt x="12843039" y="16366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4"/>
          <p:cNvSpPr/>
          <p:nvPr/>
        </p:nvSpPr>
        <p:spPr>
          <a:xfrm>
            <a:off x="2305050" y="4540250"/>
            <a:ext cx="12833350" cy="19050"/>
          </a:xfrm>
          <a:custGeom>
            <a:avLst/>
            <a:gdLst>
              <a:gd name="connsiteX0" fmla="*/ 12700 w 12833350"/>
              <a:gd name="connsiteY0" fmla="*/ 11239 h 19050"/>
              <a:gd name="connsiteX1" fmla="*/ 12843039 w 12833350"/>
              <a:gd name="connsiteY1" fmla="*/ 112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1239"/>
                </a:moveTo>
                <a:lnTo>
                  <a:pt x="12843039" y="11239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5"/>
          <p:cNvSpPr/>
          <p:nvPr/>
        </p:nvSpPr>
        <p:spPr>
          <a:xfrm>
            <a:off x="2317750" y="2368550"/>
            <a:ext cx="19050" cy="2724150"/>
          </a:xfrm>
          <a:custGeom>
            <a:avLst/>
            <a:gdLst>
              <a:gd name="connsiteX0" fmla="*/ 6350 w 19050"/>
              <a:gd name="connsiteY0" fmla="*/ 12700 h 2724150"/>
              <a:gd name="connsiteX1" fmla="*/ 6350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6350" y="12700"/>
                </a:moveTo>
                <a:lnTo>
                  <a:pt x="6350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6"/>
          <p:cNvSpPr/>
          <p:nvPr/>
        </p:nvSpPr>
        <p:spPr>
          <a:xfrm>
            <a:off x="15132050" y="2368550"/>
            <a:ext cx="19050" cy="2724150"/>
          </a:xfrm>
          <a:custGeom>
            <a:avLst/>
            <a:gdLst>
              <a:gd name="connsiteX0" fmla="*/ 9690 w 19050"/>
              <a:gd name="connsiteY0" fmla="*/ 12700 h 2724150"/>
              <a:gd name="connsiteX1" fmla="*/ 9690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9690" y="12700"/>
                </a:moveTo>
                <a:lnTo>
                  <a:pt x="9690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7"/>
          <p:cNvSpPr/>
          <p:nvPr/>
        </p:nvSpPr>
        <p:spPr>
          <a:xfrm>
            <a:off x="2305050" y="2381250"/>
            <a:ext cx="12833350" cy="19050"/>
          </a:xfrm>
          <a:custGeom>
            <a:avLst/>
            <a:gdLst>
              <a:gd name="connsiteX0" fmla="*/ 12700 w 12833350"/>
              <a:gd name="connsiteY0" fmla="*/ 6350 h 19050"/>
              <a:gd name="connsiteX1" fmla="*/ 12843039 w 12833350"/>
              <a:gd name="connsiteY1" fmla="*/ 63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6350"/>
                </a:moveTo>
                <a:lnTo>
                  <a:pt x="12843039" y="6350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8"/>
          <p:cNvSpPr/>
          <p:nvPr/>
        </p:nvSpPr>
        <p:spPr>
          <a:xfrm>
            <a:off x="2305050" y="5087718"/>
            <a:ext cx="12833350" cy="19050"/>
          </a:xfrm>
          <a:custGeom>
            <a:avLst/>
            <a:gdLst>
              <a:gd name="connsiteX0" fmla="*/ 12700 w 12833350"/>
              <a:gd name="connsiteY0" fmla="*/ 18811 h 19050"/>
              <a:gd name="connsiteX1" fmla="*/ 12843039 w 12833350"/>
              <a:gd name="connsiteY1" fmla="*/ 188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8811"/>
                </a:moveTo>
                <a:lnTo>
                  <a:pt x="12843039" y="1881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9"/>
          <p:cNvSpPr/>
          <p:nvPr/>
        </p:nvSpPr>
        <p:spPr>
          <a:xfrm>
            <a:off x="4171950" y="2597150"/>
            <a:ext cx="19050" cy="2724150"/>
          </a:xfrm>
          <a:custGeom>
            <a:avLst/>
            <a:gdLst>
              <a:gd name="connsiteX0" fmla="*/ 8354 w 19050"/>
              <a:gd name="connsiteY0" fmla="*/ 12700 h 2724150"/>
              <a:gd name="connsiteX1" fmla="*/ 8354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8354" y="12700"/>
                </a:moveTo>
                <a:lnTo>
                  <a:pt x="8354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20"/>
          <p:cNvSpPr/>
          <p:nvPr/>
        </p:nvSpPr>
        <p:spPr>
          <a:xfrm>
            <a:off x="5772150" y="2597150"/>
            <a:ext cx="19050" cy="2724150"/>
          </a:xfrm>
          <a:custGeom>
            <a:avLst/>
            <a:gdLst>
              <a:gd name="connsiteX0" fmla="*/ 10359 w 19050"/>
              <a:gd name="connsiteY0" fmla="*/ 12700 h 2724150"/>
              <a:gd name="connsiteX1" fmla="*/ 10359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0359" y="12700"/>
                </a:moveTo>
                <a:lnTo>
                  <a:pt x="10359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1"/>
          <p:cNvSpPr/>
          <p:nvPr/>
        </p:nvSpPr>
        <p:spPr>
          <a:xfrm>
            <a:off x="7372350" y="2597150"/>
            <a:ext cx="19050" cy="2724150"/>
          </a:xfrm>
          <a:custGeom>
            <a:avLst/>
            <a:gdLst>
              <a:gd name="connsiteX0" fmla="*/ 12363 w 19050"/>
              <a:gd name="connsiteY0" fmla="*/ 12700 h 2724150"/>
              <a:gd name="connsiteX1" fmla="*/ 12363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2363" y="12700"/>
                </a:moveTo>
                <a:lnTo>
                  <a:pt x="12363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Freeform 1322"/>
          <p:cNvSpPr/>
          <p:nvPr/>
        </p:nvSpPr>
        <p:spPr>
          <a:xfrm>
            <a:off x="8972550" y="2597150"/>
            <a:ext cx="19050" cy="2724150"/>
          </a:xfrm>
          <a:custGeom>
            <a:avLst/>
            <a:gdLst>
              <a:gd name="connsiteX0" fmla="*/ 14368 w 19050"/>
              <a:gd name="connsiteY0" fmla="*/ 12700 h 2724150"/>
              <a:gd name="connsiteX1" fmla="*/ 14368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4368" y="12700"/>
                </a:moveTo>
                <a:lnTo>
                  <a:pt x="14368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Freeform 1323"/>
          <p:cNvSpPr/>
          <p:nvPr/>
        </p:nvSpPr>
        <p:spPr>
          <a:xfrm>
            <a:off x="10572750" y="2597150"/>
            <a:ext cx="19050" cy="2724150"/>
          </a:xfrm>
          <a:custGeom>
            <a:avLst/>
            <a:gdLst>
              <a:gd name="connsiteX0" fmla="*/ 16372 w 19050"/>
              <a:gd name="connsiteY0" fmla="*/ 12700 h 2724150"/>
              <a:gd name="connsiteX1" fmla="*/ 16372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6372" y="12700"/>
                </a:moveTo>
                <a:lnTo>
                  <a:pt x="16372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Freeform 1324"/>
          <p:cNvSpPr/>
          <p:nvPr/>
        </p:nvSpPr>
        <p:spPr>
          <a:xfrm>
            <a:off x="12172950" y="2597150"/>
            <a:ext cx="19050" cy="2724150"/>
          </a:xfrm>
          <a:custGeom>
            <a:avLst/>
            <a:gdLst>
              <a:gd name="connsiteX0" fmla="*/ 18377 w 19050"/>
              <a:gd name="connsiteY0" fmla="*/ 12700 h 2724150"/>
              <a:gd name="connsiteX1" fmla="*/ 18377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18377" y="12700"/>
                </a:moveTo>
                <a:lnTo>
                  <a:pt x="18377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Freeform 1325"/>
          <p:cNvSpPr/>
          <p:nvPr/>
        </p:nvSpPr>
        <p:spPr>
          <a:xfrm>
            <a:off x="13785850" y="2597150"/>
            <a:ext cx="19050" cy="2724150"/>
          </a:xfrm>
          <a:custGeom>
            <a:avLst/>
            <a:gdLst>
              <a:gd name="connsiteX0" fmla="*/ 7681 w 19050"/>
              <a:gd name="connsiteY0" fmla="*/ 12700 h 2724150"/>
              <a:gd name="connsiteX1" fmla="*/ 7681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7681" y="12700"/>
                </a:moveTo>
                <a:lnTo>
                  <a:pt x="7681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Freeform 1326"/>
          <p:cNvSpPr/>
          <p:nvPr/>
        </p:nvSpPr>
        <p:spPr>
          <a:xfrm>
            <a:off x="2559050" y="3143250"/>
            <a:ext cx="12833350" cy="19050"/>
          </a:xfrm>
          <a:custGeom>
            <a:avLst/>
            <a:gdLst>
              <a:gd name="connsiteX0" fmla="*/ 12700 w 12833350"/>
              <a:gd name="connsiteY0" fmla="*/ 13922 h 19050"/>
              <a:gd name="connsiteX1" fmla="*/ 12843041 w 12833350"/>
              <a:gd name="connsiteY1" fmla="*/ 1392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3922"/>
                </a:moveTo>
                <a:lnTo>
                  <a:pt x="12843041" y="13922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Freeform 1327"/>
          <p:cNvSpPr/>
          <p:nvPr/>
        </p:nvSpPr>
        <p:spPr>
          <a:xfrm>
            <a:off x="2559050" y="3689350"/>
            <a:ext cx="12833350" cy="19050"/>
          </a:xfrm>
          <a:custGeom>
            <a:avLst/>
            <a:gdLst>
              <a:gd name="connsiteX0" fmla="*/ 12700 w 12833350"/>
              <a:gd name="connsiteY0" fmla="*/ 8794 h 19050"/>
              <a:gd name="connsiteX1" fmla="*/ 12843041 w 12833350"/>
              <a:gd name="connsiteY1" fmla="*/ 87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8794"/>
                </a:moveTo>
                <a:lnTo>
                  <a:pt x="12843041" y="8794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Freeform 1328"/>
          <p:cNvSpPr/>
          <p:nvPr/>
        </p:nvSpPr>
        <p:spPr>
          <a:xfrm>
            <a:off x="2559050" y="4222750"/>
            <a:ext cx="12833350" cy="19050"/>
          </a:xfrm>
          <a:custGeom>
            <a:avLst/>
            <a:gdLst>
              <a:gd name="connsiteX0" fmla="*/ 12700 w 12833350"/>
              <a:gd name="connsiteY0" fmla="*/ 16366 h 19050"/>
              <a:gd name="connsiteX1" fmla="*/ 12843041 w 12833350"/>
              <a:gd name="connsiteY1" fmla="*/ 1636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6366"/>
                </a:moveTo>
                <a:lnTo>
                  <a:pt x="12843041" y="16366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Freeform 1329"/>
          <p:cNvSpPr/>
          <p:nvPr/>
        </p:nvSpPr>
        <p:spPr>
          <a:xfrm>
            <a:off x="2559050" y="4768850"/>
            <a:ext cx="12833350" cy="19050"/>
          </a:xfrm>
          <a:custGeom>
            <a:avLst/>
            <a:gdLst>
              <a:gd name="connsiteX0" fmla="*/ 12700 w 12833350"/>
              <a:gd name="connsiteY0" fmla="*/ 11239 h 19050"/>
              <a:gd name="connsiteX1" fmla="*/ 12843041 w 12833350"/>
              <a:gd name="connsiteY1" fmla="*/ 1123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1239"/>
                </a:moveTo>
                <a:lnTo>
                  <a:pt x="12843041" y="11239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Freeform 1330"/>
          <p:cNvSpPr/>
          <p:nvPr/>
        </p:nvSpPr>
        <p:spPr>
          <a:xfrm>
            <a:off x="2571750" y="2597150"/>
            <a:ext cx="19050" cy="2724150"/>
          </a:xfrm>
          <a:custGeom>
            <a:avLst/>
            <a:gdLst>
              <a:gd name="connsiteX0" fmla="*/ 6350 w 19050"/>
              <a:gd name="connsiteY0" fmla="*/ 12700 h 2724150"/>
              <a:gd name="connsiteX1" fmla="*/ 6350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6350" y="12700"/>
                </a:moveTo>
                <a:lnTo>
                  <a:pt x="6350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Freeform 1331"/>
          <p:cNvSpPr/>
          <p:nvPr/>
        </p:nvSpPr>
        <p:spPr>
          <a:xfrm>
            <a:off x="15386050" y="2597150"/>
            <a:ext cx="19050" cy="2724150"/>
          </a:xfrm>
          <a:custGeom>
            <a:avLst/>
            <a:gdLst>
              <a:gd name="connsiteX0" fmla="*/ 9690 w 19050"/>
              <a:gd name="connsiteY0" fmla="*/ 12700 h 2724150"/>
              <a:gd name="connsiteX1" fmla="*/ 9690 w 19050"/>
              <a:gd name="connsiteY1" fmla="*/ 2730261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2724150">
                <a:moveTo>
                  <a:pt x="9690" y="12700"/>
                </a:moveTo>
                <a:lnTo>
                  <a:pt x="9690" y="273026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Freeform 1332"/>
          <p:cNvSpPr/>
          <p:nvPr/>
        </p:nvSpPr>
        <p:spPr>
          <a:xfrm>
            <a:off x="2559050" y="2609850"/>
            <a:ext cx="12833350" cy="19050"/>
          </a:xfrm>
          <a:custGeom>
            <a:avLst/>
            <a:gdLst>
              <a:gd name="connsiteX0" fmla="*/ 12700 w 12833350"/>
              <a:gd name="connsiteY0" fmla="*/ 6350 h 19050"/>
              <a:gd name="connsiteX1" fmla="*/ 12843041 w 12833350"/>
              <a:gd name="connsiteY1" fmla="*/ 63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6350"/>
                </a:moveTo>
                <a:lnTo>
                  <a:pt x="12843041" y="6350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Freeform 1333"/>
          <p:cNvSpPr/>
          <p:nvPr/>
        </p:nvSpPr>
        <p:spPr>
          <a:xfrm>
            <a:off x="2559050" y="5302250"/>
            <a:ext cx="12833350" cy="19050"/>
          </a:xfrm>
          <a:custGeom>
            <a:avLst/>
            <a:gdLst>
              <a:gd name="connsiteX0" fmla="*/ 12700 w 12833350"/>
              <a:gd name="connsiteY0" fmla="*/ 18811 h 19050"/>
              <a:gd name="connsiteX1" fmla="*/ 12843041 w 12833350"/>
              <a:gd name="connsiteY1" fmla="*/ 188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3350" h="19050">
                <a:moveTo>
                  <a:pt x="12700" y="18811"/>
                </a:moveTo>
                <a:lnTo>
                  <a:pt x="12843041" y="18811"/>
                </a:lnTo>
              </a:path>
            </a:pathLst>
          </a:custGeom>
          <a:ln w="127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Freeform 1334"/>
          <p:cNvSpPr/>
          <p:nvPr/>
        </p:nvSpPr>
        <p:spPr>
          <a:xfrm>
            <a:off x="4191000" y="6870700"/>
            <a:ext cx="927100" cy="927100"/>
          </a:xfrm>
          <a:custGeom>
            <a:avLst/>
            <a:gdLst>
              <a:gd name="connsiteX0" fmla="*/ 931613 w 927100"/>
              <a:gd name="connsiteY0" fmla="*/ 29354 h 927100"/>
              <a:gd name="connsiteX1" fmla="*/ 931613 w 927100"/>
              <a:gd name="connsiteY1" fmla="*/ 927379 h 927100"/>
              <a:gd name="connsiteX2" fmla="*/ 33587 w 927100"/>
              <a:gd name="connsiteY2" fmla="*/ 927379 h 927100"/>
              <a:gd name="connsiteX3" fmla="*/ 33587 w 927100"/>
              <a:gd name="connsiteY3" fmla="*/ 29354 h 927100"/>
              <a:gd name="connsiteX4" fmla="*/ 931613 w 927100"/>
              <a:gd name="connsiteY4" fmla="*/ 29354 h 927100"/>
              <a:gd name="connsiteX5" fmla="*/ 931613 w 927100"/>
              <a:gd name="connsiteY5" fmla="*/ 29354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100" h="927100">
                <a:moveTo>
                  <a:pt x="931613" y="29354"/>
                </a:moveTo>
                <a:cubicBezTo>
                  <a:pt x="1179596" y="277337"/>
                  <a:pt x="1179596" y="679397"/>
                  <a:pt x="931613" y="927379"/>
                </a:cubicBezTo>
                <a:cubicBezTo>
                  <a:pt x="683630" y="1175363"/>
                  <a:pt x="281570" y="1175363"/>
                  <a:pt x="33587" y="927379"/>
                </a:cubicBezTo>
                <a:cubicBezTo>
                  <a:pt x="-214395" y="679397"/>
                  <a:pt x="-214395" y="277337"/>
                  <a:pt x="33587" y="29354"/>
                </a:cubicBezTo>
                <a:cubicBezTo>
                  <a:pt x="281570" y="-218628"/>
                  <a:pt x="683630" y="-218628"/>
                  <a:pt x="931613" y="29354"/>
                </a:cubicBezTo>
                <a:lnTo>
                  <a:pt x="931613" y="29354"/>
                </a:lnTo>
                <a:close/>
              </a:path>
            </a:pathLst>
          </a:custGeom>
          <a:solidFill>
            <a:schemeClr val="bg1"/>
          </a:solidFill>
          <a:ln w="508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Freeform 1335"/>
          <p:cNvSpPr/>
          <p:nvPr/>
        </p:nvSpPr>
        <p:spPr>
          <a:xfrm>
            <a:off x="11722100" y="7747000"/>
            <a:ext cx="927100" cy="927100"/>
          </a:xfrm>
          <a:custGeom>
            <a:avLst/>
            <a:gdLst>
              <a:gd name="connsiteX0" fmla="*/ 927380 w 927100"/>
              <a:gd name="connsiteY0" fmla="*/ 36062 h 927100"/>
              <a:gd name="connsiteX1" fmla="*/ 927380 w 927100"/>
              <a:gd name="connsiteY1" fmla="*/ 934087 h 927100"/>
              <a:gd name="connsiteX2" fmla="*/ 29354 w 927100"/>
              <a:gd name="connsiteY2" fmla="*/ 934087 h 927100"/>
              <a:gd name="connsiteX3" fmla="*/ 29354 w 927100"/>
              <a:gd name="connsiteY3" fmla="*/ 36062 h 927100"/>
              <a:gd name="connsiteX4" fmla="*/ 927380 w 927100"/>
              <a:gd name="connsiteY4" fmla="*/ 36062 h 927100"/>
              <a:gd name="connsiteX5" fmla="*/ 927380 w 927100"/>
              <a:gd name="connsiteY5" fmla="*/ 36062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100" h="927100">
                <a:moveTo>
                  <a:pt x="927380" y="36062"/>
                </a:moveTo>
                <a:cubicBezTo>
                  <a:pt x="1175363" y="284044"/>
                  <a:pt x="1175363" y="686105"/>
                  <a:pt x="927380" y="934087"/>
                </a:cubicBezTo>
                <a:cubicBezTo>
                  <a:pt x="679397" y="1182071"/>
                  <a:pt x="277337" y="1182071"/>
                  <a:pt x="29354" y="934087"/>
                </a:cubicBezTo>
                <a:cubicBezTo>
                  <a:pt x="-218627" y="686105"/>
                  <a:pt x="-218627" y="284044"/>
                  <a:pt x="29354" y="36062"/>
                </a:cubicBezTo>
                <a:cubicBezTo>
                  <a:pt x="277337" y="-211920"/>
                  <a:pt x="679397" y="-211920"/>
                  <a:pt x="927380" y="36062"/>
                </a:cubicBezTo>
                <a:lnTo>
                  <a:pt x="927380" y="36062"/>
                </a:lnTo>
                <a:close/>
              </a:path>
            </a:pathLst>
          </a:custGeom>
          <a:solidFill>
            <a:schemeClr val="bg1"/>
          </a:solidFill>
          <a:ln w="50800">
            <a:solidFill>
              <a:srgbClr val="9AC64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TextBox 1336"/>
          <p:cNvSpPr txBox="1"/>
          <p:nvPr/>
        </p:nvSpPr>
        <p:spPr>
          <a:xfrm>
            <a:off x="3416300" y="668934"/>
            <a:ext cx="10137471" cy="7989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">
              <a:lnSpc>
                <a:spcPct val="100833"/>
              </a:lnSpc>
            </a:pPr>
            <a:r>
              <a:rPr lang="en-US" altLang="zh-CN" sz="4800" spc="500" dirty="0">
                <a:solidFill>
                  <a:srgbClr val="3F3F3F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Represented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30"/>
              </a:lnSpc>
            </a:pPr>
            <a:endParaRPr lang="en-US" dirty="0"/>
          </a:p>
          <a:p>
            <a:pPr marL="0">
              <a:lnSpc>
                <a:spcPct val="107083"/>
              </a:lnSpc>
            </a:pPr>
            <a:r>
              <a:rPr lang="en-US" altLang="zh-CN" sz="3950" spc="430" dirty="0">
                <a:solidFill>
                  <a:srgbClr val="EF5926"/>
                </a:solidFill>
                <a:latin typeface="Times New Roman"/>
                <a:ea typeface="Times New Roman"/>
              </a:rPr>
              <a:t>N-Dimensional</a:t>
            </a:r>
            <a:r>
              <a:rPr lang="en-US" altLang="zh-CN" sz="3950" spc="23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50" spc="390" dirty="0">
                <a:solidFill>
                  <a:srgbClr val="EF5926"/>
                </a:solidFill>
                <a:latin typeface="Times New Roman"/>
                <a:ea typeface="Times New Roman"/>
              </a:rPr>
              <a:t>matrices</a:t>
            </a:r>
            <a:r>
              <a:rPr lang="en-US" altLang="zh-CN" sz="3950" spc="23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50" spc="380" dirty="0">
                <a:solidFill>
                  <a:srgbClr val="100000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39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50" spc="545" dirty="0">
                <a:solidFill>
                  <a:srgbClr val="EF5926"/>
                </a:solidFill>
                <a:latin typeface="Times New Roman"/>
                <a:ea typeface="Times New Roman"/>
              </a:rPr>
              <a:t>N-D</a:t>
            </a:r>
            <a:r>
              <a:rPr lang="en-US" altLang="zh-CN" sz="3950" spc="23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50" spc="370" dirty="0">
                <a:solidFill>
                  <a:srgbClr val="100000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10"/>
              </a:lnSpc>
            </a:pPr>
            <a:endParaRPr lang="en-US" dirty="0"/>
          </a:p>
          <a:p>
            <a:pPr marL="796010" indent="-21310" hangingPunct="0">
              <a:lnSpc>
                <a:spcPct val="100416"/>
              </a:lnSpc>
            </a:pPr>
            <a:r>
              <a:rPr lang="en-US" altLang="zh-CN" sz="5750" spc="465" dirty="0">
                <a:solidFill>
                  <a:srgbClr val="100000"/>
                </a:solidFill>
                <a:latin typeface="Times New Roman"/>
                <a:ea typeface="Times New Roman"/>
              </a:rPr>
              <a:t>[[[1,</a:t>
            </a:r>
            <a:r>
              <a:rPr lang="en-US" altLang="zh-CN" sz="5750" spc="3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480" dirty="0">
                <a:solidFill>
                  <a:srgbClr val="100000"/>
                </a:solidFill>
                <a:latin typeface="Times New Roman"/>
                <a:ea typeface="Times New Roman"/>
              </a:rPr>
              <a:t>2],</a:t>
            </a:r>
            <a:r>
              <a:rPr lang="en-US" altLang="zh-CN" sz="5750" spc="3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480" dirty="0">
                <a:solidFill>
                  <a:srgbClr val="100000"/>
                </a:solidFill>
                <a:latin typeface="Times New Roman"/>
                <a:ea typeface="Times New Roman"/>
              </a:rPr>
              <a:t>[3,</a:t>
            </a:r>
            <a:r>
              <a:rPr lang="en-US" altLang="zh-CN" sz="5750" spc="3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480" dirty="0">
                <a:solidFill>
                  <a:srgbClr val="100000"/>
                </a:solidFill>
                <a:latin typeface="Times New Roman"/>
                <a:ea typeface="Times New Roman"/>
              </a:rPr>
              <a:t>4],</a:t>
            </a:r>
            <a:r>
              <a:rPr lang="en-US" altLang="zh-CN" sz="5750" spc="3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480" dirty="0">
                <a:solidFill>
                  <a:srgbClr val="100000"/>
                </a:solidFill>
                <a:latin typeface="Times New Roman"/>
                <a:ea typeface="Times New Roman"/>
              </a:rPr>
              <a:t>[5,</a:t>
            </a:r>
            <a:r>
              <a:rPr lang="en-US" altLang="zh-CN" sz="5750" spc="3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469" dirty="0">
                <a:solidFill>
                  <a:srgbClr val="100000"/>
                </a:solidFill>
                <a:latin typeface="Times New Roman"/>
                <a:ea typeface="Times New Roman"/>
              </a:rPr>
              <a:t>6]],</a:t>
            </a:r>
            <a:r>
              <a:rPr lang="en-US" altLang="zh-CN" sz="57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br>
              <a:rPr dirty="0"/>
            </a:br>
            <a:r>
              <a:rPr lang="en-US" altLang="zh-CN" sz="5750" spc="325" dirty="0">
                <a:solidFill>
                  <a:srgbClr val="100000"/>
                </a:solidFill>
                <a:latin typeface="Times New Roman"/>
                <a:ea typeface="Times New Roman"/>
              </a:rPr>
              <a:t>[[7,</a:t>
            </a:r>
            <a:r>
              <a:rPr lang="en-US" altLang="zh-CN" sz="57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335" dirty="0">
                <a:solidFill>
                  <a:srgbClr val="100000"/>
                </a:solidFill>
                <a:latin typeface="Times New Roman"/>
                <a:ea typeface="Times New Roman"/>
              </a:rPr>
              <a:t>8],</a:t>
            </a:r>
            <a:r>
              <a:rPr lang="en-US" altLang="zh-CN" sz="575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335" dirty="0">
                <a:solidFill>
                  <a:srgbClr val="100000"/>
                </a:solidFill>
                <a:latin typeface="Times New Roman"/>
                <a:ea typeface="Times New Roman"/>
              </a:rPr>
              <a:t>[9,</a:t>
            </a:r>
            <a:r>
              <a:rPr lang="en-US" altLang="zh-CN" sz="57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365" dirty="0">
                <a:solidFill>
                  <a:srgbClr val="100000"/>
                </a:solidFill>
                <a:latin typeface="Times New Roman"/>
                <a:ea typeface="Times New Roman"/>
              </a:rPr>
              <a:t>10],</a:t>
            </a:r>
            <a:r>
              <a:rPr lang="en-US" altLang="zh-CN" sz="575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370" dirty="0">
                <a:solidFill>
                  <a:srgbClr val="100000"/>
                </a:solidFill>
                <a:latin typeface="Times New Roman"/>
                <a:ea typeface="Times New Roman"/>
              </a:rPr>
              <a:t>[11,</a:t>
            </a:r>
            <a:r>
              <a:rPr lang="en-US" altLang="zh-CN" sz="575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750" spc="370" dirty="0">
                <a:solidFill>
                  <a:srgbClr val="100000"/>
                </a:solidFill>
                <a:latin typeface="Times New Roman"/>
                <a:ea typeface="Times New Roman"/>
              </a:rPr>
              <a:t>12]]]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" name="Picture 1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55620"/>
            <a:ext cx="3139440" cy="3032760"/>
          </a:xfrm>
          <a:prstGeom prst="rect">
            <a:avLst/>
          </a:prstGeom>
        </p:spPr>
      </p:pic>
      <p:pic>
        <p:nvPicPr>
          <p:cNvPr id="1339" name="Picture 13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3009900"/>
            <a:ext cx="3131820" cy="3124200"/>
          </a:xfrm>
          <a:prstGeom prst="rect">
            <a:avLst/>
          </a:prstGeom>
        </p:spPr>
      </p:pic>
      <p:pic>
        <p:nvPicPr>
          <p:cNvPr id="1340" name="Picture 13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3208020"/>
            <a:ext cx="3124200" cy="2727960"/>
          </a:xfrm>
          <a:prstGeom prst="rect">
            <a:avLst/>
          </a:prstGeom>
        </p:spPr>
      </p:pic>
      <p:sp>
        <p:nvSpPr>
          <p:cNvPr id="2" name="TextBox 1340"/>
          <p:cNvSpPr txBox="1"/>
          <p:nvPr/>
        </p:nvSpPr>
        <p:spPr>
          <a:xfrm>
            <a:off x="4038600" y="668934"/>
            <a:ext cx="831634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Characterization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55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</p:txBody>
      </p:sp>
      <p:sp>
        <p:nvSpPr>
          <p:cNvPr id="1341" name="TextBox 1341"/>
          <p:cNvSpPr txBox="1"/>
          <p:nvPr/>
        </p:nvSpPr>
        <p:spPr>
          <a:xfrm>
            <a:off x="1155700" y="6496787"/>
            <a:ext cx="3735693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35100">
              <a:lnSpc>
                <a:spcPct val="109166"/>
              </a:lnSpc>
            </a:pPr>
            <a:r>
              <a:rPr lang="en-US" altLang="zh-CN" sz="2600" b="1" spc="130" dirty="0">
                <a:solidFill>
                  <a:srgbClr val="9AC64F"/>
                </a:solidFill>
                <a:latin typeface="Times New Roman"/>
                <a:ea typeface="Times New Roman"/>
              </a:rPr>
              <a:t>Ra</a:t>
            </a:r>
            <a:r>
              <a:rPr lang="en-US" altLang="zh-CN" sz="2600" b="1" spc="120" dirty="0">
                <a:solidFill>
                  <a:srgbClr val="9AC64F"/>
                </a:solidFill>
                <a:latin typeface="Times New Roman"/>
                <a:ea typeface="Times New Roman"/>
              </a:rPr>
              <a:t>nk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 indent="647700">
              <a:lnSpc>
                <a:spcPct val="100000"/>
              </a:lnSpc>
            </a:pPr>
            <a:r>
              <a:rPr lang="en-US" altLang="zh-CN" sz="2600" spc="32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dimensions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tensor</a:t>
            </a:r>
          </a:p>
        </p:txBody>
      </p:sp>
      <p:sp>
        <p:nvSpPr>
          <p:cNvPr id="1342" name="TextBox 1342"/>
          <p:cNvSpPr txBox="1"/>
          <p:nvPr/>
        </p:nvSpPr>
        <p:spPr>
          <a:xfrm>
            <a:off x="6108700" y="6496787"/>
            <a:ext cx="4057640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98600">
              <a:lnSpc>
                <a:spcPct val="109166"/>
              </a:lnSpc>
            </a:pPr>
            <a:r>
              <a:rPr lang="en-US" altLang="zh-CN" sz="2600" b="1" spc="280" dirty="0">
                <a:solidFill>
                  <a:srgbClr val="9AC64F"/>
                </a:solidFill>
                <a:latin typeface="Times New Roman"/>
                <a:ea typeface="Times New Roman"/>
              </a:rPr>
              <a:t>Sh</a:t>
            </a:r>
            <a:r>
              <a:rPr lang="en-US" altLang="zh-CN" sz="2600" b="1" spc="270" dirty="0">
                <a:solidFill>
                  <a:srgbClr val="9AC64F"/>
                </a:solidFill>
                <a:latin typeface="Times New Roman"/>
                <a:ea typeface="Times New Roman"/>
              </a:rPr>
              <a:t>ape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34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35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elements</a:t>
            </a:r>
          </a:p>
          <a:p>
            <a:pPr marL="0" indent="520700">
              <a:lnSpc>
                <a:spcPct val="100000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dimension</a:t>
            </a:r>
          </a:p>
        </p:txBody>
      </p:sp>
      <p:sp>
        <p:nvSpPr>
          <p:cNvPr id="1343" name="TextBox 1343"/>
          <p:cNvSpPr txBox="1"/>
          <p:nvPr/>
        </p:nvSpPr>
        <p:spPr>
          <a:xfrm>
            <a:off x="11430000" y="6496787"/>
            <a:ext cx="3729414" cy="1366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65200">
              <a:lnSpc>
                <a:spcPct val="109166"/>
              </a:lnSpc>
            </a:pPr>
            <a:r>
              <a:rPr lang="en-US" altLang="zh-CN" sz="2600" b="1" spc="200" dirty="0">
                <a:solidFill>
                  <a:srgbClr val="9AC64F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2600" b="1" spc="140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spc="209" dirty="0">
                <a:solidFill>
                  <a:srgbClr val="9AC64F"/>
                </a:solidFill>
                <a:latin typeface="Times New Roman"/>
                <a:ea typeface="Times New Roman"/>
              </a:rPr>
              <a:t>Type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38100" indent="-38100" hangingPunct="0">
              <a:lnSpc>
                <a:spcPct val="100833"/>
              </a:lnSpc>
            </a:pPr>
            <a:r>
              <a:rPr lang="en-US" altLang="zh-CN" sz="2600" spc="37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type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element</a:t>
            </a:r>
            <a:r>
              <a:rPr lang="en-US" altLang="zh-CN" sz="26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tensor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Freeform 1344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6" name="Picture 13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27020"/>
            <a:ext cx="3619500" cy="3489960"/>
          </a:xfrm>
          <a:prstGeom prst="rect">
            <a:avLst/>
          </a:prstGeom>
        </p:spPr>
      </p:pic>
      <p:sp>
        <p:nvSpPr>
          <p:cNvPr id="3" name="TextBox 1346"/>
          <p:cNvSpPr txBox="1"/>
          <p:nvPr/>
        </p:nvSpPr>
        <p:spPr>
          <a:xfrm>
            <a:off x="10299700" y="923289"/>
            <a:ext cx="1695429" cy="7683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5000" spc="450" dirty="0">
                <a:solidFill>
                  <a:srgbClr val="3F3F3F"/>
                </a:solidFill>
                <a:latin typeface="Times New Roman"/>
                <a:ea typeface="Times New Roman"/>
              </a:rPr>
              <a:t>Ra</a:t>
            </a:r>
            <a:r>
              <a:rPr lang="en-US" altLang="zh-CN" sz="5000" spc="444" dirty="0">
                <a:solidFill>
                  <a:srgbClr val="3F3F3F"/>
                </a:solidFill>
                <a:latin typeface="Times New Roman"/>
                <a:ea typeface="Times New Roman"/>
              </a:rPr>
              <a:t>nk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86650" y="2698750"/>
          <a:ext cx="7199803" cy="374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390"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</a:pPr>
                      <a:endParaRPr lang="en-US" dirty="0"/>
                    </a:p>
                    <a:p>
                      <a:pPr marL="0" indent="1276350">
                        <a:lnSpc>
                          <a:spcPct val="109166"/>
                        </a:lnSpc>
                      </a:pPr>
                      <a:r>
                        <a:rPr lang="en-US" altLang="zh-CN" sz="2400" b="1" spc="130" dirty="0">
                          <a:solidFill>
                            <a:srgbClr val="FDFEFD"/>
                          </a:solidFill>
                          <a:latin typeface="Times New Roman"/>
                          <a:ea typeface="Times New Roman"/>
                        </a:rPr>
                        <a:t>Ten</a:t>
                      </a:r>
                      <a:r>
                        <a:rPr lang="en-US" altLang="zh-CN" sz="2400" b="1" spc="125" dirty="0">
                          <a:solidFill>
                            <a:srgbClr val="FDFEFD"/>
                          </a:solidFill>
                          <a:latin typeface="Times New Roman"/>
                          <a:ea typeface="Times New Roman"/>
                        </a:rPr>
                        <a:t>sor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  <a:solidFill>
                      <a:srgbClr val="7F1E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</a:pPr>
                      <a:endParaRPr lang="en-US" dirty="0"/>
                    </a:p>
                    <a:p>
                      <a:pPr marL="0" indent="1391198">
                        <a:lnSpc>
                          <a:spcPct val="109166"/>
                        </a:lnSpc>
                      </a:pPr>
                      <a:r>
                        <a:rPr lang="en-US" altLang="zh-CN" sz="2400" b="1" spc="95" dirty="0">
                          <a:solidFill>
                            <a:srgbClr val="FDFEFD"/>
                          </a:solidFill>
                          <a:latin typeface="Times New Roman"/>
                          <a:ea typeface="Times New Roman"/>
                        </a:rPr>
                        <a:t>Ra</a:t>
                      </a:r>
                      <a:r>
                        <a:rPr lang="en-US" altLang="zh-CN" sz="2400" b="1" spc="85" dirty="0">
                          <a:solidFill>
                            <a:srgbClr val="FDFEFD"/>
                          </a:solidFill>
                          <a:latin typeface="Times New Roman"/>
                          <a:ea typeface="Times New Roman"/>
                        </a:rPr>
                        <a:t>nk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  <a:solidFill>
                      <a:srgbClr val="7F1E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40">
                <a:tc>
                  <a:txBody>
                    <a:bodyPr/>
                    <a:lstStyle/>
                    <a:p>
                      <a:pPr>
                        <a:lnSpc>
                          <a:spcPts val="1120"/>
                        </a:lnSpc>
                      </a:pPr>
                      <a:endParaRPr lang="en-US" dirty="0"/>
                    </a:p>
                    <a:p>
                      <a:pPr marL="0" indent="1682750">
                        <a:lnSpc>
                          <a:spcPct val="106666"/>
                        </a:lnSpc>
                      </a:pPr>
                      <a:r>
                        <a:rPr lang="en-US" altLang="zh-CN" sz="2400" spc="3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20"/>
                        </a:lnSpc>
                      </a:pPr>
                      <a:endParaRPr lang="en-US" dirty="0"/>
                    </a:p>
                    <a:p>
                      <a:pPr marL="0" indent="1670598">
                        <a:lnSpc>
                          <a:spcPct val="106666"/>
                        </a:lnSpc>
                      </a:pPr>
                      <a:r>
                        <a:rPr lang="en-US" altLang="zh-CN" sz="2400" spc="4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40"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endParaRPr lang="en-US" dirty="0"/>
                    </a:p>
                    <a:p>
                      <a:pPr marL="0" indent="1225550">
                        <a:lnSpc>
                          <a:spcPct val="106666"/>
                        </a:lnSpc>
                      </a:pPr>
                      <a:r>
                        <a:rPr lang="en-US" altLang="zh-CN" sz="2400" spc="1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[1,</a:t>
                      </a:r>
                      <a:r>
                        <a:rPr lang="en-US" altLang="zh-CN" sz="2400" spc="9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</a:t>
                      </a:r>
                      <a:r>
                        <a:rPr lang="en-US" altLang="zh-CN" sz="2400" spc="9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endParaRPr lang="en-US" dirty="0"/>
                    </a:p>
                    <a:p>
                      <a:pPr marL="0" indent="1721398">
                        <a:lnSpc>
                          <a:spcPct val="106666"/>
                        </a:lnSpc>
                      </a:pPr>
                      <a:r>
                        <a:rPr lang="en-US" altLang="zh-CN" sz="2400" spc="-36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039"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</a:pPr>
                      <a:endParaRPr lang="en-US" dirty="0"/>
                    </a:p>
                    <a:p>
                      <a:pPr marL="0" indent="755650">
                        <a:lnSpc>
                          <a:spcPct val="106666"/>
                        </a:lnSpc>
                      </a:pPr>
                      <a:r>
                        <a:rPr lang="en-US" altLang="zh-CN" sz="2400" spc="18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[[1,</a:t>
                      </a:r>
                      <a:r>
                        <a:rPr lang="en-US" altLang="zh-CN" sz="2400" spc="13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9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2],</a:t>
                      </a:r>
                      <a:r>
                        <a:rPr lang="en-US" altLang="zh-CN" sz="2400" spc="13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9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[3,</a:t>
                      </a:r>
                      <a:r>
                        <a:rPr lang="en-US" altLang="zh-CN" sz="2400" spc="13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0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4]]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</a:pPr>
                      <a:endParaRPr lang="en-US" dirty="0"/>
                    </a:p>
                    <a:p>
                      <a:pPr marL="0" indent="1683298">
                        <a:lnSpc>
                          <a:spcPct val="106666"/>
                        </a:lnSpc>
                      </a:pPr>
                      <a:r>
                        <a:rPr lang="en-US" altLang="zh-CN" sz="2400" spc="16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091">
                <a:tc>
                  <a:txBody>
                    <a:bodyPr/>
                    <a:lstStyle/>
                    <a:p>
                      <a:pPr>
                        <a:lnSpc>
                          <a:spcPts val="1145"/>
                        </a:lnSpc>
                      </a:pPr>
                      <a:endParaRPr lang="en-US" dirty="0"/>
                    </a:p>
                    <a:p>
                      <a:pPr marL="0" indent="209550">
                        <a:lnSpc>
                          <a:spcPct val="106666"/>
                        </a:lnSpc>
                      </a:pPr>
                      <a:r>
                        <a:rPr lang="en-US" altLang="zh-CN" sz="2400" spc="2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[[[1],</a:t>
                      </a: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[2]],</a:t>
                      </a: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[[3],</a:t>
                      </a: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[4]]]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45"/>
                        </a:lnSpc>
                      </a:pPr>
                      <a:endParaRPr lang="en-US" dirty="0"/>
                    </a:p>
                    <a:p>
                      <a:pPr marL="0" indent="1683298">
                        <a:lnSpc>
                          <a:spcPct val="106666"/>
                        </a:lnSpc>
                      </a:pPr>
                      <a:r>
                        <a:rPr lang="en-US" altLang="zh-CN" sz="2400" spc="17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Freeform 1348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0" name="Picture 13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79420"/>
            <a:ext cx="3482340" cy="3497580"/>
          </a:xfrm>
          <a:prstGeom prst="rect">
            <a:avLst/>
          </a:prstGeom>
        </p:spPr>
      </p:pic>
      <p:pic>
        <p:nvPicPr>
          <p:cNvPr id="1351" name="Picture 1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0"/>
            <a:ext cx="3848100" cy="76200"/>
          </a:xfrm>
          <a:prstGeom prst="rect">
            <a:avLst/>
          </a:prstGeom>
        </p:spPr>
      </p:pic>
      <p:sp>
        <p:nvSpPr>
          <p:cNvPr id="3" name="TextBox 1351"/>
          <p:cNvSpPr txBox="1"/>
          <p:nvPr/>
        </p:nvSpPr>
        <p:spPr>
          <a:xfrm>
            <a:off x="10109200" y="923289"/>
            <a:ext cx="2077055" cy="7683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5000" spc="630" dirty="0">
                <a:solidFill>
                  <a:srgbClr val="3F3F3F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5000" spc="625" dirty="0">
                <a:solidFill>
                  <a:srgbClr val="3F3F3F"/>
                </a:solidFill>
                <a:latin typeface="Times New Roman"/>
                <a:ea typeface="Times New Roman"/>
              </a:rPr>
              <a:t>hape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86650" y="2698750"/>
          <a:ext cx="7199803" cy="374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390"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</a:pPr>
                      <a:endParaRPr lang="en-US" dirty="0"/>
                    </a:p>
                    <a:p>
                      <a:pPr marL="0" indent="1276350">
                        <a:lnSpc>
                          <a:spcPct val="109166"/>
                        </a:lnSpc>
                      </a:pPr>
                      <a:r>
                        <a:rPr lang="en-US" altLang="zh-CN" sz="2400" b="1" spc="130" dirty="0">
                          <a:solidFill>
                            <a:srgbClr val="FDFEFD"/>
                          </a:solidFill>
                          <a:latin typeface="Times New Roman"/>
                          <a:ea typeface="Times New Roman"/>
                        </a:rPr>
                        <a:t>Ten</a:t>
                      </a:r>
                      <a:r>
                        <a:rPr lang="en-US" altLang="zh-CN" sz="2400" b="1" spc="125" dirty="0">
                          <a:solidFill>
                            <a:srgbClr val="FDFEFD"/>
                          </a:solidFill>
                          <a:latin typeface="Times New Roman"/>
                          <a:ea typeface="Times New Roman"/>
                        </a:rPr>
                        <a:t>sor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  <a:solidFill>
                      <a:srgbClr val="7F1E4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</a:pPr>
                      <a:endParaRPr lang="en-US" dirty="0"/>
                    </a:p>
                    <a:p>
                      <a:pPr marL="0" indent="1302298">
                        <a:lnSpc>
                          <a:spcPct val="109166"/>
                        </a:lnSpc>
                      </a:pPr>
                      <a:r>
                        <a:rPr lang="en-US" altLang="zh-CN" sz="2400" b="1" spc="234" dirty="0">
                          <a:solidFill>
                            <a:srgbClr val="FDFEFD"/>
                          </a:solidFill>
                          <a:latin typeface="Times New Roman"/>
                          <a:ea typeface="Times New Roman"/>
                        </a:rPr>
                        <a:t>Sha</a:t>
                      </a:r>
                      <a:r>
                        <a:rPr lang="en-US" altLang="zh-CN" sz="2400" b="1" spc="230" dirty="0">
                          <a:solidFill>
                            <a:srgbClr val="FDFEFD"/>
                          </a:solidFill>
                          <a:latin typeface="Times New Roman"/>
                          <a:ea typeface="Times New Roman"/>
                        </a:rPr>
                        <a:t>pe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  <a:solidFill>
                      <a:srgbClr val="7F1E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40">
                <a:tc>
                  <a:txBody>
                    <a:bodyPr/>
                    <a:lstStyle/>
                    <a:p>
                      <a:pPr>
                        <a:lnSpc>
                          <a:spcPts val="1120"/>
                        </a:lnSpc>
                      </a:pPr>
                      <a:endParaRPr lang="en-US" dirty="0"/>
                    </a:p>
                    <a:p>
                      <a:pPr marL="0" indent="1682750">
                        <a:lnSpc>
                          <a:spcPct val="106666"/>
                        </a:lnSpc>
                      </a:pPr>
                      <a:r>
                        <a:rPr lang="en-US" altLang="zh-CN" sz="2400" spc="3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20"/>
                        </a:lnSpc>
                      </a:pPr>
                      <a:endParaRPr lang="en-US" dirty="0"/>
                    </a:p>
                    <a:p>
                      <a:pPr marL="0" indent="1645198">
                        <a:lnSpc>
                          <a:spcPct val="106666"/>
                        </a:lnSpc>
                      </a:pPr>
                      <a:r>
                        <a:rPr lang="en-US" altLang="zh-CN" sz="2400" spc="23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40"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endParaRPr lang="en-US" dirty="0"/>
                    </a:p>
                    <a:p>
                      <a:pPr marL="0" indent="1225550">
                        <a:lnSpc>
                          <a:spcPct val="106666"/>
                        </a:lnSpc>
                      </a:pPr>
                      <a:r>
                        <a:rPr lang="en-US" altLang="zh-CN" sz="2400" spc="1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[1,</a:t>
                      </a:r>
                      <a:r>
                        <a:rPr lang="en-US" altLang="zh-CN" sz="2400" spc="9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</a:t>
                      </a:r>
                      <a:r>
                        <a:rPr lang="en-US" altLang="zh-CN" sz="2400" spc="9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endParaRPr lang="en-US" dirty="0"/>
                    </a:p>
                    <a:p>
                      <a:pPr marL="0" indent="1543598">
                        <a:lnSpc>
                          <a:spcPct val="106666"/>
                        </a:lnSpc>
                      </a:pPr>
                      <a:r>
                        <a:rPr lang="en-US" altLang="zh-CN" sz="2400" spc="2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[3]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039"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</a:pPr>
                      <a:endParaRPr lang="en-US" dirty="0"/>
                    </a:p>
                    <a:p>
                      <a:pPr marL="0" indent="387350">
                        <a:lnSpc>
                          <a:spcPct val="106666"/>
                        </a:lnSpc>
                      </a:pPr>
                      <a:r>
                        <a:rPr lang="en-US" altLang="zh-CN" sz="2400" spc="18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[[1,</a:t>
                      </a:r>
                      <a:r>
                        <a:rPr lang="en-US" altLang="zh-CN" sz="2400" spc="12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9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</a:t>
                      </a:r>
                      <a:r>
                        <a:rPr lang="en-US" altLang="zh-CN" sz="2400" spc="13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8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3],</a:t>
                      </a:r>
                      <a:r>
                        <a:rPr lang="en-US" altLang="zh-CN" sz="2400" spc="13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8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[4,</a:t>
                      </a:r>
                      <a:r>
                        <a:rPr lang="en-US" altLang="zh-CN" sz="2400" spc="13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5,</a:t>
                      </a:r>
                      <a:r>
                        <a:rPr lang="en-US" altLang="zh-CN" sz="2400" spc="13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6]]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</a:pPr>
                      <a:endParaRPr lang="en-US" dirty="0"/>
                    </a:p>
                    <a:p>
                      <a:pPr marL="0" indent="1365798">
                        <a:lnSpc>
                          <a:spcPct val="106666"/>
                        </a:lnSpc>
                      </a:pPr>
                      <a:r>
                        <a:rPr lang="en-US" altLang="zh-CN" sz="2400" spc="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[3,</a:t>
                      </a:r>
                      <a:r>
                        <a:rPr lang="en-US" altLang="zh-CN" sz="2400" spc="12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3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091">
                <a:tc>
                  <a:txBody>
                    <a:bodyPr/>
                    <a:lstStyle/>
                    <a:p>
                      <a:pPr>
                        <a:lnSpc>
                          <a:spcPts val="1145"/>
                        </a:lnSpc>
                      </a:pPr>
                      <a:endParaRPr lang="en-US" dirty="0"/>
                    </a:p>
                    <a:p>
                      <a:pPr marL="0" indent="209550">
                        <a:lnSpc>
                          <a:spcPct val="106666"/>
                        </a:lnSpc>
                      </a:pPr>
                      <a:r>
                        <a:rPr lang="en-US" altLang="zh-CN" sz="2400" spc="2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[[[1],</a:t>
                      </a: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[2]],</a:t>
                      </a: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[[3],</a:t>
                      </a:r>
                      <a:r>
                        <a:rPr lang="en-US" altLang="zh-CN" sz="2400" spc="16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2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[4]]]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45"/>
                        </a:lnSpc>
                      </a:pPr>
                      <a:endParaRPr lang="en-US" dirty="0"/>
                    </a:p>
                    <a:p>
                      <a:pPr marL="0" indent="1226098">
                        <a:lnSpc>
                          <a:spcPct val="106666"/>
                        </a:lnSpc>
                      </a:pPr>
                      <a:r>
                        <a:rPr lang="en-US" altLang="zh-CN" sz="2400" spc="1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[2,</a:t>
                      </a:r>
                      <a:r>
                        <a:rPr lang="en-US" altLang="zh-CN" sz="2400" spc="8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3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</a:t>
                      </a:r>
                      <a:r>
                        <a:rPr lang="en-US" altLang="zh-CN" sz="2400" spc="8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2400" spc="1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1]</a:t>
                      </a:r>
                    </a:p>
                  </a:txBody>
                  <a:tcPr marL="0" marR="0" marT="0" marB="0">
                    <a:lnL w="12700">
                      <a:solidFill>
                        <a:srgbClr val="451E7F"/>
                      </a:solidFill>
                      <a:prstDash val="solid"/>
                    </a:lnL>
                    <a:lnR w="12700">
                      <a:solidFill>
                        <a:srgbClr val="451E7F"/>
                      </a:solidFill>
                      <a:prstDash val="solid"/>
                    </a:lnR>
                    <a:lnT w="12700">
                      <a:solidFill>
                        <a:srgbClr val="451E7F"/>
                      </a:solidFill>
                      <a:prstDash val="solid"/>
                    </a:lnT>
                    <a:lnB w="12700">
                      <a:solidFill>
                        <a:srgbClr val="451E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Freeform 1353"/>
          <p:cNvSpPr/>
          <p:nvPr/>
        </p:nvSpPr>
        <p:spPr>
          <a:xfrm>
            <a:off x="6096000" y="546100"/>
            <a:ext cx="38100" cy="8001000"/>
          </a:xfrm>
          <a:custGeom>
            <a:avLst/>
            <a:gdLst>
              <a:gd name="connsiteX0" fmla="*/ 16933 w 38100"/>
              <a:gd name="connsiteY0" fmla="*/ 22838 h 8001000"/>
              <a:gd name="connsiteX1" fmla="*/ 16933 w 38100"/>
              <a:gd name="connsiteY1" fmla="*/ 8010072 h 80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001000">
                <a:moveTo>
                  <a:pt x="16933" y="22838"/>
                </a:moveTo>
                <a:lnTo>
                  <a:pt x="16933" y="8010072"/>
                </a:lnTo>
              </a:path>
            </a:pathLst>
          </a:custGeom>
          <a:ln w="25400">
            <a:solidFill>
              <a:srgbClr val="EF592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5" name="Picture 13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3352800"/>
            <a:ext cx="3870960" cy="3352800"/>
          </a:xfrm>
          <a:prstGeom prst="rect">
            <a:avLst/>
          </a:prstGeom>
        </p:spPr>
      </p:pic>
      <p:sp>
        <p:nvSpPr>
          <p:cNvPr id="2" name="TextBox 1355"/>
          <p:cNvSpPr txBox="1"/>
          <p:nvPr/>
        </p:nvSpPr>
        <p:spPr>
          <a:xfrm>
            <a:off x="9486900" y="923289"/>
            <a:ext cx="3190845" cy="535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5000" spc="455" dirty="0">
                <a:solidFill>
                  <a:srgbClr val="3F3F3F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50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000" spc="494" dirty="0">
                <a:solidFill>
                  <a:srgbClr val="3F3F3F"/>
                </a:solidFill>
                <a:latin typeface="Times New Roman"/>
                <a:ea typeface="Times New Roman"/>
              </a:rPr>
              <a:t>Type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05"/>
              </a:lnSpc>
            </a:pPr>
            <a:endParaRPr lang="en-US" dirty="0"/>
          </a:p>
          <a:p>
            <a:pPr marL="0" indent="825500">
              <a:lnSpc>
                <a:spcPct val="100000"/>
              </a:lnSpc>
            </a:pPr>
            <a:r>
              <a:rPr lang="en-US" altLang="zh-CN" sz="6600" spc="565" dirty="0">
                <a:solidFill>
                  <a:srgbClr val="100000"/>
                </a:solidFill>
                <a:latin typeface="Times New Roman"/>
                <a:ea typeface="Times New Roman"/>
              </a:rPr>
              <a:t>int</a:t>
            </a:r>
          </a:p>
          <a:p>
            <a:pPr marL="0" indent="406400">
              <a:lnSpc>
                <a:spcPct val="100000"/>
              </a:lnSpc>
            </a:pPr>
            <a:r>
              <a:rPr lang="en-US" altLang="zh-CN" sz="6600" spc="635" dirty="0">
                <a:solidFill>
                  <a:srgbClr val="100000"/>
                </a:solidFill>
                <a:latin typeface="Times New Roman"/>
                <a:ea typeface="Times New Roman"/>
              </a:rPr>
              <a:t>flo</a:t>
            </a:r>
            <a:r>
              <a:rPr lang="en-US" altLang="zh-CN" sz="6600" spc="625" dirty="0">
                <a:solidFill>
                  <a:srgbClr val="100000"/>
                </a:solidFill>
                <a:latin typeface="Times New Roman"/>
                <a:ea typeface="Times New Roman"/>
              </a:rPr>
              <a:t>at</a:t>
            </a:r>
          </a:p>
          <a:p>
            <a:pPr marL="0" indent="165100">
              <a:lnSpc>
                <a:spcPct val="100000"/>
              </a:lnSpc>
            </a:pPr>
            <a:r>
              <a:rPr lang="en-US" altLang="zh-CN" sz="6600" spc="675" dirty="0">
                <a:solidFill>
                  <a:srgbClr val="1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6600" spc="670" dirty="0">
                <a:solidFill>
                  <a:srgbClr val="100000"/>
                </a:solidFill>
                <a:latin typeface="Times New Roman"/>
                <a:ea typeface="Times New Roman"/>
              </a:rPr>
              <a:t>tring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Freeform 1356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TextBox 1357"/>
          <p:cNvSpPr txBox="1"/>
          <p:nvPr/>
        </p:nvSpPr>
        <p:spPr>
          <a:xfrm>
            <a:off x="2222500" y="3033979"/>
            <a:ext cx="11855159" cy="29392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6400" spc="545" dirty="0">
                <a:solidFill>
                  <a:srgbClr val="FEFEFE"/>
                </a:solidFill>
                <a:latin typeface="Times New Roman"/>
                <a:ea typeface="Times New Roman"/>
              </a:rPr>
              <a:t>Rank,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30" dirty="0">
                <a:solidFill>
                  <a:srgbClr val="FEFEFE"/>
                </a:solidFill>
                <a:latin typeface="Times New Roman"/>
                <a:ea typeface="Times New Roman"/>
              </a:rPr>
              <a:t>shape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565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80" dirty="0">
                <a:solidFill>
                  <a:srgbClr val="FEFEFE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90" dirty="0">
                <a:solidFill>
                  <a:srgbClr val="FEFEFE"/>
                </a:solidFill>
                <a:latin typeface="Times New Roman"/>
                <a:ea typeface="Times New Roman"/>
              </a:rPr>
              <a:t>types</a:t>
            </a:r>
            <a:r>
              <a:rPr lang="en-US" altLang="zh-CN" sz="6400" spc="2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80" dirty="0">
                <a:solidFill>
                  <a:srgbClr val="FEFEFE"/>
                </a:solidFill>
                <a:latin typeface="Times New Roman"/>
                <a:ea typeface="Times New Roman"/>
              </a:rPr>
              <a:t>are</a:t>
            </a:r>
          </a:p>
          <a:p>
            <a:pPr marL="0" indent="876300">
              <a:lnSpc>
                <a:spcPct val="100000"/>
              </a:lnSpc>
            </a:pPr>
            <a:r>
              <a:rPr lang="en-US" altLang="zh-CN" sz="6400" spc="545" dirty="0">
                <a:solidFill>
                  <a:srgbClr val="FEFEFE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6400" spc="28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69" dirty="0">
                <a:solidFill>
                  <a:srgbClr val="FEFEFE"/>
                </a:solidFill>
                <a:latin typeface="Times New Roman"/>
                <a:ea typeface="Times New Roman"/>
              </a:rPr>
              <a:t>important</a:t>
            </a:r>
            <a:r>
              <a:rPr lang="en-US" altLang="zh-CN" sz="6400" spc="28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415" dirty="0">
                <a:solidFill>
                  <a:srgbClr val="FEFEFE"/>
                </a:solidFill>
                <a:latin typeface="Times New Roman"/>
                <a:ea typeface="Times New Roman"/>
              </a:rPr>
              <a:t>characteristics</a:t>
            </a:r>
          </a:p>
          <a:p>
            <a:pPr marL="0" indent="1816100">
              <a:lnSpc>
                <a:spcPct val="100833"/>
              </a:lnSpc>
            </a:pPr>
            <a:r>
              <a:rPr lang="en-US" altLang="zh-CN" sz="6400" spc="405" dirty="0">
                <a:solidFill>
                  <a:srgbClr val="FEFEFE"/>
                </a:solidFill>
                <a:latin typeface="Times New Roman"/>
                <a:ea typeface="Times New Roman"/>
              </a:rPr>
              <a:t>which</a:t>
            </a:r>
            <a:r>
              <a:rPr lang="en-US" altLang="zh-CN" sz="6400" spc="20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50" dirty="0">
                <a:solidFill>
                  <a:srgbClr val="FEFEFE"/>
                </a:solidFill>
                <a:latin typeface="Times New Roman"/>
                <a:ea typeface="Times New Roman"/>
              </a:rPr>
              <a:t>define</a:t>
            </a:r>
            <a:r>
              <a:rPr lang="en-US" altLang="zh-CN" sz="64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0" dirty="0">
                <a:solidFill>
                  <a:srgbClr val="FEFEFE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64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400" spc="385" dirty="0">
                <a:solidFill>
                  <a:srgbClr val="FEFEFE"/>
                </a:solidFill>
                <a:latin typeface="Times New Roman"/>
                <a:ea typeface="Times New Roman"/>
              </a:rPr>
              <a:t>Tensor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Picture 13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359"/>
          <p:cNvSpPr txBox="1"/>
          <p:nvPr/>
        </p:nvSpPr>
        <p:spPr>
          <a:xfrm>
            <a:off x="2184400" y="2688234"/>
            <a:ext cx="18152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1360" name="TextBox 1360"/>
          <p:cNvSpPr txBox="1"/>
          <p:nvPr/>
        </p:nvSpPr>
        <p:spPr>
          <a:xfrm>
            <a:off x="7099300" y="2591943"/>
            <a:ext cx="6746332" cy="98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Use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tf.rank()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5" dirty="0">
                <a:solidFill>
                  <a:srgbClr val="000000"/>
                </a:solidFill>
                <a:latin typeface="Times New Roman"/>
                <a:ea typeface="Times New Roman"/>
              </a:rPr>
              <a:t>know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rank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Te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nsors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" name="Picture 1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362"/>
          <p:cNvSpPr txBox="1"/>
          <p:nvPr/>
        </p:nvSpPr>
        <p:spPr>
          <a:xfrm>
            <a:off x="2184400" y="2688234"/>
            <a:ext cx="18152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1363" name="TextBox 1363"/>
          <p:cNvSpPr txBox="1"/>
          <p:nvPr/>
        </p:nvSpPr>
        <p:spPr>
          <a:xfrm>
            <a:off x="7099300" y="2591943"/>
            <a:ext cx="8037047" cy="98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Execute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simple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math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Tensors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rather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than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scalar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inputs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5" name="Picture 13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365"/>
          <p:cNvSpPr txBox="1"/>
          <p:nvPr/>
        </p:nvSpPr>
        <p:spPr>
          <a:xfrm>
            <a:off x="2184400" y="2688234"/>
            <a:ext cx="1163500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  <a:tabLst>
                <a:tab pos="4927600" algn="l"/>
              </a:tabLst>
            </a:pPr>
            <a:r>
              <a:rPr lang="en-US" altLang="zh-CN" sz="4800" spc="615" dirty="0">
                <a:solidFill>
                  <a:srgbClr val="FEFEFE"/>
                </a:solidFill>
                <a:latin typeface="Times New Roman"/>
                <a:ea typeface="Times New Roman"/>
              </a:rPr>
              <a:t>Demo	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Use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numpy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000000"/>
                </a:solidFill>
                <a:latin typeface="Times New Roman"/>
                <a:ea typeface="Times New Roman"/>
              </a:rPr>
              <a:t>arrays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" name="Picture 13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367"/>
          <p:cNvSpPr txBox="1"/>
          <p:nvPr/>
        </p:nvSpPr>
        <p:spPr>
          <a:xfrm>
            <a:off x="1651000" y="2688234"/>
            <a:ext cx="288815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70" dirty="0">
                <a:solidFill>
                  <a:srgbClr val="FEFEFE"/>
                </a:solidFill>
                <a:latin typeface="Times New Roman"/>
                <a:ea typeface="Times New Roman"/>
              </a:rPr>
              <a:t>Sum</a:t>
            </a:r>
            <a:r>
              <a:rPr lang="en-US" altLang="zh-CN" sz="4800" spc="565" dirty="0">
                <a:solidFill>
                  <a:srgbClr val="FEFEFE"/>
                </a:solidFill>
                <a:latin typeface="Times New Roman"/>
                <a:ea typeface="Times New Roman"/>
              </a:rPr>
              <a:t>mary</a:t>
            </a:r>
          </a:p>
        </p:txBody>
      </p:sp>
      <p:sp>
        <p:nvSpPr>
          <p:cNvPr id="1368" name="TextBox 1368"/>
          <p:cNvSpPr txBox="1"/>
          <p:nvPr/>
        </p:nvSpPr>
        <p:spPr>
          <a:xfrm>
            <a:off x="7035800" y="2147443"/>
            <a:ext cx="8215456" cy="479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435" dirty="0">
                <a:solidFill>
                  <a:srgbClr val="000000"/>
                </a:solidFill>
                <a:latin typeface="Times New Roman"/>
                <a:ea typeface="Times New Roman"/>
              </a:rPr>
              <a:t>Worked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directed-acyclic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problems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Understood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constants,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operators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essions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Understood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Tensor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characteristics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such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rank,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shape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type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Run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programs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visualized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results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TensorBoard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207"/>
          <p:cNvSpPr/>
          <p:nvPr/>
        </p:nvSpPr>
        <p:spPr>
          <a:xfrm>
            <a:off x="3289300" y="3124200"/>
            <a:ext cx="1866900" cy="25400"/>
          </a:xfrm>
          <a:custGeom>
            <a:avLst/>
            <a:gdLst>
              <a:gd name="connsiteX0" fmla="*/ 35128 w 1866900"/>
              <a:gd name="connsiteY0" fmla="*/ 33866 h 25400"/>
              <a:gd name="connsiteX1" fmla="*/ 1843675 w 1866900"/>
              <a:gd name="connsiteY1" fmla="*/ 33866 h 25400"/>
              <a:gd name="connsiteX2" fmla="*/ 1869075 w 1866900"/>
              <a:gd name="connsiteY2" fmla="*/ 33866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5400">
                <a:moveTo>
                  <a:pt x="35128" y="33866"/>
                </a:moveTo>
                <a:lnTo>
                  <a:pt x="1843675" y="33866"/>
                </a:lnTo>
                <a:lnTo>
                  <a:pt x="1869075" y="3386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5105400" y="3022600"/>
            <a:ext cx="228600" cy="241300"/>
          </a:xfrm>
          <a:custGeom>
            <a:avLst/>
            <a:gdLst>
              <a:gd name="connsiteX0" fmla="*/ 27575 w 228600"/>
              <a:gd name="connsiteY0" fmla="*/ 242147 h 241300"/>
              <a:gd name="connsiteX1" fmla="*/ 240935 w 228600"/>
              <a:gd name="connsiteY1" fmla="*/ 135467 h 241300"/>
              <a:gd name="connsiteX2" fmla="*/ 27575 w 228600"/>
              <a:gd name="connsiteY2" fmla="*/ 28787 h 241300"/>
              <a:gd name="connsiteX3" fmla="*/ 27575 w 228600"/>
              <a:gd name="connsiteY3" fmla="*/ 242147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7575" y="242147"/>
                </a:moveTo>
                <a:lnTo>
                  <a:pt x="240935" y="135467"/>
                </a:lnTo>
                <a:lnTo>
                  <a:pt x="27575" y="28787"/>
                </a:lnTo>
                <a:lnTo>
                  <a:pt x="27575" y="24214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/>
          <p:cNvSpPr/>
          <p:nvPr/>
        </p:nvSpPr>
        <p:spPr>
          <a:xfrm>
            <a:off x="2057400" y="7023100"/>
            <a:ext cx="1181100" cy="25400"/>
          </a:xfrm>
          <a:custGeom>
            <a:avLst/>
            <a:gdLst>
              <a:gd name="connsiteX0" fmla="*/ 36952 w 1181100"/>
              <a:gd name="connsiteY0" fmla="*/ 28723 h 25400"/>
              <a:gd name="connsiteX1" fmla="*/ 1157091 w 1181100"/>
              <a:gd name="connsiteY1" fmla="*/ 28723 h 25400"/>
              <a:gd name="connsiteX2" fmla="*/ 1182492 w 1181100"/>
              <a:gd name="connsiteY2" fmla="*/ 28723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5400">
                <a:moveTo>
                  <a:pt x="36952" y="28723"/>
                </a:moveTo>
                <a:lnTo>
                  <a:pt x="1157091" y="28723"/>
                </a:lnTo>
                <a:lnTo>
                  <a:pt x="1182492" y="2872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/>
          <p:cNvSpPr/>
          <p:nvPr/>
        </p:nvSpPr>
        <p:spPr>
          <a:xfrm>
            <a:off x="3187700" y="6908800"/>
            <a:ext cx="228600" cy="241300"/>
          </a:xfrm>
          <a:custGeom>
            <a:avLst/>
            <a:gdLst>
              <a:gd name="connsiteX0" fmla="*/ 26791 w 228600"/>
              <a:gd name="connsiteY0" fmla="*/ 249704 h 241300"/>
              <a:gd name="connsiteX1" fmla="*/ 240152 w 228600"/>
              <a:gd name="connsiteY1" fmla="*/ 143023 h 241300"/>
              <a:gd name="connsiteX2" fmla="*/ 26791 w 228600"/>
              <a:gd name="connsiteY2" fmla="*/ 36343 h 241300"/>
              <a:gd name="connsiteX3" fmla="*/ 26791 w 228600"/>
              <a:gd name="connsiteY3" fmla="*/ 249704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6791" y="249704"/>
                </a:moveTo>
                <a:lnTo>
                  <a:pt x="240152" y="143023"/>
                </a:lnTo>
                <a:lnTo>
                  <a:pt x="26791" y="36343"/>
                </a:lnTo>
                <a:lnTo>
                  <a:pt x="26791" y="2497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/>
          <p:cNvSpPr/>
          <p:nvPr/>
        </p:nvSpPr>
        <p:spPr>
          <a:xfrm>
            <a:off x="6629400" y="3149600"/>
            <a:ext cx="3124200" cy="444500"/>
          </a:xfrm>
          <a:custGeom>
            <a:avLst/>
            <a:gdLst>
              <a:gd name="connsiteX0" fmla="*/ 25400 w 3124200"/>
              <a:gd name="connsiteY0" fmla="*/ 33866 h 444500"/>
              <a:gd name="connsiteX1" fmla="*/ 3099496 w 3124200"/>
              <a:gd name="connsiteY1" fmla="*/ 445114 h 444500"/>
              <a:gd name="connsiteX2" fmla="*/ 3124672 w 3124200"/>
              <a:gd name="connsiteY2" fmla="*/ 448482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444500">
                <a:moveTo>
                  <a:pt x="25400" y="33866"/>
                </a:moveTo>
                <a:lnTo>
                  <a:pt x="3099496" y="445114"/>
                </a:lnTo>
                <a:lnTo>
                  <a:pt x="3124672" y="44848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/>
          <p:cNvSpPr/>
          <p:nvPr/>
        </p:nvSpPr>
        <p:spPr>
          <a:xfrm>
            <a:off x="9677400" y="3454400"/>
            <a:ext cx="254000" cy="241300"/>
          </a:xfrm>
          <a:custGeom>
            <a:avLst/>
            <a:gdLst>
              <a:gd name="connsiteX0" fmla="*/ 37352 w 254000"/>
              <a:gd name="connsiteY0" fmla="*/ 246052 h 241300"/>
              <a:gd name="connsiteX1" fmla="*/ 262972 w 254000"/>
              <a:gd name="connsiteY1" fmla="*/ 168605 h 241300"/>
              <a:gd name="connsiteX2" fmla="*/ 65642 w 254000"/>
              <a:gd name="connsiteY2" fmla="*/ 34576 h 241300"/>
              <a:gd name="connsiteX3" fmla="*/ 37352 w 254000"/>
              <a:gd name="connsiteY3" fmla="*/ 246052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41300">
                <a:moveTo>
                  <a:pt x="37352" y="246052"/>
                </a:moveTo>
                <a:lnTo>
                  <a:pt x="262972" y="168605"/>
                </a:lnTo>
                <a:lnTo>
                  <a:pt x="65642" y="34576"/>
                </a:lnTo>
                <a:lnTo>
                  <a:pt x="37352" y="24605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/>
          <p:cNvSpPr/>
          <p:nvPr/>
        </p:nvSpPr>
        <p:spPr>
          <a:xfrm>
            <a:off x="6273800" y="3721100"/>
            <a:ext cx="1028700" cy="1333500"/>
          </a:xfrm>
          <a:custGeom>
            <a:avLst/>
            <a:gdLst>
              <a:gd name="connsiteX0" fmla="*/ 33866 w 1028700"/>
              <a:gd name="connsiteY0" fmla="*/ 29633 h 1333500"/>
              <a:gd name="connsiteX1" fmla="*/ 1017124 w 1028700"/>
              <a:gd name="connsiteY1" fmla="*/ 1315179 h 1333500"/>
              <a:gd name="connsiteX2" fmla="*/ 1032556 w 1028700"/>
              <a:gd name="connsiteY2" fmla="*/ 1335354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33500">
                <a:moveTo>
                  <a:pt x="33866" y="29633"/>
                </a:moveTo>
                <a:lnTo>
                  <a:pt x="1017124" y="1315179"/>
                </a:lnTo>
                <a:lnTo>
                  <a:pt x="1032556" y="133535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/>
          <p:cNvSpPr/>
          <p:nvPr/>
        </p:nvSpPr>
        <p:spPr>
          <a:xfrm>
            <a:off x="7175500" y="4940300"/>
            <a:ext cx="241300" cy="254000"/>
          </a:xfrm>
          <a:custGeom>
            <a:avLst/>
            <a:gdLst>
              <a:gd name="connsiteX0" fmla="*/ 30689 w 241300"/>
              <a:gd name="connsiteY0" fmla="*/ 160791 h 254000"/>
              <a:gd name="connsiteX1" fmla="*/ 245046 w 241300"/>
              <a:gd name="connsiteY1" fmla="*/ 265451 h 254000"/>
              <a:gd name="connsiteX2" fmla="*/ 200160 w 241300"/>
              <a:gd name="connsiteY2" fmla="*/ 31170 h 254000"/>
              <a:gd name="connsiteX3" fmla="*/ 30689 w 241300"/>
              <a:gd name="connsiteY3" fmla="*/ 160791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30689" y="160791"/>
                </a:moveTo>
                <a:lnTo>
                  <a:pt x="245046" y="265451"/>
                </a:lnTo>
                <a:lnTo>
                  <a:pt x="200160" y="31170"/>
                </a:lnTo>
                <a:lnTo>
                  <a:pt x="30689" y="16079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/>
          <p:cNvSpPr/>
          <p:nvPr/>
        </p:nvSpPr>
        <p:spPr>
          <a:xfrm>
            <a:off x="4699000" y="6121400"/>
            <a:ext cx="2184400" cy="863600"/>
          </a:xfrm>
          <a:custGeom>
            <a:avLst/>
            <a:gdLst>
              <a:gd name="connsiteX0" fmla="*/ 29633 w 2184400"/>
              <a:gd name="connsiteY0" fmla="*/ 872066 h 863600"/>
              <a:gd name="connsiteX1" fmla="*/ 2167290 w 2184400"/>
              <a:gd name="connsiteY1" fmla="*/ 44722 h 863600"/>
              <a:gd name="connsiteX2" fmla="*/ 2190978 w 2184400"/>
              <a:gd name="connsiteY2" fmla="*/ 35554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863600">
                <a:moveTo>
                  <a:pt x="29633" y="872066"/>
                </a:moveTo>
                <a:lnTo>
                  <a:pt x="2167290" y="44722"/>
                </a:lnTo>
                <a:lnTo>
                  <a:pt x="2190978" y="3555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/>
          <p:cNvSpPr/>
          <p:nvPr/>
        </p:nvSpPr>
        <p:spPr>
          <a:xfrm>
            <a:off x="6794500" y="6032500"/>
            <a:ext cx="266700" cy="228600"/>
          </a:xfrm>
          <a:custGeom>
            <a:avLst/>
            <a:gdLst>
              <a:gd name="connsiteX0" fmla="*/ 110295 w 266700"/>
              <a:gd name="connsiteY0" fmla="*/ 233111 h 228600"/>
              <a:gd name="connsiteX1" fmla="*/ 270767 w 266700"/>
              <a:gd name="connsiteY1" fmla="*/ 56611 h 228600"/>
              <a:gd name="connsiteX2" fmla="*/ 33285 w 266700"/>
              <a:gd name="connsiteY2" fmla="*/ 34133 h 228600"/>
              <a:gd name="connsiteX3" fmla="*/ 110295 w 266700"/>
              <a:gd name="connsiteY3" fmla="*/ 23311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10295" y="233111"/>
                </a:moveTo>
                <a:lnTo>
                  <a:pt x="270767" y="56611"/>
                </a:lnTo>
                <a:lnTo>
                  <a:pt x="33285" y="34133"/>
                </a:lnTo>
                <a:lnTo>
                  <a:pt x="110295" y="2331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/>
          <p:cNvSpPr/>
          <p:nvPr/>
        </p:nvSpPr>
        <p:spPr>
          <a:xfrm>
            <a:off x="8255000" y="4318000"/>
            <a:ext cx="1828800" cy="1244600"/>
          </a:xfrm>
          <a:custGeom>
            <a:avLst/>
            <a:gdLst>
              <a:gd name="connsiteX0" fmla="*/ 33867 w 1828800"/>
              <a:gd name="connsiteY0" fmla="*/ 1244600 h 1244600"/>
              <a:gd name="connsiteX1" fmla="*/ 1817096 w 1828800"/>
              <a:gd name="connsiteY1" fmla="*/ 51282 h 1244600"/>
              <a:gd name="connsiteX2" fmla="*/ 1838205 w 1828800"/>
              <a:gd name="connsiteY2" fmla="*/ 37156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244600">
                <a:moveTo>
                  <a:pt x="33867" y="1244600"/>
                </a:moveTo>
                <a:lnTo>
                  <a:pt x="1817096" y="51282"/>
                </a:lnTo>
                <a:lnTo>
                  <a:pt x="1838205" y="3715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/>
          <p:cNvSpPr/>
          <p:nvPr/>
        </p:nvSpPr>
        <p:spPr>
          <a:xfrm>
            <a:off x="9982200" y="4216400"/>
            <a:ext cx="266700" cy="241300"/>
          </a:xfrm>
          <a:custGeom>
            <a:avLst/>
            <a:gdLst>
              <a:gd name="connsiteX0" fmla="*/ 149226 w 266700"/>
              <a:gd name="connsiteY0" fmla="*/ 241543 h 241300"/>
              <a:gd name="connsiteX1" fmla="*/ 267215 w 266700"/>
              <a:gd name="connsiteY1" fmla="*/ 34223 h 241300"/>
              <a:gd name="connsiteX2" fmla="*/ 30567 w 266700"/>
              <a:gd name="connsiteY2" fmla="*/ 64222 h 241300"/>
              <a:gd name="connsiteX3" fmla="*/ 149226 w 266700"/>
              <a:gd name="connsiteY3" fmla="*/ 241543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41300">
                <a:moveTo>
                  <a:pt x="149226" y="241543"/>
                </a:moveTo>
                <a:lnTo>
                  <a:pt x="267215" y="34223"/>
                </a:lnTo>
                <a:lnTo>
                  <a:pt x="30567" y="64222"/>
                </a:lnTo>
                <a:lnTo>
                  <a:pt x="149226" y="24154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/>
          <p:cNvSpPr/>
          <p:nvPr/>
        </p:nvSpPr>
        <p:spPr>
          <a:xfrm>
            <a:off x="8255000" y="5994400"/>
            <a:ext cx="1803400" cy="635000"/>
          </a:xfrm>
          <a:custGeom>
            <a:avLst/>
            <a:gdLst>
              <a:gd name="connsiteX0" fmla="*/ 33867 w 1803400"/>
              <a:gd name="connsiteY0" fmla="*/ 33867 h 635000"/>
              <a:gd name="connsiteX1" fmla="*/ 1784946 w 1803400"/>
              <a:gd name="connsiteY1" fmla="*/ 629942 h 635000"/>
              <a:gd name="connsiteX2" fmla="*/ 1808991 w 1803400"/>
              <a:gd name="connsiteY2" fmla="*/ 638127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635000">
                <a:moveTo>
                  <a:pt x="33867" y="33867"/>
                </a:moveTo>
                <a:lnTo>
                  <a:pt x="1784946" y="629942"/>
                </a:lnTo>
                <a:lnTo>
                  <a:pt x="1808991" y="63812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/>
          <p:cNvSpPr/>
          <p:nvPr/>
        </p:nvSpPr>
        <p:spPr>
          <a:xfrm>
            <a:off x="9969500" y="6489700"/>
            <a:ext cx="266700" cy="228600"/>
          </a:xfrm>
          <a:custGeom>
            <a:avLst/>
            <a:gdLst>
              <a:gd name="connsiteX0" fmla="*/ 36068 w 266700"/>
              <a:gd name="connsiteY0" fmla="*/ 235632 h 228600"/>
              <a:gd name="connsiteX1" fmla="*/ 272422 w 266700"/>
              <a:gd name="connsiteY1" fmla="*/ 203397 h 228600"/>
              <a:gd name="connsiteX2" fmla="*/ 104822 w 266700"/>
              <a:gd name="connsiteY2" fmla="*/ 33654 h 228600"/>
              <a:gd name="connsiteX3" fmla="*/ 36068 w 266700"/>
              <a:gd name="connsiteY3" fmla="*/ 23563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6068" y="235632"/>
                </a:moveTo>
                <a:lnTo>
                  <a:pt x="272422" y="203397"/>
                </a:lnTo>
                <a:lnTo>
                  <a:pt x="104822" y="33654"/>
                </a:lnTo>
                <a:lnTo>
                  <a:pt x="36068" y="23563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/>
          <p:cNvSpPr/>
          <p:nvPr/>
        </p:nvSpPr>
        <p:spPr>
          <a:xfrm>
            <a:off x="11480800" y="5715000"/>
            <a:ext cx="2032000" cy="977900"/>
          </a:xfrm>
          <a:custGeom>
            <a:avLst/>
            <a:gdLst>
              <a:gd name="connsiteX0" fmla="*/ 25400 w 2032000"/>
              <a:gd name="connsiteY0" fmla="*/ 982133 h 977900"/>
              <a:gd name="connsiteX1" fmla="*/ 2021275 w 2032000"/>
              <a:gd name="connsiteY1" fmla="*/ 48400 h 977900"/>
              <a:gd name="connsiteX2" fmla="*/ 2044281 w 2032000"/>
              <a:gd name="connsiteY2" fmla="*/ 37637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977900">
                <a:moveTo>
                  <a:pt x="25400" y="982133"/>
                </a:moveTo>
                <a:lnTo>
                  <a:pt x="2021275" y="48400"/>
                </a:lnTo>
                <a:lnTo>
                  <a:pt x="2044281" y="3763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/>
          <p:cNvSpPr/>
          <p:nvPr/>
        </p:nvSpPr>
        <p:spPr>
          <a:xfrm>
            <a:off x="13423900" y="5638800"/>
            <a:ext cx="266700" cy="215900"/>
          </a:xfrm>
          <a:custGeom>
            <a:avLst/>
            <a:gdLst>
              <a:gd name="connsiteX0" fmla="*/ 123380 w 266700"/>
              <a:gd name="connsiteY0" fmla="*/ 221230 h 215900"/>
              <a:gd name="connsiteX1" fmla="*/ 271437 w 266700"/>
              <a:gd name="connsiteY1" fmla="*/ 34189 h 215900"/>
              <a:gd name="connsiteX2" fmla="*/ 32968 w 266700"/>
              <a:gd name="connsiteY2" fmla="*/ 27973 h 215900"/>
              <a:gd name="connsiteX3" fmla="*/ 123380 w 266700"/>
              <a:gd name="connsiteY3" fmla="*/ 22123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123380" y="221230"/>
                </a:moveTo>
                <a:lnTo>
                  <a:pt x="271437" y="34189"/>
                </a:lnTo>
                <a:lnTo>
                  <a:pt x="32968" y="27973"/>
                </a:lnTo>
                <a:lnTo>
                  <a:pt x="123380" y="221230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/>
          <p:cNvSpPr/>
          <p:nvPr/>
        </p:nvSpPr>
        <p:spPr>
          <a:xfrm>
            <a:off x="11303000" y="3937000"/>
            <a:ext cx="2146300" cy="965200"/>
          </a:xfrm>
          <a:custGeom>
            <a:avLst/>
            <a:gdLst>
              <a:gd name="connsiteX0" fmla="*/ 35143 w 2146300"/>
              <a:gd name="connsiteY0" fmla="*/ 33515 h 965200"/>
              <a:gd name="connsiteX1" fmla="*/ 2133500 w 2146300"/>
              <a:gd name="connsiteY1" fmla="*/ 958914 h 965200"/>
              <a:gd name="connsiteX2" fmla="*/ 2156741 w 2146300"/>
              <a:gd name="connsiteY2" fmla="*/ 969164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965200">
                <a:moveTo>
                  <a:pt x="35143" y="33515"/>
                </a:moveTo>
                <a:lnTo>
                  <a:pt x="2133500" y="958914"/>
                </a:lnTo>
                <a:lnTo>
                  <a:pt x="2156741" y="96916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/>
          <p:cNvSpPr/>
          <p:nvPr/>
        </p:nvSpPr>
        <p:spPr>
          <a:xfrm>
            <a:off x="13360400" y="4762500"/>
            <a:ext cx="266700" cy="228600"/>
          </a:xfrm>
          <a:custGeom>
            <a:avLst/>
            <a:gdLst>
              <a:gd name="connsiteX0" fmla="*/ 33058 w 266700"/>
              <a:gd name="connsiteY0" fmla="*/ 231024 h 228600"/>
              <a:gd name="connsiteX1" fmla="*/ 271322 w 266700"/>
              <a:gd name="connsiteY1" fmla="*/ 219509 h 228600"/>
              <a:gd name="connsiteX2" fmla="*/ 119150 w 266700"/>
              <a:gd name="connsiteY2" fmla="*/ 35806 h 228600"/>
              <a:gd name="connsiteX3" fmla="*/ 33058 w 266700"/>
              <a:gd name="connsiteY3" fmla="*/ 23102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3058" y="231024"/>
                </a:moveTo>
                <a:lnTo>
                  <a:pt x="271322" y="219509"/>
                </a:lnTo>
                <a:lnTo>
                  <a:pt x="119150" y="35806"/>
                </a:lnTo>
                <a:lnTo>
                  <a:pt x="33058" y="2310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6" name="Picture 2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pic>
        <p:nvPicPr>
          <p:cNvPr id="227" name="Picture 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228" name="Picture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537460"/>
            <a:ext cx="1287780" cy="1287780"/>
          </a:xfrm>
          <a:prstGeom prst="rect">
            <a:avLst/>
          </a:prstGeom>
        </p:spPr>
      </p:pic>
      <p:pic>
        <p:nvPicPr>
          <p:cNvPr id="229" name="Picture 2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231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sp>
        <p:nvSpPr>
          <p:cNvPr id="2" name="TextBox 231"/>
          <p:cNvSpPr txBox="1"/>
          <p:nvPr/>
        </p:nvSpPr>
        <p:spPr>
          <a:xfrm>
            <a:off x="4699000" y="668934"/>
            <a:ext cx="6980098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Directed-acyclic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4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5511800" y="2779598"/>
            <a:ext cx="5425145" cy="10684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9166"/>
              </a:lnSpc>
              <a:tabLst>
                <a:tab pos="49530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round	</a:t>
            </a:r>
            <a:r>
              <a:rPr lang="en-US" altLang="zh-CN" sz="4700" spc="325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7467600" y="4848575"/>
            <a:ext cx="7118006" cy="1320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5000"/>
              </a:lnSpc>
              <a:tabLst>
                <a:tab pos="6565900" algn="l"/>
              </a:tabLst>
            </a:pPr>
            <a:r>
              <a:rPr lang="en-US" altLang="zh-CN" sz="4700" spc="320" dirty="0">
                <a:solidFill>
                  <a:srgbClr val="299EBB"/>
                </a:solidFill>
                <a:latin typeface="Times New Roman"/>
                <a:ea typeface="Times New Roman"/>
              </a:rPr>
              <a:t>+	</a:t>
            </a:r>
            <a:r>
              <a:rPr lang="en-US" altLang="zh-CN" sz="5250" spc="345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3632200" y="6566745"/>
            <a:ext cx="7729992" cy="516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  <a:tabLst>
                <a:tab pos="6896100" algn="l"/>
              </a:tabLst>
            </a:pP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floor	</a:t>
            </a:r>
            <a:r>
              <a:rPr lang="en-US" altLang="zh-CN" sz="3150" spc="440" dirty="0">
                <a:solidFill>
                  <a:srgbClr val="299EBB"/>
                </a:solidFill>
                <a:latin typeface="Times New Roman"/>
                <a:ea typeface="Times New Roman"/>
              </a:rPr>
              <a:t>abs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 263"/>
          <p:cNvSpPr/>
          <p:nvPr/>
        </p:nvSpPr>
        <p:spPr>
          <a:xfrm>
            <a:off x="3289300" y="3124200"/>
            <a:ext cx="1866900" cy="25400"/>
          </a:xfrm>
          <a:custGeom>
            <a:avLst/>
            <a:gdLst>
              <a:gd name="connsiteX0" fmla="*/ 35128 w 1866900"/>
              <a:gd name="connsiteY0" fmla="*/ 33866 h 25400"/>
              <a:gd name="connsiteX1" fmla="*/ 1843675 w 1866900"/>
              <a:gd name="connsiteY1" fmla="*/ 33866 h 25400"/>
              <a:gd name="connsiteX2" fmla="*/ 1869075 w 1866900"/>
              <a:gd name="connsiteY2" fmla="*/ 33866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5400">
                <a:moveTo>
                  <a:pt x="35128" y="33866"/>
                </a:moveTo>
                <a:lnTo>
                  <a:pt x="1843675" y="33866"/>
                </a:lnTo>
                <a:lnTo>
                  <a:pt x="1869075" y="3386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/>
          <p:cNvSpPr/>
          <p:nvPr/>
        </p:nvSpPr>
        <p:spPr>
          <a:xfrm>
            <a:off x="5105400" y="3022600"/>
            <a:ext cx="228600" cy="241300"/>
          </a:xfrm>
          <a:custGeom>
            <a:avLst/>
            <a:gdLst>
              <a:gd name="connsiteX0" fmla="*/ 27575 w 228600"/>
              <a:gd name="connsiteY0" fmla="*/ 242147 h 241300"/>
              <a:gd name="connsiteX1" fmla="*/ 240935 w 228600"/>
              <a:gd name="connsiteY1" fmla="*/ 135467 h 241300"/>
              <a:gd name="connsiteX2" fmla="*/ 27575 w 228600"/>
              <a:gd name="connsiteY2" fmla="*/ 28787 h 241300"/>
              <a:gd name="connsiteX3" fmla="*/ 27575 w 228600"/>
              <a:gd name="connsiteY3" fmla="*/ 242147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7575" y="242147"/>
                </a:moveTo>
                <a:lnTo>
                  <a:pt x="240935" y="135467"/>
                </a:lnTo>
                <a:lnTo>
                  <a:pt x="27575" y="28787"/>
                </a:lnTo>
                <a:lnTo>
                  <a:pt x="27575" y="242147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/>
          <p:cNvSpPr/>
          <p:nvPr/>
        </p:nvSpPr>
        <p:spPr>
          <a:xfrm>
            <a:off x="2057400" y="7023100"/>
            <a:ext cx="1181100" cy="25400"/>
          </a:xfrm>
          <a:custGeom>
            <a:avLst/>
            <a:gdLst>
              <a:gd name="connsiteX0" fmla="*/ 36952 w 1181100"/>
              <a:gd name="connsiteY0" fmla="*/ 28723 h 25400"/>
              <a:gd name="connsiteX1" fmla="*/ 1157091 w 1181100"/>
              <a:gd name="connsiteY1" fmla="*/ 28723 h 25400"/>
              <a:gd name="connsiteX2" fmla="*/ 1182492 w 1181100"/>
              <a:gd name="connsiteY2" fmla="*/ 28723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25400">
                <a:moveTo>
                  <a:pt x="36952" y="28723"/>
                </a:moveTo>
                <a:lnTo>
                  <a:pt x="1157091" y="28723"/>
                </a:lnTo>
                <a:lnTo>
                  <a:pt x="1182492" y="28723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/>
          <p:cNvSpPr/>
          <p:nvPr/>
        </p:nvSpPr>
        <p:spPr>
          <a:xfrm>
            <a:off x="3187700" y="6908800"/>
            <a:ext cx="228600" cy="241300"/>
          </a:xfrm>
          <a:custGeom>
            <a:avLst/>
            <a:gdLst>
              <a:gd name="connsiteX0" fmla="*/ 26791 w 228600"/>
              <a:gd name="connsiteY0" fmla="*/ 249704 h 241300"/>
              <a:gd name="connsiteX1" fmla="*/ 240152 w 228600"/>
              <a:gd name="connsiteY1" fmla="*/ 143023 h 241300"/>
              <a:gd name="connsiteX2" fmla="*/ 26791 w 228600"/>
              <a:gd name="connsiteY2" fmla="*/ 36343 h 241300"/>
              <a:gd name="connsiteX3" fmla="*/ 26791 w 228600"/>
              <a:gd name="connsiteY3" fmla="*/ 249704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1300">
                <a:moveTo>
                  <a:pt x="26791" y="249704"/>
                </a:moveTo>
                <a:lnTo>
                  <a:pt x="240152" y="143023"/>
                </a:lnTo>
                <a:lnTo>
                  <a:pt x="26791" y="36343"/>
                </a:lnTo>
                <a:lnTo>
                  <a:pt x="26791" y="24970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/>
          <p:cNvSpPr/>
          <p:nvPr/>
        </p:nvSpPr>
        <p:spPr>
          <a:xfrm>
            <a:off x="6629400" y="3149600"/>
            <a:ext cx="3124200" cy="444500"/>
          </a:xfrm>
          <a:custGeom>
            <a:avLst/>
            <a:gdLst>
              <a:gd name="connsiteX0" fmla="*/ 25400 w 3124200"/>
              <a:gd name="connsiteY0" fmla="*/ 33866 h 444500"/>
              <a:gd name="connsiteX1" fmla="*/ 3099496 w 3124200"/>
              <a:gd name="connsiteY1" fmla="*/ 445114 h 444500"/>
              <a:gd name="connsiteX2" fmla="*/ 3124672 w 3124200"/>
              <a:gd name="connsiteY2" fmla="*/ 448482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444500">
                <a:moveTo>
                  <a:pt x="25400" y="33866"/>
                </a:moveTo>
                <a:lnTo>
                  <a:pt x="3099496" y="445114"/>
                </a:lnTo>
                <a:lnTo>
                  <a:pt x="3124672" y="44848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/>
          <p:cNvSpPr/>
          <p:nvPr/>
        </p:nvSpPr>
        <p:spPr>
          <a:xfrm>
            <a:off x="9677400" y="3454400"/>
            <a:ext cx="254000" cy="241300"/>
          </a:xfrm>
          <a:custGeom>
            <a:avLst/>
            <a:gdLst>
              <a:gd name="connsiteX0" fmla="*/ 37352 w 254000"/>
              <a:gd name="connsiteY0" fmla="*/ 246052 h 241300"/>
              <a:gd name="connsiteX1" fmla="*/ 262972 w 254000"/>
              <a:gd name="connsiteY1" fmla="*/ 168605 h 241300"/>
              <a:gd name="connsiteX2" fmla="*/ 65642 w 254000"/>
              <a:gd name="connsiteY2" fmla="*/ 34576 h 241300"/>
              <a:gd name="connsiteX3" fmla="*/ 37352 w 254000"/>
              <a:gd name="connsiteY3" fmla="*/ 246052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41300">
                <a:moveTo>
                  <a:pt x="37352" y="246052"/>
                </a:moveTo>
                <a:lnTo>
                  <a:pt x="262972" y="168605"/>
                </a:lnTo>
                <a:lnTo>
                  <a:pt x="65642" y="34576"/>
                </a:lnTo>
                <a:lnTo>
                  <a:pt x="37352" y="24605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/>
          <p:cNvSpPr/>
          <p:nvPr/>
        </p:nvSpPr>
        <p:spPr>
          <a:xfrm>
            <a:off x="6273800" y="3721100"/>
            <a:ext cx="1028700" cy="1333500"/>
          </a:xfrm>
          <a:custGeom>
            <a:avLst/>
            <a:gdLst>
              <a:gd name="connsiteX0" fmla="*/ 33865 w 1028700"/>
              <a:gd name="connsiteY0" fmla="*/ 29633 h 1333500"/>
              <a:gd name="connsiteX1" fmla="*/ 1017123 w 1028700"/>
              <a:gd name="connsiteY1" fmla="*/ 1315179 h 1333500"/>
              <a:gd name="connsiteX2" fmla="*/ 1032555 w 1028700"/>
              <a:gd name="connsiteY2" fmla="*/ 1335354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33500">
                <a:moveTo>
                  <a:pt x="33865" y="29633"/>
                </a:moveTo>
                <a:lnTo>
                  <a:pt x="1017123" y="1315179"/>
                </a:lnTo>
                <a:lnTo>
                  <a:pt x="1032555" y="133535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/>
          <p:cNvSpPr/>
          <p:nvPr/>
        </p:nvSpPr>
        <p:spPr>
          <a:xfrm>
            <a:off x="7175500" y="4940300"/>
            <a:ext cx="241300" cy="254000"/>
          </a:xfrm>
          <a:custGeom>
            <a:avLst/>
            <a:gdLst>
              <a:gd name="connsiteX0" fmla="*/ 30689 w 241300"/>
              <a:gd name="connsiteY0" fmla="*/ 160791 h 254000"/>
              <a:gd name="connsiteX1" fmla="*/ 245046 w 241300"/>
              <a:gd name="connsiteY1" fmla="*/ 265451 h 254000"/>
              <a:gd name="connsiteX2" fmla="*/ 200160 w 241300"/>
              <a:gd name="connsiteY2" fmla="*/ 31170 h 254000"/>
              <a:gd name="connsiteX3" fmla="*/ 30689 w 241300"/>
              <a:gd name="connsiteY3" fmla="*/ 160791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30689" y="160791"/>
                </a:moveTo>
                <a:lnTo>
                  <a:pt x="245046" y="265451"/>
                </a:lnTo>
                <a:lnTo>
                  <a:pt x="200160" y="31170"/>
                </a:lnTo>
                <a:lnTo>
                  <a:pt x="30689" y="16079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/>
          <p:cNvSpPr/>
          <p:nvPr/>
        </p:nvSpPr>
        <p:spPr>
          <a:xfrm>
            <a:off x="4699000" y="6121400"/>
            <a:ext cx="2184400" cy="863600"/>
          </a:xfrm>
          <a:custGeom>
            <a:avLst/>
            <a:gdLst>
              <a:gd name="connsiteX0" fmla="*/ 29633 w 2184400"/>
              <a:gd name="connsiteY0" fmla="*/ 872066 h 863600"/>
              <a:gd name="connsiteX1" fmla="*/ 2167290 w 2184400"/>
              <a:gd name="connsiteY1" fmla="*/ 44722 h 863600"/>
              <a:gd name="connsiteX2" fmla="*/ 2190978 w 2184400"/>
              <a:gd name="connsiteY2" fmla="*/ 35554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863600">
                <a:moveTo>
                  <a:pt x="29633" y="872066"/>
                </a:moveTo>
                <a:lnTo>
                  <a:pt x="2167290" y="44722"/>
                </a:lnTo>
                <a:lnTo>
                  <a:pt x="2190978" y="3555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/>
          <p:cNvSpPr/>
          <p:nvPr/>
        </p:nvSpPr>
        <p:spPr>
          <a:xfrm>
            <a:off x="6794500" y="6032500"/>
            <a:ext cx="266700" cy="228600"/>
          </a:xfrm>
          <a:custGeom>
            <a:avLst/>
            <a:gdLst>
              <a:gd name="connsiteX0" fmla="*/ 110295 w 266700"/>
              <a:gd name="connsiteY0" fmla="*/ 233111 h 228600"/>
              <a:gd name="connsiteX1" fmla="*/ 270767 w 266700"/>
              <a:gd name="connsiteY1" fmla="*/ 56611 h 228600"/>
              <a:gd name="connsiteX2" fmla="*/ 33285 w 266700"/>
              <a:gd name="connsiteY2" fmla="*/ 34133 h 228600"/>
              <a:gd name="connsiteX3" fmla="*/ 110295 w 266700"/>
              <a:gd name="connsiteY3" fmla="*/ 23311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10295" y="233111"/>
                </a:moveTo>
                <a:lnTo>
                  <a:pt x="270767" y="56611"/>
                </a:lnTo>
                <a:lnTo>
                  <a:pt x="33285" y="34133"/>
                </a:lnTo>
                <a:lnTo>
                  <a:pt x="110295" y="2331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/>
          <p:cNvSpPr/>
          <p:nvPr/>
        </p:nvSpPr>
        <p:spPr>
          <a:xfrm>
            <a:off x="8255000" y="4318000"/>
            <a:ext cx="1828800" cy="1244600"/>
          </a:xfrm>
          <a:custGeom>
            <a:avLst/>
            <a:gdLst>
              <a:gd name="connsiteX0" fmla="*/ 33867 w 1828800"/>
              <a:gd name="connsiteY0" fmla="*/ 1244600 h 1244600"/>
              <a:gd name="connsiteX1" fmla="*/ 1817096 w 1828800"/>
              <a:gd name="connsiteY1" fmla="*/ 51282 h 1244600"/>
              <a:gd name="connsiteX2" fmla="*/ 1838205 w 1828800"/>
              <a:gd name="connsiteY2" fmla="*/ 37156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244600">
                <a:moveTo>
                  <a:pt x="33867" y="1244600"/>
                </a:moveTo>
                <a:lnTo>
                  <a:pt x="1817096" y="51282"/>
                </a:lnTo>
                <a:lnTo>
                  <a:pt x="1838205" y="37156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/>
          <p:cNvSpPr/>
          <p:nvPr/>
        </p:nvSpPr>
        <p:spPr>
          <a:xfrm>
            <a:off x="9982200" y="4216400"/>
            <a:ext cx="266700" cy="241300"/>
          </a:xfrm>
          <a:custGeom>
            <a:avLst/>
            <a:gdLst>
              <a:gd name="connsiteX0" fmla="*/ 149226 w 266700"/>
              <a:gd name="connsiteY0" fmla="*/ 241543 h 241300"/>
              <a:gd name="connsiteX1" fmla="*/ 267215 w 266700"/>
              <a:gd name="connsiteY1" fmla="*/ 34223 h 241300"/>
              <a:gd name="connsiteX2" fmla="*/ 30567 w 266700"/>
              <a:gd name="connsiteY2" fmla="*/ 64222 h 241300"/>
              <a:gd name="connsiteX3" fmla="*/ 149226 w 266700"/>
              <a:gd name="connsiteY3" fmla="*/ 241543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41300">
                <a:moveTo>
                  <a:pt x="149226" y="241543"/>
                </a:moveTo>
                <a:lnTo>
                  <a:pt x="267215" y="34223"/>
                </a:lnTo>
                <a:lnTo>
                  <a:pt x="30567" y="64222"/>
                </a:lnTo>
                <a:lnTo>
                  <a:pt x="149226" y="241543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/>
          <p:cNvSpPr/>
          <p:nvPr/>
        </p:nvSpPr>
        <p:spPr>
          <a:xfrm>
            <a:off x="8255000" y="5994400"/>
            <a:ext cx="1803400" cy="635000"/>
          </a:xfrm>
          <a:custGeom>
            <a:avLst/>
            <a:gdLst>
              <a:gd name="connsiteX0" fmla="*/ 33867 w 1803400"/>
              <a:gd name="connsiteY0" fmla="*/ 33867 h 635000"/>
              <a:gd name="connsiteX1" fmla="*/ 1784946 w 1803400"/>
              <a:gd name="connsiteY1" fmla="*/ 629942 h 635000"/>
              <a:gd name="connsiteX2" fmla="*/ 1808991 w 1803400"/>
              <a:gd name="connsiteY2" fmla="*/ 638127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635000">
                <a:moveTo>
                  <a:pt x="33867" y="33867"/>
                </a:moveTo>
                <a:lnTo>
                  <a:pt x="1784946" y="629942"/>
                </a:lnTo>
                <a:lnTo>
                  <a:pt x="1808991" y="638127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/>
          <p:cNvSpPr/>
          <p:nvPr/>
        </p:nvSpPr>
        <p:spPr>
          <a:xfrm>
            <a:off x="9969500" y="6489700"/>
            <a:ext cx="266700" cy="228600"/>
          </a:xfrm>
          <a:custGeom>
            <a:avLst/>
            <a:gdLst>
              <a:gd name="connsiteX0" fmla="*/ 36067 w 266700"/>
              <a:gd name="connsiteY0" fmla="*/ 235632 h 228600"/>
              <a:gd name="connsiteX1" fmla="*/ 272422 w 266700"/>
              <a:gd name="connsiteY1" fmla="*/ 203397 h 228600"/>
              <a:gd name="connsiteX2" fmla="*/ 104822 w 266700"/>
              <a:gd name="connsiteY2" fmla="*/ 33654 h 228600"/>
              <a:gd name="connsiteX3" fmla="*/ 36067 w 266700"/>
              <a:gd name="connsiteY3" fmla="*/ 235632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6067" y="235632"/>
                </a:moveTo>
                <a:lnTo>
                  <a:pt x="272422" y="203397"/>
                </a:lnTo>
                <a:lnTo>
                  <a:pt x="104822" y="33654"/>
                </a:lnTo>
                <a:lnTo>
                  <a:pt x="36067" y="23563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/>
          <p:cNvSpPr/>
          <p:nvPr/>
        </p:nvSpPr>
        <p:spPr>
          <a:xfrm>
            <a:off x="11480800" y="5715000"/>
            <a:ext cx="2032000" cy="977900"/>
          </a:xfrm>
          <a:custGeom>
            <a:avLst/>
            <a:gdLst>
              <a:gd name="connsiteX0" fmla="*/ 25400 w 2032000"/>
              <a:gd name="connsiteY0" fmla="*/ 982133 h 977900"/>
              <a:gd name="connsiteX1" fmla="*/ 2021275 w 2032000"/>
              <a:gd name="connsiteY1" fmla="*/ 48400 h 977900"/>
              <a:gd name="connsiteX2" fmla="*/ 2044281 w 2032000"/>
              <a:gd name="connsiteY2" fmla="*/ 37637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0" h="977900">
                <a:moveTo>
                  <a:pt x="25400" y="982133"/>
                </a:moveTo>
                <a:lnTo>
                  <a:pt x="2021275" y="48400"/>
                </a:lnTo>
                <a:lnTo>
                  <a:pt x="2044281" y="37637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/>
          <p:cNvSpPr/>
          <p:nvPr/>
        </p:nvSpPr>
        <p:spPr>
          <a:xfrm>
            <a:off x="13423900" y="5638800"/>
            <a:ext cx="266700" cy="215900"/>
          </a:xfrm>
          <a:custGeom>
            <a:avLst/>
            <a:gdLst>
              <a:gd name="connsiteX0" fmla="*/ 123380 w 266700"/>
              <a:gd name="connsiteY0" fmla="*/ 221229 h 215900"/>
              <a:gd name="connsiteX1" fmla="*/ 271437 w 266700"/>
              <a:gd name="connsiteY1" fmla="*/ 34189 h 215900"/>
              <a:gd name="connsiteX2" fmla="*/ 32968 w 266700"/>
              <a:gd name="connsiteY2" fmla="*/ 27973 h 215900"/>
              <a:gd name="connsiteX3" fmla="*/ 123380 w 266700"/>
              <a:gd name="connsiteY3" fmla="*/ 221229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15900">
                <a:moveTo>
                  <a:pt x="123380" y="221229"/>
                </a:moveTo>
                <a:lnTo>
                  <a:pt x="271437" y="34189"/>
                </a:lnTo>
                <a:lnTo>
                  <a:pt x="32968" y="27973"/>
                </a:lnTo>
                <a:lnTo>
                  <a:pt x="123380" y="221229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/>
          <p:cNvSpPr/>
          <p:nvPr/>
        </p:nvSpPr>
        <p:spPr>
          <a:xfrm>
            <a:off x="11303000" y="3937000"/>
            <a:ext cx="2146300" cy="965200"/>
          </a:xfrm>
          <a:custGeom>
            <a:avLst/>
            <a:gdLst>
              <a:gd name="connsiteX0" fmla="*/ 35143 w 2146300"/>
              <a:gd name="connsiteY0" fmla="*/ 33515 h 965200"/>
              <a:gd name="connsiteX1" fmla="*/ 2133500 w 2146300"/>
              <a:gd name="connsiteY1" fmla="*/ 958914 h 965200"/>
              <a:gd name="connsiteX2" fmla="*/ 2156741 w 2146300"/>
              <a:gd name="connsiteY2" fmla="*/ 969164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300" h="965200">
                <a:moveTo>
                  <a:pt x="35143" y="33515"/>
                </a:moveTo>
                <a:lnTo>
                  <a:pt x="2133500" y="958914"/>
                </a:lnTo>
                <a:lnTo>
                  <a:pt x="2156741" y="96916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/>
          <p:cNvSpPr/>
          <p:nvPr/>
        </p:nvSpPr>
        <p:spPr>
          <a:xfrm>
            <a:off x="13360400" y="4762500"/>
            <a:ext cx="266700" cy="228600"/>
          </a:xfrm>
          <a:custGeom>
            <a:avLst/>
            <a:gdLst>
              <a:gd name="connsiteX0" fmla="*/ 33058 w 266700"/>
              <a:gd name="connsiteY0" fmla="*/ 231024 h 228600"/>
              <a:gd name="connsiteX1" fmla="*/ 271322 w 266700"/>
              <a:gd name="connsiteY1" fmla="*/ 219509 h 228600"/>
              <a:gd name="connsiteX2" fmla="*/ 119150 w 266700"/>
              <a:gd name="connsiteY2" fmla="*/ 35806 h 228600"/>
              <a:gd name="connsiteX3" fmla="*/ 33058 w 266700"/>
              <a:gd name="connsiteY3" fmla="*/ 23102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33058" y="231024"/>
                </a:moveTo>
                <a:lnTo>
                  <a:pt x="271322" y="219509"/>
                </a:lnTo>
                <a:lnTo>
                  <a:pt x="119150" y="35806"/>
                </a:lnTo>
                <a:lnTo>
                  <a:pt x="33058" y="231024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2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pic>
        <p:nvPicPr>
          <p:cNvPr id="283" name="Picture 2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284" name="Picture 2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537460"/>
            <a:ext cx="1287780" cy="1287780"/>
          </a:xfrm>
          <a:prstGeom prst="rect">
            <a:avLst/>
          </a:prstGeom>
        </p:spPr>
      </p:pic>
      <p:pic>
        <p:nvPicPr>
          <p:cNvPr id="285" name="Picture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pic>
        <p:nvPicPr>
          <p:cNvPr id="286" name="Picture 2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661" y="6210300"/>
            <a:ext cx="1287780" cy="1287780"/>
          </a:xfrm>
          <a:prstGeom prst="rect">
            <a:avLst/>
          </a:prstGeom>
        </p:spPr>
      </p:pic>
      <p:pic>
        <p:nvPicPr>
          <p:cNvPr id="287" name="Picture 2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1700" y="4655820"/>
            <a:ext cx="1272540" cy="1280160"/>
          </a:xfrm>
          <a:prstGeom prst="rect">
            <a:avLst/>
          </a:prstGeom>
        </p:spPr>
      </p:pic>
      <p:sp>
        <p:nvSpPr>
          <p:cNvPr id="2" name="TextBox 287"/>
          <p:cNvSpPr txBox="1"/>
          <p:nvPr/>
        </p:nvSpPr>
        <p:spPr>
          <a:xfrm>
            <a:off x="4699000" y="668934"/>
            <a:ext cx="6980098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Directed-acyclic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4" dirty="0">
                <a:solidFill>
                  <a:srgbClr val="3F3F3F"/>
                </a:solidFill>
                <a:latin typeface="Times New Roman"/>
                <a:ea typeface="Times New Roman"/>
              </a:rPr>
              <a:t>Graph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5511800" y="2844914"/>
            <a:ext cx="5425145" cy="10684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9166"/>
              </a:lnSpc>
              <a:tabLst>
                <a:tab pos="49530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round	</a:t>
            </a:r>
            <a:r>
              <a:rPr lang="en-US" altLang="zh-CN" sz="4700" spc="325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289" name="TextBox 289"/>
          <p:cNvSpPr txBox="1"/>
          <p:nvPr/>
        </p:nvSpPr>
        <p:spPr>
          <a:xfrm>
            <a:off x="7467600" y="4848575"/>
            <a:ext cx="7118006" cy="1320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5000"/>
              </a:lnSpc>
              <a:tabLst>
                <a:tab pos="6565900" algn="l"/>
              </a:tabLst>
            </a:pPr>
            <a:r>
              <a:rPr lang="en-US" altLang="zh-CN" sz="4700" spc="320" dirty="0">
                <a:solidFill>
                  <a:srgbClr val="299EBB"/>
                </a:solidFill>
                <a:latin typeface="Times New Roman"/>
                <a:ea typeface="Times New Roman"/>
              </a:rPr>
              <a:t>+	</a:t>
            </a:r>
            <a:r>
              <a:rPr lang="en-US" altLang="zh-CN" sz="5250" spc="345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290" name="TextBox 290"/>
          <p:cNvSpPr txBox="1"/>
          <p:nvPr/>
        </p:nvSpPr>
        <p:spPr>
          <a:xfrm>
            <a:off x="3632200" y="6566745"/>
            <a:ext cx="7729992" cy="516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  <a:tabLst>
                <a:tab pos="6896100" algn="l"/>
              </a:tabLst>
            </a:pP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floor	</a:t>
            </a:r>
            <a:r>
              <a:rPr lang="en-US" altLang="zh-CN" sz="3150" spc="440" dirty="0">
                <a:solidFill>
                  <a:srgbClr val="299EBB"/>
                </a:solidFill>
                <a:latin typeface="Times New Roman"/>
                <a:ea typeface="Times New Roman"/>
              </a:rPr>
              <a:t>abs</a:t>
            </a:r>
          </a:p>
        </p:txBody>
      </p:sp>
      <p:sp>
        <p:nvSpPr>
          <p:cNvPr id="291" name="TextBox 291"/>
          <p:cNvSpPr txBox="1"/>
          <p:nvPr/>
        </p:nvSpPr>
        <p:spPr>
          <a:xfrm>
            <a:off x="2997200" y="8039998"/>
            <a:ext cx="10727249" cy="54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083"/>
              </a:lnSpc>
            </a:pPr>
            <a:r>
              <a:rPr lang="en-US" altLang="zh-CN" sz="3350" spc="430" dirty="0">
                <a:solidFill>
                  <a:srgbClr val="100000"/>
                </a:solidFill>
                <a:latin typeface="Times New Roman"/>
                <a:ea typeface="Times New Roman"/>
              </a:rPr>
              <a:t>Edges</a:t>
            </a:r>
            <a:r>
              <a:rPr lang="en-US" altLang="zh-CN" sz="3350" spc="2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65" dirty="0">
                <a:solidFill>
                  <a:srgbClr val="100000"/>
                </a:solidFill>
                <a:latin typeface="Times New Roman"/>
                <a:ea typeface="Times New Roman"/>
              </a:rPr>
              <a:t>point</a:t>
            </a:r>
            <a:r>
              <a:rPr lang="en-US" altLang="zh-CN" sz="3350" spc="2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405" dirty="0">
                <a:solidFill>
                  <a:srgbClr val="100000"/>
                </a:solidFill>
                <a:latin typeface="Times New Roman"/>
                <a:ea typeface="Times New Roman"/>
              </a:rPr>
              <a:t>forward</a:t>
            </a:r>
            <a:r>
              <a:rPr lang="en-US" altLang="zh-CN" sz="33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400" dirty="0">
                <a:solidFill>
                  <a:srgbClr val="100000"/>
                </a:solidFill>
                <a:latin typeface="Times New Roman"/>
                <a:ea typeface="Times New Roman"/>
              </a:rPr>
              <a:t>towards</a:t>
            </a:r>
            <a:r>
              <a:rPr lang="en-US" altLang="zh-CN" sz="3350" spc="2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410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3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25" dirty="0">
                <a:solidFill>
                  <a:srgbClr val="100000"/>
                </a:solidFill>
                <a:latin typeface="Times New Roman"/>
                <a:ea typeface="Times New Roman"/>
              </a:rPr>
              <a:t>result</a:t>
            </a:r>
            <a:r>
              <a:rPr lang="en-US" altLang="zh-CN" sz="3350" spc="2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275" dirty="0">
                <a:solidFill>
                  <a:srgbClr val="100000"/>
                </a:solidFill>
                <a:latin typeface="Times New Roman"/>
                <a:ea typeface="Times New Roman"/>
              </a:rPr>
              <a:t>i.e.</a:t>
            </a:r>
            <a:r>
              <a:rPr lang="en-US" altLang="zh-CN" sz="33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50" spc="355" dirty="0">
                <a:solidFill>
                  <a:srgbClr val="6559A5"/>
                </a:solidFill>
                <a:latin typeface="Times New Roman"/>
                <a:ea typeface="Times New Roman"/>
              </a:rPr>
              <a:t>directed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292"/>
          <p:cNvSpPr/>
          <p:nvPr/>
        </p:nvSpPr>
        <p:spPr>
          <a:xfrm>
            <a:off x="6629400" y="3149600"/>
            <a:ext cx="3124200" cy="444500"/>
          </a:xfrm>
          <a:custGeom>
            <a:avLst/>
            <a:gdLst>
              <a:gd name="connsiteX0" fmla="*/ 25400 w 3124200"/>
              <a:gd name="connsiteY0" fmla="*/ 33866 h 444500"/>
              <a:gd name="connsiteX1" fmla="*/ 3099496 w 3124200"/>
              <a:gd name="connsiteY1" fmla="*/ 445114 h 444500"/>
              <a:gd name="connsiteX2" fmla="*/ 3124672 w 3124200"/>
              <a:gd name="connsiteY2" fmla="*/ 448482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444500">
                <a:moveTo>
                  <a:pt x="25400" y="33866"/>
                </a:moveTo>
                <a:lnTo>
                  <a:pt x="3099496" y="445114"/>
                </a:lnTo>
                <a:lnTo>
                  <a:pt x="3124672" y="448482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/>
          <p:cNvSpPr/>
          <p:nvPr/>
        </p:nvSpPr>
        <p:spPr>
          <a:xfrm>
            <a:off x="9677400" y="3454400"/>
            <a:ext cx="254000" cy="241300"/>
          </a:xfrm>
          <a:custGeom>
            <a:avLst/>
            <a:gdLst>
              <a:gd name="connsiteX0" fmla="*/ 37352 w 254000"/>
              <a:gd name="connsiteY0" fmla="*/ 246052 h 241300"/>
              <a:gd name="connsiteX1" fmla="*/ 262972 w 254000"/>
              <a:gd name="connsiteY1" fmla="*/ 168605 h 241300"/>
              <a:gd name="connsiteX2" fmla="*/ 65642 w 254000"/>
              <a:gd name="connsiteY2" fmla="*/ 34576 h 241300"/>
              <a:gd name="connsiteX3" fmla="*/ 37352 w 254000"/>
              <a:gd name="connsiteY3" fmla="*/ 246052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241300">
                <a:moveTo>
                  <a:pt x="37352" y="246052"/>
                </a:moveTo>
                <a:lnTo>
                  <a:pt x="262972" y="168605"/>
                </a:lnTo>
                <a:lnTo>
                  <a:pt x="65642" y="34576"/>
                </a:lnTo>
                <a:lnTo>
                  <a:pt x="37352" y="246052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/>
          <p:cNvSpPr/>
          <p:nvPr/>
        </p:nvSpPr>
        <p:spPr>
          <a:xfrm>
            <a:off x="6273800" y="3721100"/>
            <a:ext cx="1028700" cy="1333500"/>
          </a:xfrm>
          <a:custGeom>
            <a:avLst/>
            <a:gdLst>
              <a:gd name="connsiteX0" fmla="*/ 33865 w 1028700"/>
              <a:gd name="connsiteY0" fmla="*/ 29633 h 1333500"/>
              <a:gd name="connsiteX1" fmla="*/ 1017123 w 1028700"/>
              <a:gd name="connsiteY1" fmla="*/ 1315179 h 1333500"/>
              <a:gd name="connsiteX2" fmla="*/ 1032555 w 1028700"/>
              <a:gd name="connsiteY2" fmla="*/ 1335354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33500">
                <a:moveTo>
                  <a:pt x="33865" y="29633"/>
                </a:moveTo>
                <a:lnTo>
                  <a:pt x="1017123" y="1315179"/>
                </a:lnTo>
                <a:lnTo>
                  <a:pt x="1032555" y="133535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/>
          <p:cNvSpPr/>
          <p:nvPr/>
        </p:nvSpPr>
        <p:spPr>
          <a:xfrm>
            <a:off x="7175500" y="4940300"/>
            <a:ext cx="241300" cy="254000"/>
          </a:xfrm>
          <a:custGeom>
            <a:avLst/>
            <a:gdLst>
              <a:gd name="connsiteX0" fmla="*/ 30689 w 241300"/>
              <a:gd name="connsiteY0" fmla="*/ 160791 h 254000"/>
              <a:gd name="connsiteX1" fmla="*/ 245046 w 241300"/>
              <a:gd name="connsiteY1" fmla="*/ 265451 h 254000"/>
              <a:gd name="connsiteX2" fmla="*/ 200160 w 241300"/>
              <a:gd name="connsiteY2" fmla="*/ 31170 h 254000"/>
              <a:gd name="connsiteX3" fmla="*/ 30689 w 241300"/>
              <a:gd name="connsiteY3" fmla="*/ 160791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30689" y="160791"/>
                </a:moveTo>
                <a:lnTo>
                  <a:pt x="245046" y="265451"/>
                </a:lnTo>
                <a:lnTo>
                  <a:pt x="200160" y="31170"/>
                </a:lnTo>
                <a:lnTo>
                  <a:pt x="30689" y="16079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Picture 2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298" name="Picture 2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537460"/>
            <a:ext cx="1287780" cy="1287780"/>
          </a:xfrm>
          <a:prstGeom prst="rect">
            <a:avLst/>
          </a:prstGeom>
        </p:spPr>
      </p:pic>
      <p:pic>
        <p:nvPicPr>
          <p:cNvPr id="299" name="Picture 2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820" y="3017520"/>
            <a:ext cx="1280160" cy="1287780"/>
          </a:xfrm>
          <a:prstGeom prst="rect">
            <a:avLst/>
          </a:prstGeom>
        </p:spPr>
      </p:pic>
      <p:sp>
        <p:nvSpPr>
          <p:cNvPr id="2" name="TextBox 299"/>
          <p:cNvSpPr txBox="1"/>
          <p:nvPr/>
        </p:nvSpPr>
        <p:spPr>
          <a:xfrm>
            <a:off x="5994400" y="668934"/>
            <a:ext cx="4382595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50" dirty="0">
                <a:solidFill>
                  <a:srgbClr val="3F3F3F"/>
                </a:solidFill>
                <a:latin typeface="Times New Roman"/>
                <a:ea typeface="Times New Roman"/>
              </a:rPr>
              <a:t>Dependen</a:t>
            </a:r>
            <a:r>
              <a:rPr lang="en-US" altLang="zh-CN" sz="4800" spc="545" dirty="0">
                <a:solidFill>
                  <a:srgbClr val="3F3F3F"/>
                </a:solidFill>
                <a:latin typeface="Times New Roman"/>
                <a:ea typeface="Times New Roman"/>
              </a:rPr>
              <a:t>cies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5530454" y="2685576"/>
            <a:ext cx="5425145" cy="1568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9166"/>
              </a:lnSpc>
              <a:tabLst>
                <a:tab pos="49530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round	</a:t>
            </a:r>
          </a:p>
          <a:p>
            <a:pPr marL="0">
              <a:lnSpc>
                <a:spcPct val="149166"/>
              </a:lnSpc>
              <a:tabLst>
                <a:tab pos="4953000" algn="l"/>
              </a:tabLst>
            </a:pP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                                       </a:t>
            </a:r>
            <a:r>
              <a:rPr lang="en-US" altLang="zh-CN" sz="4700" spc="325" dirty="0">
                <a:solidFill>
                  <a:srgbClr val="299EBB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2971800" y="5407217"/>
            <a:ext cx="10672370" cy="3172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495800">
              <a:lnSpc>
                <a:spcPct val="106250"/>
              </a:lnSpc>
            </a:pPr>
            <a:r>
              <a:rPr lang="en-US" altLang="zh-CN" sz="4700" spc="310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0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500" spc="535" dirty="0">
                <a:solidFill>
                  <a:srgbClr val="100000"/>
                </a:solidFill>
                <a:latin typeface="Times New Roman"/>
                <a:ea typeface="Times New Roman"/>
              </a:rPr>
              <a:t>One</a:t>
            </a:r>
            <a:r>
              <a:rPr lang="en-US" altLang="zh-CN" sz="35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500" spc="469" dirty="0">
                <a:solidFill>
                  <a:srgbClr val="100000"/>
                </a:solidFill>
                <a:latin typeface="Times New Roman"/>
                <a:ea typeface="Times New Roman"/>
              </a:rPr>
              <a:t>node</a:t>
            </a:r>
            <a:r>
              <a:rPr lang="en-US" altLang="zh-CN" sz="35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500" spc="450" dirty="0">
                <a:solidFill>
                  <a:srgbClr val="100000"/>
                </a:solidFill>
                <a:latin typeface="Times New Roman"/>
                <a:ea typeface="Times New Roman"/>
              </a:rPr>
              <a:t>can</a:t>
            </a:r>
            <a:r>
              <a:rPr lang="en-US" altLang="zh-CN" sz="35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500" spc="444" dirty="0">
                <a:solidFill>
                  <a:srgbClr val="100000"/>
                </a:solidFill>
                <a:latin typeface="Times New Roman"/>
                <a:ea typeface="Times New Roman"/>
              </a:rPr>
              <a:t>send</a:t>
            </a:r>
            <a:r>
              <a:rPr lang="en-US" altLang="zh-CN" sz="35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500" spc="305" dirty="0">
                <a:solidFill>
                  <a:srgbClr val="100000"/>
                </a:solidFill>
                <a:latin typeface="Times New Roman"/>
                <a:ea typeface="Times New Roman"/>
              </a:rPr>
              <a:t>its</a:t>
            </a:r>
            <a:r>
              <a:rPr lang="en-US" altLang="zh-CN" sz="35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500" spc="415" dirty="0">
                <a:solidFill>
                  <a:srgbClr val="100000"/>
                </a:solidFill>
                <a:latin typeface="Times New Roman"/>
                <a:ea typeface="Times New Roman"/>
              </a:rPr>
              <a:t>output</a:t>
            </a:r>
            <a:r>
              <a:rPr lang="en-US" altLang="zh-CN" sz="35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500" spc="375" dirty="0">
                <a:solidFill>
                  <a:srgbClr val="1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500" spc="2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500" spc="400" dirty="0">
                <a:solidFill>
                  <a:srgbClr val="100000"/>
                </a:solidFill>
                <a:latin typeface="Times New Roman"/>
                <a:ea typeface="Times New Roman"/>
              </a:rPr>
              <a:t>multiple</a:t>
            </a:r>
            <a:r>
              <a:rPr lang="en-US" altLang="zh-CN" sz="3500" spc="24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500" spc="460" dirty="0">
                <a:solidFill>
                  <a:srgbClr val="100000"/>
                </a:solidFill>
                <a:latin typeface="Times New Roman"/>
                <a:ea typeface="Times New Roman"/>
              </a:rPr>
              <a:t>nodes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reeform 302"/>
          <p:cNvSpPr/>
          <p:nvPr/>
        </p:nvSpPr>
        <p:spPr>
          <a:xfrm>
            <a:off x="6273800" y="3721100"/>
            <a:ext cx="1028700" cy="1333500"/>
          </a:xfrm>
          <a:custGeom>
            <a:avLst/>
            <a:gdLst>
              <a:gd name="connsiteX0" fmla="*/ 33865 w 1028700"/>
              <a:gd name="connsiteY0" fmla="*/ 29633 h 1333500"/>
              <a:gd name="connsiteX1" fmla="*/ 1017123 w 1028700"/>
              <a:gd name="connsiteY1" fmla="*/ 1315179 h 1333500"/>
              <a:gd name="connsiteX2" fmla="*/ 1032555 w 1028700"/>
              <a:gd name="connsiteY2" fmla="*/ 1335354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333500">
                <a:moveTo>
                  <a:pt x="33865" y="29633"/>
                </a:moveTo>
                <a:lnTo>
                  <a:pt x="1017123" y="1315179"/>
                </a:lnTo>
                <a:lnTo>
                  <a:pt x="1032555" y="1335354"/>
                </a:lnTo>
              </a:path>
            </a:pathLst>
          </a:custGeom>
          <a:ln w="50799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/>
          <p:cNvSpPr/>
          <p:nvPr/>
        </p:nvSpPr>
        <p:spPr>
          <a:xfrm>
            <a:off x="7175500" y="4940300"/>
            <a:ext cx="241300" cy="254000"/>
          </a:xfrm>
          <a:custGeom>
            <a:avLst/>
            <a:gdLst>
              <a:gd name="connsiteX0" fmla="*/ 30689 w 241300"/>
              <a:gd name="connsiteY0" fmla="*/ 160791 h 254000"/>
              <a:gd name="connsiteX1" fmla="*/ 245046 w 241300"/>
              <a:gd name="connsiteY1" fmla="*/ 265451 h 254000"/>
              <a:gd name="connsiteX2" fmla="*/ 200160 w 241300"/>
              <a:gd name="connsiteY2" fmla="*/ 31170 h 254000"/>
              <a:gd name="connsiteX3" fmla="*/ 30689 w 241300"/>
              <a:gd name="connsiteY3" fmla="*/ 160791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254000">
                <a:moveTo>
                  <a:pt x="30689" y="160791"/>
                </a:moveTo>
                <a:lnTo>
                  <a:pt x="245046" y="265451"/>
                </a:lnTo>
                <a:lnTo>
                  <a:pt x="200160" y="31170"/>
                </a:lnTo>
                <a:lnTo>
                  <a:pt x="30689" y="16079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/>
          <p:cNvSpPr/>
          <p:nvPr/>
        </p:nvSpPr>
        <p:spPr>
          <a:xfrm>
            <a:off x="4699000" y="6121400"/>
            <a:ext cx="2184400" cy="863600"/>
          </a:xfrm>
          <a:custGeom>
            <a:avLst/>
            <a:gdLst>
              <a:gd name="connsiteX0" fmla="*/ 29633 w 2184400"/>
              <a:gd name="connsiteY0" fmla="*/ 872066 h 863600"/>
              <a:gd name="connsiteX1" fmla="*/ 2167290 w 2184400"/>
              <a:gd name="connsiteY1" fmla="*/ 44722 h 863600"/>
              <a:gd name="connsiteX2" fmla="*/ 2190978 w 2184400"/>
              <a:gd name="connsiteY2" fmla="*/ 35554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863600">
                <a:moveTo>
                  <a:pt x="29633" y="872066"/>
                </a:moveTo>
                <a:lnTo>
                  <a:pt x="2167290" y="44722"/>
                </a:lnTo>
                <a:lnTo>
                  <a:pt x="2190978" y="35554"/>
                </a:lnTo>
              </a:path>
            </a:pathLst>
          </a:custGeom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/>
          <p:cNvSpPr/>
          <p:nvPr/>
        </p:nvSpPr>
        <p:spPr>
          <a:xfrm>
            <a:off x="6794500" y="6032500"/>
            <a:ext cx="266700" cy="228600"/>
          </a:xfrm>
          <a:custGeom>
            <a:avLst/>
            <a:gdLst>
              <a:gd name="connsiteX0" fmla="*/ 110295 w 266700"/>
              <a:gd name="connsiteY0" fmla="*/ 233111 h 228600"/>
              <a:gd name="connsiteX1" fmla="*/ 270767 w 266700"/>
              <a:gd name="connsiteY1" fmla="*/ 56611 h 228600"/>
              <a:gd name="connsiteX2" fmla="*/ 33285 w 266700"/>
              <a:gd name="connsiteY2" fmla="*/ 34133 h 228600"/>
              <a:gd name="connsiteX3" fmla="*/ 110295 w 266700"/>
              <a:gd name="connsiteY3" fmla="*/ 23311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228600">
                <a:moveTo>
                  <a:pt x="110295" y="233111"/>
                </a:moveTo>
                <a:lnTo>
                  <a:pt x="270767" y="56611"/>
                </a:lnTo>
                <a:lnTo>
                  <a:pt x="33285" y="34133"/>
                </a:lnTo>
                <a:lnTo>
                  <a:pt x="110295" y="233111"/>
                </a:lnTo>
                <a:close/>
              </a:path>
            </a:pathLst>
          </a:custGeom>
          <a:solidFill>
            <a:srgbClr val="EF59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" name="Picture 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6210300"/>
            <a:ext cx="1280160" cy="1287780"/>
          </a:xfrm>
          <a:prstGeom prst="rect">
            <a:avLst/>
          </a:prstGeom>
        </p:spPr>
      </p:pic>
      <p:pic>
        <p:nvPicPr>
          <p:cNvPr id="308" name="Picture 3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20" y="5151120"/>
            <a:ext cx="1280160" cy="1287780"/>
          </a:xfrm>
          <a:prstGeom prst="rect">
            <a:avLst/>
          </a:prstGeom>
        </p:spPr>
      </p:pic>
      <p:pic>
        <p:nvPicPr>
          <p:cNvPr id="309" name="Picture 3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537460"/>
            <a:ext cx="1287780" cy="1287780"/>
          </a:xfrm>
          <a:prstGeom prst="rect">
            <a:avLst/>
          </a:prstGeom>
        </p:spPr>
      </p:pic>
      <p:sp>
        <p:nvSpPr>
          <p:cNvPr id="2" name="TextBox 309"/>
          <p:cNvSpPr txBox="1"/>
          <p:nvPr/>
        </p:nvSpPr>
        <p:spPr>
          <a:xfrm>
            <a:off x="5511800" y="668934"/>
            <a:ext cx="4750895" cy="5499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82600">
              <a:lnSpc>
                <a:spcPct val="100833"/>
              </a:lnSpc>
            </a:pPr>
            <a:r>
              <a:rPr lang="en-US" altLang="zh-CN" sz="4800" spc="550" dirty="0">
                <a:solidFill>
                  <a:srgbClr val="3F3F3F"/>
                </a:solidFill>
                <a:latin typeface="Times New Roman"/>
                <a:ea typeface="Times New Roman"/>
              </a:rPr>
              <a:t>Dependen</a:t>
            </a:r>
            <a:r>
              <a:rPr lang="en-US" altLang="zh-CN" sz="4800" spc="545" dirty="0">
                <a:solidFill>
                  <a:srgbClr val="3F3F3F"/>
                </a:solidFill>
                <a:latin typeface="Times New Roman"/>
                <a:ea typeface="Times New Roman"/>
              </a:rPr>
              <a:t>cies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95"/>
              </a:lnSpc>
            </a:pPr>
            <a:endParaRPr lang="en-US" dirty="0"/>
          </a:p>
          <a:p>
            <a:pPr marL="0">
              <a:lnSpc>
                <a:spcPct val="107083"/>
              </a:lnSpc>
            </a:pPr>
            <a:r>
              <a:rPr lang="en-US" altLang="zh-CN" sz="2700" spc="345" dirty="0">
                <a:solidFill>
                  <a:srgbClr val="299EBB"/>
                </a:solidFill>
                <a:latin typeface="Times New Roman"/>
                <a:ea typeface="Times New Roman"/>
              </a:rPr>
              <a:t>ro</a:t>
            </a:r>
            <a:r>
              <a:rPr lang="en-US" altLang="zh-CN" sz="2700" spc="340" dirty="0">
                <a:solidFill>
                  <a:srgbClr val="299EBB"/>
                </a:solidFill>
                <a:latin typeface="Times New Roman"/>
                <a:ea typeface="Times New Roman"/>
              </a:rPr>
              <a:t>und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29"/>
              </a:lnSpc>
            </a:pPr>
            <a:endParaRPr lang="en-US" dirty="0"/>
          </a:p>
          <a:p>
            <a:pPr marL="0" indent="1955800">
              <a:lnSpc>
                <a:spcPct val="106250"/>
              </a:lnSpc>
            </a:pPr>
            <a:r>
              <a:rPr lang="en-US" altLang="zh-CN" sz="4700" spc="310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</a:p>
        </p:txBody>
      </p:sp>
      <p:sp>
        <p:nvSpPr>
          <p:cNvPr id="310" name="TextBox 310"/>
          <p:cNvSpPr txBox="1"/>
          <p:nvPr/>
        </p:nvSpPr>
        <p:spPr>
          <a:xfrm>
            <a:off x="2781300" y="6592092"/>
            <a:ext cx="10696445" cy="21958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50900">
              <a:lnSpc>
                <a:spcPct val="107500"/>
              </a:lnSpc>
            </a:pPr>
            <a:r>
              <a:rPr lang="en-US" altLang="zh-CN" sz="2950" spc="275" dirty="0">
                <a:solidFill>
                  <a:srgbClr val="299EBB"/>
                </a:solidFill>
                <a:latin typeface="Times New Roman"/>
                <a:ea typeface="Times New Roman"/>
              </a:rPr>
              <a:t>f</a:t>
            </a:r>
            <a:r>
              <a:rPr lang="en-US" altLang="zh-CN" sz="2950" spc="270" dirty="0">
                <a:solidFill>
                  <a:srgbClr val="299EBB"/>
                </a:solidFill>
                <a:latin typeface="Times New Roman"/>
                <a:ea typeface="Times New Roman"/>
              </a:rPr>
              <a:t>loor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29"/>
              </a:lnSpc>
            </a:pPr>
            <a:endParaRPr lang="en-US" dirty="0"/>
          </a:p>
          <a:p>
            <a:pPr marL="0">
              <a:lnSpc>
                <a:spcPct val="107083"/>
              </a:lnSpc>
            </a:pPr>
            <a:r>
              <a:rPr lang="en-US" altLang="zh-CN" sz="4400" spc="585" dirty="0">
                <a:solidFill>
                  <a:srgbClr val="100000"/>
                </a:solidFill>
                <a:latin typeface="Times New Roman"/>
                <a:ea typeface="Times New Roman"/>
              </a:rPr>
              <a:t>Or</a:t>
            </a:r>
            <a:r>
              <a:rPr lang="en-US" altLang="zh-CN" sz="440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60" dirty="0">
                <a:solidFill>
                  <a:srgbClr val="100000"/>
                </a:solidFill>
                <a:latin typeface="Times New Roman"/>
                <a:ea typeface="Times New Roman"/>
              </a:rPr>
              <a:t>receive</a:t>
            </a:r>
            <a:r>
              <a:rPr lang="en-US" altLang="zh-CN" sz="440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55" dirty="0">
                <a:solidFill>
                  <a:srgbClr val="100000"/>
                </a:solidFill>
                <a:latin typeface="Times New Roman"/>
                <a:ea typeface="Times New Roman"/>
              </a:rPr>
              <a:t>inputs</a:t>
            </a:r>
            <a:r>
              <a:rPr lang="en-US" altLang="zh-CN" sz="4400" spc="28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545" dirty="0">
                <a:solidFill>
                  <a:srgbClr val="100000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440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465" dirty="0">
                <a:solidFill>
                  <a:srgbClr val="100000"/>
                </a:solidFill>
                <a:latin typeface="Times New Roman"/>
                <a:ea typeface="Times New Roman"/>
              </a:rPr>
              <a:t>multiple</a:t>
            </a:r>
            <a:r>
              <a:rPr lang="en-US" altLang="zh-CN" sz="4400" spc="28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spc="520" dirty="0">
                <a:solidFill>
                  <a:srgbClr val="100000"/>
                </a:solidFill>
                <a:latin typeface="Times New Roman"/>
                <a:ea typeface="Times New Roman"/>
              </a:rPr>
              <a:t>nodes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837</Words>
  <Application>Microsoft Macintosh PowerPoint</Application>
  <PresentationFormat>Custom</PresentationFormat>
  <Paragraphs>841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Lighten PDF Converter Master</dc:creator>
  <cp:lastModifiedBy>Hrisheekesh R</cp:lastModifiedBy>
  <cp:revision>8</cp:revision>
  <dcterms:created xsi:type="dcterms:W3CDTF">2012-06-15T16:23:20Z</dcterms:created>
  <dcterms:modified xsi:type="dcterms:W3CDTF">2019-05-29T03:53:33Z</dcterms:modified>
</cp:coreProperties>
</file>