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1"/>
  </p:normalViewPr>
  <p:slideViewPr>
    <p:cSldViewPr snapToGrid="0" snapToObjects="1">
      <p:cViewPr varScale="1">
        <p:scale>
          <a:sx n="84" d="100"/>
          <a:sy n="84" d="100"/>
        </p:scale>
        <p:origin x="232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C4B33-1208-6B4F-92DD-6993C4534FE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10FB1-1EC5-3848-AE8C-CFAEA7E3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10FB1-1EC5-3848-AE8C-CFAEA7E33C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10FB1-1EC5-3848-AE8C-CFAEA7E33C5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5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3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9.jpeg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962400"/>
            <a:ext cx="14409420" cy="762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346200" y="1865121"/>
            <a:ext cx="12944410" cy="41099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833"/>
              </a:lnSpc>
            </a:pPr>
            <a:r>
              <a:rPr lang="en-US" altLang="zh-CN" sz="6000" spc="430" dirty="0">
                <a:solidFill>
                  <a:srgbClr val="151515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6000" spc="23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385" dirty="0">
                <a:solidFill>
                  <a:srgbClr val="151515"/>
                </a:solidFill>
                <a:latin typeface="Times New Roman"/>
                <a:ea typeface="Times New Roman"/>
              </a:rPr>
              <a:t>K-nearest-n</a:t>
            </a:r>
            <a:r>
              <a:rPr lang="en-US" altLang="zh-CN" sz="6000" spc="390" dirty="0">
                <a:solidFill>
                  <a:srgbClr val="151515"/>
                </a:solidFill>
                <a:latin typeface="Times New Roman"/>
                <a:ea typeface="Times New Roman"/>
              </a:rPr>
              <a:t>eighbors</a:t>
            </a:r>
            <a:r>
              <a:rPr lang="en-US" altLang="zh-CN" sz="6000" spc="23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360" dirty="0">
                <a:solidFill>
                  <a:srgbClr val="151515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6000" spc="23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370" dirty="0">
                <a:solidFill>
                  <a:srgbClr val="151515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600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460" dirty="0">
                <a:solidFill>
                  <a:srgbClr val="151515"/>
                </a:solidFill>
                <a:latin typeface="Times New Roman"/>
                <a:ea typeface="Times New Roman"/>
              </a:rPr>
              <a:t>Recogn</a:t>
            </a:r>
            <a:r>
              <a:rPr lang="en-US" altLang="zh-CN" sz="6000" spc="450" dirty="0">
                <a:solidFill>
                  <a:srgbClr val="151515"/>
                </a:solidFill>
                <a:latin typeface="Times New Roman"/>
                <a:ea typeface="Times New Roman"/>
              </a:rPr>
              <a:t>ition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D0D086-7953-AF4F-8A7E-91AF8EE50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46200" y="6131950"/>
            <a:ext cx="2164080" cy="21193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17B1AB4-C703-304A-8379-5F590A0CE641}"/>
              </a:ext>
            </a:extLst>
          </p:cNvPr>
          <p:cNvSpPr txBox="1"/>
          <p:nvPr/>
        </p:nvSpPr>
        <p:spPr>
          <a:xfrm>
            <a:off x="1346200" y="4432446"/>
            <a:ext cx="11920834" cy="3399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5"/>
              </a:lnSpc>
            </a:pPr>
            <a:endParaRPr lang="en-US" dirty="0"/>
          </a:p>
          <a:p>
            <a:pPr marL="2425700" indent="12700" hangingPunct="0">
              <a:lnSpc>
                <a:spcPct val="98333"/>
              </a:lnSpc>
            </a:pPr>
            <a:r>
              <a:rPr lang="en-US" altLang="zh-CN" sz="3200" spc="380" dirty="0" err="1">
                <a:solidFill>
                  <a:srgbClr val="EF5927"/>
                </a:solidFill>
                <a:latin typeface="Times New Roman"/>
                <a:ea typeface="Times New Roman"/>
              </a:rPr>
              <a:t>Hrisheekesh</a:t>
            </a:r>
            <a:r>
              <a:rPr lang="en-US" altLang="zh-CN" sz="3200" spc="380" dirty="0">
                <a:solidFill>
                  <a:srgbClr val="EF5927"/>
                </a:solidFill>
                <a:latin typeface="Times New Roman"/>
                <a:ea typeface="Times New Roman"/>
              </a:rPr>
              <a:t> R</a:t>
            </a:r>
            <a:br>
              <a:rPr lang="en-US" dirty="0"/>
            </a:br>
            <a:r>
              <a:rPr lang="en-US" altLang="zh-CN" sz="2400" spc="135" dirty="0">
                <a:solidFill>
                  <a:srgbClr val="000000"/>
                </a:solidFill>
                <a:latin typeface="Times New Roman"/>
                <a:ea typeface="Times New Roman"/>
              </a:rPr>
              <a:t>Senior Data Analyst,</a:t>
            </a:r>
            <a:r>
              <a:rPr lang="en-US" altLang="zh-CN"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ea typeface="Times New Roman"/>
              </a:rPr>
              <a:t>Attinad Software</a:t>
            </a:r>
          </a:p>
          <a:p>
            <a:pPr>
              <a:lnSpc>
                <a:spcPts val="1130"/>
              </a:lnSpc>
            </a:pPr>
            <a:endParaRPr lang="en-US" dirty="0"/>
          </a:p>
          <a:p>
            <a:pPr indent="2400300">
              <a:lnSpc>
                <a:spcPct val="102916"/>
              </a:lnSpc>
            </a:pPr>
            <a:r>
              <a:rPr lang="en-US" altLang="zh-CN" sz="2600" u="sng" spc="24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www.attinadsoftware.com</a:t>
            </a:r>
            <a:endParaRPr lang="en-US" altLang="zh-CN" sz="2600" u="sng" spc="245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714500"/>
            <a:ext cx="5570220" cy="5715000"/>
          </a:xfrm>
          <a:prstGeom prst="rect">
            <a:avLst/>
          </a:prstGeom>
        </p:spPr>
      </p:pic>
      <p:sp>
        <p:nvSpPr>
          <p:cNvPr id="2" name="Freeform 74"/>
          <p:cNvSpPr/>
          <p:nvPr/>
        </p:nvSpPr>
        <p:spPr>
          <a:xfrm>
            <a:off x="9442450" y="2266950"/>
            <a:ext cx="57150" cy="4578350"/>
          </a:xfrm>
          <a:custGeom>
            <a:avLst/>
            <a:gdLst>
              <a:gd name="connsiteX0" fmla="*/ 23927 w 57150"/>
              <a:gd name="connsiteY0" fmla="*/ 25400 h 4578350"/>
              <a:gd name="connsiteX1" fmla="*/ 23927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23927" y="25400"/>
                </a:moveTo>
                <a:lnTo>
                  <a:pt x="23927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10191750" y="2266950"/>
            <a:ext cx="57150" cy="3054350"/>
          </a:xfrm>
          <a:custGeom>
            <a:avLst/>
            <a:gdLst>
              <a:gd name="connsiteX0" fmla="*/ 28804 w 57150"/>
              <a:gd name="connsiteY0" fmla="*/ 25400 h 3054350"/>
              <a:gd name="connsiteX1" fmla="*/ 28804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8804" y="25400"/>
                </a:moveTo>
                <a:lnTo>
                  <a:pt x="28804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/>
          <p:cNvSpPr/>
          <p:nvPr/>
        </p:nvSpPr>
        <p:spPr>
          <a:xfrm>
            <a:off x="10191750" y="5302250"/>
            <a:ext cx="57150" cy="1543050"/>
          </a:xfrm>
          <a:custGeom>
            <a:avLst/>
            <a:gdLst>
              <a:gd name="connsiteX0" fmla="*/ 28804 w 57150"/>
              <a:gd name="connsiteY0" fmla="*/ 26846 h 1543050"/>
              <a:gd name="connsiteX1" fmla="*/ 28804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8804" y="26846"/>
                </a:moveTo>
                <a:lnTo>
                  <a:pt x="28804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10953750" y="2266950"/>
            <a:ext cx="57150" cy="3054350"/>
          </a:xfrm>
          <a:custGeom>
            <a:avLst/>
            <a:gdLst>
              <a:gd name="connsiteX0" fmla="*/ 20981 w 57150"/>
              <a:gd name="connsiteY0" fmla="*/ 25400 h 3054350"/>
              <a:gd name="connsiteX1" fmla="*/ 20981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0981" y="25400"/>
                </a:moveTo>
                <a:lnTo>
                  <a:pt x="20981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0953750" y="5302250"/>
            <a:ext cx="57150" cy="1543050"/>
          </a:xfrm>
          <a:custGeom>
            <a:avLst/>
            <a:gdLst>
              <a:gd name="connsiteX0" fmla="*/ 20981 w 57150"/>
              <a:gd name="connsiteY0" fmla="*/ 26846 h 1543050"/>
              <a:gd name="connsiteX1" fmla="*/ 20981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0981" y="26846"/>
                </a:moveTo>
                <a:lnTo>
                  <a:pt x="20981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1703050" y="2266950"/>
            <a:ext cx="57150" cy="3054350"/>
          </a:xfrm>
          <a:custGeom>
            <a:avLst/>
            <a:gdLst>
              <a:gd name="connsiteX0" fmla="*/ 25858 w 57150"/>
              <a:gd name="connsiteY0" fmla="*/ 25400 h 3054350"/>
              <a:gd name="connsiteX1" fmla="*/ 25858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5858" y="25400"/>
                </a:moveTo>
                <a:lnTo>
                  <a:pt x="25858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11703050" y="5302250"/>
            <a:ext cx="57150" cy="1543050"/>
          </a:xfrm>
          <a:custGeom>
            <a:avLst/>
            <a:gdLst>
              <a:gd name="connsiteX0" fmla="*/ 25858 w 57150"/>
              <a:gd name="connsiteY0" fmla="*/ 26846 h 1543050"/>
              <a:gd name="connsiteX1" fmla="*/ 25858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5858" y="26846"/>
                </a:moveTo>
                <a:lnTo>
                  <a:pt x="25858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12452350" y="2266950"/>
            <a:ext cx="57150" cy="793750"/>
          </a:xfrm>
          <a:custGeom>
            <a:avLst/>
            <a:gdLst>
              <a:gd name="connsiteX0" fmla="*/ 30735 w 57150"/>
              <a:gd name="connsiteY0" fmla="*/ 25400 h 793750"/>
              <a:gd name="connsiteX1" fmla="*/ 30735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30735" y="25400"/>
                </a:moveTo>
                <a:lnTo>
                  <a:pt x="30735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/>
          <p:cNvSpPr/>
          <p:nvPr/>
        </p:nvSpPr>
        <p:spPr>
          <a:xfrm>
            <a:off x="12452350" y="3041650"/>
            <a:ext cx="57150" cy="768350"/>
          </a:xfrm>
          <a:custGeom>
            <a:avLst/>
            <a:gdLst>
              <a:gd name="connsiteX0" fmla="*/ 30735 w 57150"/>
              <a:gd name="connsiteY0" fmla="*/ 24174 h 768350"/>
              <a:gd name="connsiteX1" fmla="*/ 30735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4174"/>
                </a:moveTo>
                <a:lnTo>
                  <a:pt x="30735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/>
          <p:cNvSpPr/>
          <p:nvPr/>
        </p:nvSpPr>
        <p:spPr>
          <a:xfrm>
            <a:off x="12452350" y="3790950"/>
            <a:ext cx="57150" cy="781050"/>
          </a:xfrm>
          <a:custGeom>
            <a:avLst/>
            <a:gdLst>
              <a:gd name="connsiteX0" fmla="*/ 30735 w 57150"/>
              <a:gd name="connsiteY0" fmla="*/ 29297 h 781050"/>
              <a:gd name="connsiteX1" fmla="*/ 30735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9297"/>
                </a:moveTo>
                <a:lnTo>
                  <a:pt x="30735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12452350" y="4552950"/>
            <a:ext cx="57150" cy="768350"/>
          </a:xfrm>
          <a:custGeom>
            <a:avLst/>
            <a:gdLst>
              <a:gd name="connsiteX0" fmla="*/ 30735 w 57150"/>
              <a:gd name="connsiteY0" fmla="*/ 21721 h 768350"/>
              <a:gd name="connsiteX1" fmla="*/ 30735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1721"/>
                </a:moveTo>
                <a:lnTo>
                  <a:pt x="30735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12452350" y="5302250"/>
            <a:ext cx="57150" cy="781050"/>
          </a:xfrm>
          <a:custGeom>
            <a:avLst/>
            <a:gdLst>
              <a:gd name="connsiteX0" fmla="*/ 30735 w 57150"/>
              <a:gd name="connsiteY0" fmla="*/ 26846 h 781050"/>
              <a:gd name="connsiteX1" fmla="*/ 30735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6846"/>
                </a:moveTo>
                <a:lnTo>
                  <a:pt x="30735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/>
          <p:cNvSpPr/>
          <p:nvPr/>
        </p:nvSpPr>
        <p:spPr>
          <a:xfrm>
            <a:off x="12452350" y="6064250"/>
            <a:ext cx="57150" cy="781050"/>
          </a:xfrm>
          <a:custGeom>
            <a:avLst/>
            <a:gdLst>
              <a:gd name="connsiteX0" fmla="*/ 30735 w 57150"/>
              <a:gd name="connsiteY0" fmla="*/ 19270 h 781050"/>
              <a:gd name="connsiteX1" fmla="*/ 30735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19270"/>
                </a:moveTo>
                <a:lnTo>
                  <a:pt x="30735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8667750" y="3041650"/>
            <a:ext cx="3803650" cy="57150"/>
          </a:xfrm>
          <a:custGeom>
            <a:avLst/>
            <a:gdLst>
              <a:gd name="connsiteX0" fmla="*/ 25400 w 3803650"/>
              <a:gd name="connsiteY0" fmla="*/ 24174 h 57150"/>
              <a:gd name="connsiteX1" fmla="*/ 3815335 w 38036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4174"/>
                </a:moveTo>
                <a:lnTo>
                  <a:pt x="3815335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12452350" y="3041650"/>
            <a:ext cx="793750" cy="57150"/>
          </a:xfrm>
          <a:custGeom>
            <a:avLst/>
            <a:gdLst>
              <a:gd name="connsiteX0" fmla="*/ 30735 w 793750"/>
              <a:gd name="connsiteY0" fmla="*/ 24174 h 57150"/>
              <a:gd name="connsiteX1" fmla="*/ 803963 w 7937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174"/>
                </a:moveTo>
                <a:lnTo>
                  <a:pt x="8039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8667750" y="3790950"/>
            <a:ext cx="3803650" cy="57150"/>
          </a:xfrm>
          <a:custGeom>
            <a:avLst/>
            <a:gdLst>
              <a:gd name="connsiteX0" fmla="*/ 25400 w 3803650"/>
              <a:gd name="connsiteY0" fmla="*/ 29297 h 57150"/>
              <a:gd name="connsiteX1" fmla="*/ 3815335 w 38036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9297"/>
                </a:moveTo>
                <a:lnTo>
                  <a:pt x="3815335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12452350" y="3790950"/>
            <a:ext cx="793750" cy="57150"/>
          </a:xfrm>
          <a:custGeom>
            <a:avLst/>
            <a:gdLst>
              <a:gd name="connsiteX0" fmla="*/ 30735 w 793750"/>
              <a:gd name="connsiteY0" fmla="*/ 29297 h 57150"/>
              <a:gd name="connsiteX1" fmla="*/ 803963 w 7937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9297"/>
                </a:moveTo>
                <a:lnTo>
                  <a:pt x="803963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8667750" y="4552950"/>
            <a:ext cx="3803650" cy="57150"/>
          </a:xfrm>
          <a:custGeom>
            <a:avLst/>
            <a:gdLst>
              <a:gd name="connsiteX0" fmla="*/ 25400 w 3803650"/>
              <a:gd name="connsiteY0" fmla="*/ 21721 h 57150"/>
              <a:gd name="connsiteX1" fmla="*/ 3815335 w 38036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1721"/>
                </a:moveTo>
                <a:lnTo>
                  <a:pt x="3815335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12452350" y="4552950"/>
            <a:ext cx="793750" cy="57150"/>
          </a:xfrm>
          <a:custGeom>
            <a:avLst/>
            <a:gdLst>
              <a:gd name="connsiteX0" fmla="*/ 30735 w 793750"/>
              <a:gd name="connsiteY0" fmla="*/ 21721 h 57150"/>
              <a:gd name="connsiteX1" fmla="*/ 803963 w 7937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1721"/>
                </a:moveTo>
                <a:lnTo>
                  <a:pt x="803963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/>
          <p:cNvSpPr/>
          <p:nvPr/>
        </p:nvSpPr>
        <p:spPr>
          <a:xfrm>
            <a:off x="8667750" y="5302250"/>
            <a:ext cx="1543050" cy="57150"/>
          </a:xfrm>
          <a:custGeom>
            <a:avLst/>
            <a:gdLst>
              <a:gd name="connsiteX0" fmla="*/ 25400 w 1543050"/>
              <a:gd name="connsiteY0" fmla="*/ 26846 h 57150"/>
              <a:gd name="connsiteX1" fmla="*/ 1552804 w 1543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6846"/>
                </a:moveTo>
                <a:lnTo>
                  <a:pt x="1552804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10191750" y="5302250"/>
            <a:ext cx="781050" cy="57150"/>
          </a:xfrm>
          <a:custGeom>
            <a:avLst/>
            <a:gdLst>
              <a:gd name="connsiteX0" fmla="*/ 28804 w 781050"/>
              <a:gd name="connsiteY0" fmla="*/ 26846 h 57150"/>
              <a:gd name="connsiteX1" fmla="*/ 782981 w 781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6846"/>
                </a:moveTo>
                <a:lnTo>
                  <a:pt x="782981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10953750" y="5302250"/>
            <a:ext cx="768350" cy="57150"/>
          </a:xfrm>
          <a:custGeom>
            <a:avLst/>
            <a:gdLst>
              <a:gd name="connsiteX0" fmla="*/ 20981 w 768350"/>
              <a:gd name="connsiteY0" fmla="*/ 26846 h 57150"/>
              <a:gd name="connsiteX1" fmla="*/ 775158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6846"/>
                </a:moveTo>
                <a:lnTo>
                  <a:pt x="775158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11703050" y="5302250"/>
            <a:ext cx="768350" cy="57150"/>
          </a:xfrm>
          <a:custGeom>
            <a:avLst/>
            <a:gdLst>
              <a:gd name="connsiteX0" fmla="*/ 25858 w 768350"/>
              <a:gd name="connsiteY0" fmla="*/ 26846 h 57150"/>
              <a:gd name="connsiteX1" fmla="*/ 780035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6846"/>
                </a:moveTo>
                <a:lnTo>
                  <a:pt x="780035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/>
          <p:cNvSpPr/>
          <p:nvPr/>
        </p:nvSpPr>
        <p:spPr>
          <a:xfrm>
            <a:off x="12452350" y="5302250"/>
            <a:ext cx="793750" cy="57150"/>
          </a:xfrm>
          <a:custGeom>
            <a:avLst/>
            <a:gdLst>
              <a:gd name="connsiteX0" fmla="*/ 30735 w 793750"/>
              <a:gd name="connsiteY0" fmla="*/ 26846 h 57150"/>
              <a:gd name="connsiteX1" fmla="*/ 803963 w 7937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6846"/>
                </a:moveTo>
                <a:lnTo>
                  <a:pt x="803963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8667750" y="6064250"/>
            <a:ext cx="1543050" cy="57150"/>
          </a:xfrm>
          <a:custGeom>
            <a:avLst/>
            <a:gdLst>
              <a:gd name="connsiteX0" fmla="*/ 25400 w 1543050"/>
              <a:gd name="connsiteY0" fmla="*/ 19270 h 57150"/>
              <a:gd name="connsiteX1" fmla="*/ 1552804 w 1543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19270"/>
                </a:moveTo>
                <a:lnTo>
                  <a:pt x="1552804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10191750" y="6064250"/>
            <a:ext cx="781050" cy="57150"/>
          </a:xfrm>
          <a:custGeom>
            <a:avLst/>
            <a:gdLst>
              <a:gd name="connsiteX0" fmla="*/ 28804 w 781050"/>
              <a:gd name="connsiteY0" fmla="*/ 19270 h 57150"/>
              <a:gd name="connsiteX1" fmla="*/ 782981 w 781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19270"/>
                </a:moveTo>
                <a:lnTo>
                  <a:pt x="782981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10953750" y="6064250"/>
            <a:ext cx="768350" cy="57150"/>
          </a:xfrm>
          <a:custGeom>
            <a:avLst/>
            <a:gdLst>
              <a:gd name="connsiteX0" fmla="*/ 20981 w 768350"/>
              <a:gd name="connsiteY0" fmla="*/ 19270 h 57150"/>
              <a:gd name="connsiteX1" fmla="*/ 775158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19270"/>
                </a:moveTo>
                <a:lnTo>
                  <a:pt x="775158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11703050" y="6064250"/>
            <a:ext cx="768350" cy="57150"/>
          </a:xfrm>
          <a:custGeom>
            <a:avLst/>
            <a:gdLst>
              <a:gd name="connsiteX0" fmla="*/ 25858 w 768350"/>
              <a:gd name="connsiteY0" fmla="*/ 19270 h 57150"/>
              <a:gd name="connsiteX1" fmla="*/ 780035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19270"/>
                </a:moveTo>
                <a:lnTo>
                  <a:pt x="780035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12452350" y="6064250"/>
            <a:ext cx="793750" cy="57150"/>
          </a:xfrm>
          <a:custGeom>
            <a:avLst/>
            <a:gdLst>
              <a:gd name="connsiteX0" fmla="*/ 30735 w 793750"/>
              <a:gd name="connsiteY0" fmla="*/ 19270 h 57150"/>
              <a:gd name="connsiteX1" fmla="*/ 803963 w 7937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19270"/>
                </a:moveTo>
                <a:lnTo>
                  <a:pt x="803963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8693150" y="2266950"/>
            <a:ext cx="57150" cy="4578350"/>
          </a:xfrm>
          <a:custGeom>
            <a:avLst/>
            <a:gdLst>
              <a:gd name="connsiteX0" fmla="*/ 19050 w 57150"/>
              <a:gd name="connsiteY0" fmla="*/ 25400 h 4578350"/>
              <a:gd name="connsiteX1" fmla="*/ 19050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19050" y="25400"/>
                </a:moveTo>
                <a:lnTo>
                  <a:pt x="19050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13214350" y="2266950"/>
            <a:ext cx="57150" cy="793750"/>
          </a:xfrm>
          <a:custGeom>
            <a:avLst/>
            <a:gdLst>
              <a:gd name="connsiteX0" fmla="*/ 22913 w 57150"/>
              <a:gd name="connsiteY0" fmla="*/ 25400 h 793750"/>
              <a:gd name="connsiteX1" fmla="*/ 22913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22913" y="25400"/>
                </a:moveTo>
                <a:lnTo>
                  <a:pt x="22913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3214350" y="3041650"/>
            <a:ext cx="57150" cy="768350"/>
          </a:xfrm>
          <a:custGeom>
            <a:avLst/>
            <a:gdLst>
              <a:gd name="connsiteX0" fmla="*/ 22913 w 57150"/>
              <a:gd name="connsiteY0" fmla="*/ 24174 h 768350"/>
              <a:gd name="connsiteX1" fmla="*/ 22913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4174"/>
                </a:moveTo>
                <a:lnTo>
                  <a:pt x="22913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13214350" y="3790950"/>
            <a:ext cx="57150" cy="781050"/>
          </a:xfrm>
          <a:custGeom>
            <a:avLst/>
            <a:gdLst>
              <a:gd name="connsiteX0" fmla="*/ 22913 w 57150"/>
              <a:gd name="connsiteY0" fmla="*/ 29297 h 781050"/>
              <a:gd name="connsiteX1" fmla="*/ 22913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9297"/>
                </a:moveTo>
                <a:lnTo>
                  <a:pt x="22913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13214350" y="4552950"/>
            <a:ext cx="57150" cy="768350"/>
          </a:xfrm>
          <a:custGeom>
            <a:avLst/>
            <a:gdLst>
              <a:gd name="connsiteX0" fmla="*/ 22913 w 57150"/>
              <a:gd name="connsiteY0" fmla="*/ 21721 h 768350"/>
              <a:gd name="connsiteX1" fmla="*/ 22913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1721"/>
                </a:moveTo>
                <a:lnTo>
                  <a:pt x="22913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13214350" y="5302250"/>
            <a:ext cx="57150" cy="781050"/>
          </a:xfrm>
          <a:custGeom>
            <a:avLst/>
            <a:gdLst>
              <a:gd name="connsiteX0" fmla="*/ 22913 w 57150"/>
              <a:gd name="connsiteY0" fmla="*/ 26846 h 781050"/>
              <a:gd name="connsiteX1" fmla="*/ 22913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6846"/>
                </a:moveTo>
                <a:lnTo>
                  <a:pt x="22913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13214350" y="6064250"/>
            <a:ext cx="57150" cy="781050"/>
          </a:xfrm>
          <a:custGeom>
            <a:avLst/>
            <a:gdLst>
              <a:gd name="connsiteX0" fmla="*/ 22913 w 57150"/>
              <a:gd name="connsiteY0" fmla="*/ 19270 h 781050"/>
              <a:gd name="connsiteX1" fmla="*/ 22913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19270"/>
                </a:moveTo>
                <a:lnTo>
                  <a:pt x="22913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8667750" y="22923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8667750" y="6813550"/>
            <a:ext cx="1543050" cy="57150"/>
          </a:xfrm>
          <a:custGeom>
            <a:avLst/>
            <a:gdLst>
              <a:gd name="connsiteX0" fmla="*/ 25400 w 1543050"/>
              <a:gd name="connsiteY0" fmla="*/ 24394 h 57150"/>
              <a:gd name="connsiteX1" fmla="*/ 1552804 w 1543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4394"/>
                </a:moveTo>
                <a:lnTo>
                  <a:pt x="1552804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10191750" y="6813550"/>
            <a:ext cx="781050" cy="57150"/>
          </a:xfrm>
          <a:custGeom>
            <a:avLst/>
            <a:gdLst>
              <a:gd name="connsiteX0" fmla="*/ 28804 w 781050"/>
              <a:gd name="connsiteY0" fmla="*/ 24394 h 57150"/>
              <a:gd name="connsiteX1" fmla="*/ 782981 w 781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4394"/>
                </a:moveTo>
                <a:lnTo>
                  <a:pt x="782981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10953750" y="6813550"/>
            <a:ext cx="768350" cy="57150"/>
          </a:xfrm>
          <a:custGeom>
            <a:avLst/>
            <a:gdLst>
              <a:gd name="connsiteX0" fmla="*/ 20981 w 768350"/>
              <a:gd name="connsiteY0" fmla="*/ 24394 h 57150"/>
              <a:gd name="connsiteX1" fmla="*/ 775158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4394"/>
                </a:moveTo>
                <a:lnTo>
                  <a:pt x="775158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11703050" y="6813550"/>
            <a:ext cx="768350" cy="57150"/>
          </a:xfrm>
          <a:custGeom>
            <a:avLst/>
            <a:gdLst>
              <a:gd name="connsiteX0" fmla="*/ 25858 w 768350"/>
              <a:gd name="connsiteY0" fmla="*/ 24394 h 57150"/>
              <a:gd name="connsiteX1" fmla="*/ 780035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4394"/>
                </a:moveTo>
                <a:lnTo>
                  <a:pt x="780035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12452350" y="6813550"/>
            <a:ext cx="793750" cy="57150"/>
          </a:xfrm>
          <a:custGeom>
            <a:avLst/>
            <a:gdLst>
              <a:gd name="connsiteX0" fmla="*/ 30735 w 793750"/>
              <a:gd name="connsiteY0" fmla="*/ 24394 h 57150"/>
              <a:gd name="connsiteX1" fmla="*/ 803963 w 7937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394"/>
                </a:moveTo>
                <a:lnTo>
                  <a:pt x="803963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9340850" y="3346450"/>
            <a:ext cx="920750" cy="1568450"/>
          </a:xfrm>
          <a:custGeom>
            <a:avLst/>
            <a:gdLst>
              <a:gd name="connsiteX0" fmla="*/ 921029 w 920750"/>
              <a:gd name="connsiteY0" fmla="*/ 27741 h 1568450"/>
              <a:gd name="connsiteX1" fmla="*/ 921029 w 920750"/>
              <a:gd name="connsiteY1" fmla="*/ 1574309 h 1568450"/>
              <a:gd name="connsiteX2" fmla="*/ 23004 w 920750"/>
              <a:gd name="connsiteY2" fmla="*/ 1574309 h 1568450"/>
              <a:gd name="connsiteX3" fmla="*/ 23004 w 920750"/>
              <a:gd name="connsiteY3" fmla="*/ 27741 h 1568450"/>
              <a:gd name="connsiteX4" fmla="*/ 921029 w 920750"/>
              <a:gd name="connsiteY4" fmla="*/ 27741 h 1568450"/>
              <a:gd name="connsiteX5" fmla="*/ 921029 w 920750"/>
              <a:gd name="connsiteY5" fmla="*/ 27741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750" h="1568450">
                <a:moveTo>
                  <a:pt x="921029" y="27741"/>
                </a:moveTo>
                <a:cubicBezTo>
                  <a:pt x="1169013" y="454814"/>
                  <a:pt x="1169013" y="1147237"/>
                  <a:pt x="921029" y="1574309"/>
                </a:cubicBezTo>
                <a:cubicBezTo>
                  <a:pt x="673047" y="2001382"/>
                  <a:pt x="270986" y="2001382"/>
                  <a:pt x="23004" y="1574309"/>
                </a:cubicBezTo>
                <a:cubicBezTo>
                  <a:pt x="-224978" y="1147237"/>
                  <a:pt x="-224978" y="454814"/>
                  <a:pt x="23004" y="27741"/>
                </a:cubicBezTo>
                <a:cubicBezTo>
                  <a:pt x="270986" y="-399331"/>
                  <a:pt x="673047" y="-399331"/>
                  <a:pt x="921029" y="27741"/>
                </a:cubicBezTo>
                <a:lnTo>
                  <a:pt x="921029" y="2774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7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8978900" y="24740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8851900" y="3223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638300" algn="l"/>
                <a:tab pos="22606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8851900" y="3985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260600" algn="l"/>
                <a:tab pos="3898900" algn="l"/>
              </a:tabLst>
            </a:pP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8851900" y="47346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0.7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8978900" y="54966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8978900" y="62459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714500"/>
            <a:ext cx="5570220" cy="5715000"/>
          </a:xfrm>
          <a:prstGeom prst="rect">
            <a:avLst/>
          </a:prstGeom>
        </p:spPr>
      </p:pic>
      <p:sp>
        <p:nvSpPr>
          <p:cNvPr id="2" name="Freeform 125"/>
          <p:cNvSpPr/>
          <p:nvPr/>
        </p:nvSpPr>
        <p:spPr>
          <a:xfrm>
            <a:off x="9442450" y="2266950"/>
            <a:ext cx="57150" cy="4578350"/>
          </a:xfrm>
          <a:custGeom>
            <a:avLst/>
            <a:gdLst>
              <a:gd name="connsiteX0" fmla="*/ 23927 w 57150"/>
              <a:gd name="connsiteY0" fmla="*/ 25400 h 4578350"/>
              <a:gd name="connsiteX1" fmla="*/ 23927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23927" y="25400"/>
                </a:moveTo>
                <a:lnTo>
                  <a:pt x="23927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10191750" y="2266950"/>
            <a:ext cx="57150" cy="3054350"/>
          </a:xfrm>
          <a:custGeom>
            <a:avLst/>
            <a:gdLst>
              <a:gd name="connsiteX0" fmla="*/ 28804 w 57150"/>
              <a:gd name="connsiteY0" fmla="*/ 25400 h 3054350"/>
              <a:gd name="connsiteX1" fmla="*/ 28804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8804" y="25400"/>
                </a:moveTo>
                <a:lnTo>
                  <a:pt x="28804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10191750" y="5302250"/>
            <a:ext cx="57150" cy="1543050"/>
          </a:xfrm>
          <a:custGeom>
            <a:avLst/>
            <a:gdLst>
              <a:gd name="connsiteX0" fmla="*/ 28804 w 57150"/>
              <a:gd name="connsiteY0" fmla="*/ 26846 h 1543050"/>
              <a:gd name="connsiteX1" fmla="*/ 28804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8804" y="26846"/>
                </a:moveTo>
                <a:lnTo>
                  <a:pt x="28804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10953750" y="2266950"/>
            <a:ext cx="57150" cy="3054350"/>
          </a:xfrm>
          <a:custGeom>
            <a:avLst/>
            <a:gdLst>
              <a:gd name="connsiteX0" fmla="*/ 20981 w 57150"/>
              <a:gd name="connsiteY0" fmla="*/ 25400 h 3054350"/>
              <a:gd name="connsiteX1" fmla="*/ 20981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0981" y="25400"/>
                </a:moveTo>
                <a:lnTo>
                  <a:pt x="20981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10953750" y="5302250"/>
            <a:ext cx="57150" cy="1543050"/>
          </a:xfrm>
          <a:custGeom>
            <a:avLst/>
            <a:gdLst>
              <a:gd name="connsiteX0" fmla="*/ 20981 w 57150"/>
              <a:gd name="connsiteY0" fmla="*/ 26846 h 1543050"/>
              <a:gd name="connsiteX1" fmla="*/ 20981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0981" y="26846"/>
                </a:moveTo>
                <a:lnTo>
                  <a:pt x="20981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11703050" y="2266950"/>
            <a:ext cx="57150" cy="3054350"/>
          </a:xfrm>
          <a:custGeom>
            <a:avLst/>
            <a:gdLst>
              <a:gd name="connsiteX0" fmla="*/ 25858 w 57150"/>
              <a:gd name="connsiteY0" fmla="*/ 25400 h 3054350"/>
              <a:gd name="connsiteX1" fmla="*/ 25858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5858" y="25400"/>
                </a:moveTo>
                <a:lnTo>
                  <a:pt x="25858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11703050" y="5302250"/>
            <a:ext cx="57150" cy="1543050"/>
          </a:xfrm>
          <a:custGeom>
            <a:avLst/>
            <a:gdLst>
              <a:gd name="connsiteX0" fmla="*/ 25858 w 57150"/>
              <a:gd name="connsiteY0" fmla="*/ 26846 h 1543050"/>
              <a:gd name="connsiteX1" fmla="*/ 25858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5858" y="26846"/>
                </a:moveTo>
                <a:lnTo>
                  <a:pt x="25858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12452350" y="2266950"/>
            <a:ext cx="57150" cy="793750"/>
          </a:xfrm>
          <a:custGeom>
            <a:avLst/>
            <a:gdLst>
              <a:gd name="connsiteX0" fmla="*/ 30735 w 57150"/>
              <a:gd name="connsiteY0" fmla="*/ 25400 h 793750"/>
              <a:gd name="connsiteX1" fmla="*/ 30735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30735" y="25400"/>
                </a:moveTo>
                <a:lnTo>
                  <a:pt x="30735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12452350" y="3041650"/>
            <a:ext cx="57150" cy="768350"/>
          </a:xfrm>
          <a:custGeom>
            <a:avLst/>
            <a:gdLst>
              <a:gd name="connsiteX0" fmla="*/ 30735 w 57150"/>
              <a:gd name="connsiteY0" fmla="*/ 24174 h 768350"/>
              <a:gd name="connsiteX1" fmla="*/ 30735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4174"/>
                </a:moveTo>
                <a:lnTo>
                  <a:pt x="30735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12452350" y="3790950"/>
            <a:ext cx="57150" cy="781050"/>
          </a:xfrm>
          <a:custGeom>
            <a:avLst/>
            <a:gdLst>
              <a:gd name="connsiteX0" fmla="*/ 30735 w 57150"/>
              <a:gd name="connsiteY0" fmla="*/ 29297 h 781050"/>
              <a:gd name="connsiteX1" fmla="*/ 30735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9297"/>
                </a:moveTo>
                <a:lnTo>
                  <a:pt x="30735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12452350" y="4552950"/>
            <a:ext cx="57150" cy="768350"/>
          </a:xfrm>
          <a:custGeom>
            <a:avLst/>
            <a:gdLst>
              <a:gd name="connsiteX0" fmla="*/ 30735 w 57150"/>
              <a:gd name="connsiteY0" fmla="*/ 21721 h 768350"/>
              <a:gd name="connsiteX1" fmla="*/ 30735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1721"/>
                </a:moveTo>
                <a:lnTo>
                  <a:pt x="30735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12452350" y="5302250"/>
            <a:ext cx="57150" cy="781050"/>
          </a:xfrm>
          <a:custGeom>
            <a:avLst/>
            <a:gdLst>
              <a:gd name="connsiteX0" fmla="*/ 30735 w 57150"/>
              <a:gd name="connsiteY0" fmla="*/ 26846 h 781050"/>
              <a:gd name="connsiteX1" fmla="*/ 30735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6846"/>
                </a:moveTo>
                <a:lnTo>
                  <a:pt x="30735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12452350" y="6064250"/>
            <a:ext cx="57150" cy="781050"/>
          </a:xfrm>
          <a:custGeom>
            <a:avLst/>
            <a:gdLst>
              <a:gd name="connsiteX0" fmla="*/ 30735 w 57150"/>
              <a:gd name="connsiteY0" fmla="*/ 19270 h 781050"/>
              <a:gd name="connsiteX1" fmla="*/ 30735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19270"/>
                </a:moveTo>
                <a:lnTo>
                  <a:pt x="30735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/>
          <p:cNvSpPr/>
          <p:nvPr/>
        </p:nvSpPr>
        <p:spPr>
          <a:xfrm>
            <a:off x="8667750" y="3041650"/>
            <a:ext cx="3803650" cy="57150"/>
          </a:xfrm>
          <a:custGeom>
            <a:avLst/>
            <a:gdLst>
              <a:gd name="connsiteX0" fmla="*/ 25400 w 3803650"/>
              <a:gd name="connsiteY0" fmla="*/ 24174 h 57150"/>
              <a:gd name="connsiteX1" fmla="*/ 3815335 w 38036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4174"/>
                </a:moveTo>
                <a:lnTo>
                  <a:pt x="3815335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12452350" y="3041650"/>
            <a:ext cx="793750" cy="57150"/>
          </a:xfrm>
          <a:custGeom>
            <a:avLst/>
            <a:gdLst>
              <a:gd name="connsiteX0" fmla="*/ 30735 w 793750"/>
              <a:gd name="connsiteY0" fmla="*/ 24174 h 57150"/>
              <a:gd name="connsiteX1" fmla="*/ 803963 w 7937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174"/>
                </a:moveTo>
                <a:lnTo>
                  <a:pt x="8039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8667750" y="3790950"/>
            <a:ext cx="3803650" cy="57150"/>
          </a:xfrm>
          <a:custGeom>
            <a:avLst/>
            <a:gdLst>
              <a:gd name="connsiteX0" fmla="*/ 25400 w 3803650"/>
              <a:gd name="connsiteY0" fmla="*/ 29297 h 57150"/>
              <a:gd name="connsiteX1" fmla="*/ 3815335 w 38036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9297"/>
                </a:moveTo>
                <a:lnTo>
                  <a:pt x="3815335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12452350" y="3790950"/>
            <a:ext cx="793750" cy="57150"/>
          </a:xfrm>
          <a:custGeom>
            <a:avLst/>
            <a:gdLst>
              <a:gd name="connsiteX0" fmla="*/ 30735 w 793750"/>
              <a:gd name="connsiteY0" fmla="*/ 29297 h 57150"/>
              <a:gd name="connsiteX1" fmla="*/ 803963 w 7937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9297"/>
                </a:moveTo>
                <a:lnTo>
                  <a:pt x="803963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8667750" y="4552950"/>
            <a:ext cx="3803650" cy="57150"/>
          </a:xfrm>
          <a:custGeom>
            <a:avLst/>
            <a:gdLst>
              <a:gd name="connsiteX0" fmla="*/ 25400 w 3803650"/>
              <a:gd name="connsiteY0" fmla="*/ 21721 h 57150"/>
              <a:gd name="connsiteX1" fmla="*/ 3815335 w 38036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1721"/>
                </a:moveTo>
                <a:lnTo>
                  <a:pt x="3815335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12452350" y="4552950"/>
            <a:ext cx="793750" cy="57150"/>
          </a:xfrm>
          <a:custGeom>
            <a:avLst/>
            <a:gdLst>
              <a:gd name="connsiteX0" fmla="*/ 30735 w 793750"/>
              <a:gd name="connsiteY0" fmla="*/ 21721 h 57150"/>
              <a:gd name="connsiteX1" fmla="*/ 803963 w 7937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1721"/>
                </a:moveTo>
                <a:lnTo>
                  <a:pt x="803963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8667750" y="5302250"/>
            <a:ext cx="1543050" cy="57150"/>
          </a:xfrm>
          <a:custGeom>
            <a:avLst/>
            <a:gdLst>
              <a:gd name="connsiteX0" fmla="*/ 25400 w 1543050"/>
              <a:gd name="connsiteY0" fmla="*/ 26846 h 57150"/>
              <a:gd name="connsiteX1" fmla="*/ 1552804 w 1543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6846"/>
                </a:moveTo>
                <a:lnTo>
                  <a:pt x="1552804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10191750" y="5302250"/>
            <a:ext cx="781050" cy="57150"/>
          </a:xfrm>
          <a:custGeom>
            <a:avLst/>
            <a:gdLst>
              <a:gd name="connsiteX0" fmla="*/ 28804 w 781050"/>
              <a:gd name="connsiteY0" fmla="*/ 26846 h 57150"/>
              <a:gd name="connsiteX1" fmla="*/ 782981 w 781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6846"/>
                </a:moveTo>
                <a:lnTo>
                  <a:pt x="782981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10953750" y="5302250"/>
            <a:ext cx="768350" cy="57150"/>
          </a:xfrm>
          <a:custGeom>
            <a:avLst/>
            <a:gdLst>
              <a:gd name="connsiteX0" fmla="*/ 20981 w 768350"/>
              <a:gd name="connsiteY0" fmla="*/ 26846 h 57150"/>
              <a:gd name="connsiteX1" fmla="*/ 775158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6846"/>
                </a:moveTo>
                <a:lnTo>
                  <a:pt x="775158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11703050" y="5302250"/>
            <a:ext cx="768350" cy="57150"/>
          </a:xfrm>
          <a:custGeom>
            <a:avLst/>
            <a:gdLst>
              <a:gd name="connsiteX0" fmla="*/ 25858 w 768350"/>
              <a:gd name="connsiteY0" fmla="*/ 26846 h 57150"/>
              <a:gd name="connsiteX1" fmla="*/ 780035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6846"/>
                </a:moveTo>
                <a:lnTo>
                  <a:pt x="780035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12452350" y="5302250"/>
            <a:ext cx="793750" cy="57150"/>
          </a:xfrm>
          <a:custGeom>
            <a:avLst/>
            <a:gdLst>
              <a:gd name="connsiteX0" fmla="*/ 30735 w 793750"/>
              <a:gd name="connsiteY0" fmla="*/ 26846 h 57150"/>
              <a:gd name="connsiteX1" fmla="*/ 803963 w 7937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6846"/>
                </a:moveTo>
                <a:lnTo>
                  <a:pt x="803963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8667750" y="6064250"/>
            <a:ext cx="1543050" cy="57150"/>
          </a:xfrm>
          <a:custGeom>
            <a:avLst/>
            <a:gdLst>
              <a:gd name="connsiteX0" fmla="*/ 25400 w 1543050"/>
              <a:gd name="connsiteY0" fmla="*/ 19270 h 57150"/>
              <a:gd name="connsiteX1" fmla="*/ 1552804 w 1543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19270"/>
                </a:moveTo>
                <a:lnTo>
                  <a:pt x="1552804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10191750" y="6064250"/>
            <a:ext cx="781050" cy="57150"/>
          </a:xfrm>
          <a:custGeom>
            <a:avLst/>
            <a:gdLst>
              <a:gd name="connsiteX0" fmla="*/ 28804 w 781050"/>
              <a:gd name="connsiteY0" fmla="*/ 19270 h 57150"/>
              <a:gd name="connsiteX1" fmla="*/ 782981 w 781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19270"/>
                </a:moveTo>
                <a:lnTo>
                  <a:pt x="782981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10953750" y="6064250"/>
            <a:ext cx="768350" cy="57150"/>
          </a:xfrm>
          <a:custGeom>
            <a:avLst/>
            <a:gdLst>
              <a:gd name="connsiteX0" fmla="*/ 20981 w 768350"/>
              <a:gd name="connsiteY0" fmla="*/ 19270 h 57150"/>
              <a:gd name="connsiteX1" fmla="*/ 775158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19270"/>
                </a:moveTo>
                <a:lnTo>
                  <a:pt x="775158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11703050" y="6064250"/>
            <a:ext cx="768350" cy="57150"/>
          </a:xfrm>
          <a:custGeom>
            <a:avLst/>
            <a:gdLst>
              <a:gd name="connsiteX0" fmla="*/ 25858 w 768350"/>
              <a:gd name="connsiteY0" fmla="*/ 19270 h 57150"/>
              <a:gd name="connsiteX1" fmla="*/ 780035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19270"/>
                </a:moveTo>
                <a:lnTo>
                  <a:pt x="780035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12452350" y="6064250"/>
            <a:ext cx="793750" cy="57150"/>
          </a:xfrm>
          <a:custGeom>
            <a:avLst/>
            <a:gdLst>
              <a:gd name="connsiteX0" fmla="*/ 30735 w 793750"/>
              <a:gd name="connsiteY0" fmla="*/ 19270 h 57150"/>
              <a:gd name="connsiteX1" fmla="*/ 803963 w 7937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19270"/>
                </a:moveTo>
                <a:lnTo>
                  <a:pt x="803963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8693150" y="2266950"/>
            <a:ext cx="57150" cy="4578350"/>
          </a:xfrm>
          <a:custGeom>
            <a:avLst/>
            <a:gdLst>
              <a:gd name="connsiteX0" fmla="*/ 19050 w 57150"/>
              <a:gd name="connsiteY0" fmla="*/ 25400 h 4578350"/>
              <a:gd name="connsiteX1" fmla="*/ 19050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19050" y="25400"/>
                </a:moveTo>
                <a:lnTo>
                  <a:pt x="19050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13214350" y="2266950"/>
            <a:ext cx="57150" cy="793750"/>
          </a:xfrm>
          <a:custGeom>
            <a:avLst/>
            <a:gdLst>
              <a:gd name="connsiteX0" fmla="*/ 22913 w 57150"/>
              <a:gd name="connsiteY0" fmla="*/ 25400 h 793750"/>
              <a:gd name="connsiteX1" fmla="*/ 22913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22913" y="25400"/>
                </a:moveTo>
                <a:lnTo>
                  <a:pt x="22913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13214350" y="3041650"/>
            <a:ext cx="57150" cy="768350"/>
          </a:xfrm>
          <a:custGeom>
            <a:avLst/>
            <a:gdLst>
              <a:gd name="connsiteX0" fmla="*/ 22913 w 57150"/>
              <a:gd name="connsiteY0" fmla="*/ 24174 h 768350"/>
              <a:gd name="connsiteX1" fmla="*/ 22913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4174"/>
                </a:moveTo>
                <a:lnTo>
                  <a:pt x="22913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3214350" y="3790950"/>
            <a:ext cx="57150" cy="781050"/>
          </a:xfrm>
          <a:custGeom>
            <a:avLst/>
            <a:gdLst>
              <a:gd name="connsiteX0" fmla="*/ 22913 w 57150"/>
              <a:gd name="connsiteY0" fmla="*/ 29297 h 781050"/>
              <a:gd name="connsiteX1" fmla="*/ 22913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9297"/>
                </a:moveTo>
                <a:lnTo>
                  <a:pt x="22913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13214350" y="4552950"/>
            <a:ext cx="57150" cy="768350"/>
          </a:xfrm>
          <a:custGeom>
            <a:avLst/>
            <a:gdLst>
              <a:gd name="connsiteX0" fmla="*/ 22913 w 57150"/>
              <a:gd name="connsiteY0" fmla="*/ 21721 h 768350"/>
              <a:gd name="connsiteX1" fmla="*/ 22913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1721"/>
                </a:moveTo>
                <a:lnTo>
                  <a:pt x="22913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13214350" y="5302250"/>
            <a:ext cx="57150" cy="781050"/>
          </a:xfrm>
          <a:custGeom>
            <a:avLst/>
            <a:gdLst>
              <a:gd name="connsiteX0" fmla="*/ 22913 w 57150"/>
              <a:gd name="connsiteY0" fmla="*/ 26846 h 781050"/>
              <a:gd name="connsiteX1" fmla="*/ 22913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6846"/>
                </a:moveTo>
                <a:lnTo>
                  <a:pt x="22913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13214350" y="6064250"/>
            <a:ext cx="57150" cy="781050"/>
          </a:xfrm>
          <a:custGeom>
            <a:avLst/>
            <a:gdLst>
              <a:gd name="connsiteX0" fmla="*/ 22913 w 57150"/>
              <a:gd name="connsiteY0" fmla="*/ 19270 h 781050"/>
              <a:gd name="connsiteX1" fmla="*/ 22913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19270"/>
                </a:moveTo>
                <a:lnTo>
                  <a:pt x="22913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8667750" y="22923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/>
          <p:cNvSpPr/>
          <p:nvPr/>
        </p:nvSpPr>
        <p:spPr>
          <a:xfrm>
            <a:off x="8667750" y="6813550"/>
            <a:ext cx="1543050" cy="57150"/>
          </a:xfrm>
          <a:custGeom>
            <a:avLst/>
            <a:gdLst>
              <a:gd name="connsiteX0" fmla="*/ 25400 w 1543050"/>
              <a:gd name="connsiteY0" fmla="*/ 24394 h 57150"/>
              <a:gd name="connsiteX1" fmla="*/ 1552804 w 1543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4394"/>
                </a:moveTo>
                <a:lnTo>
                  <a:pt x="1552804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/>
          <p:cNvSpPr/>
          <p:nvPr/>
        </p:nvSpPr>
        <p:spPr>
          <a:xfrm>
            <a:off x="10191750" y="6813550"/>
            <a:ext cx="781050" cy="57150"/>
          </a:xfrm>
          <a:custGeom>
            <a:avLst/>
            <a:gdLst>
              <a:gd name="connsiteX0" fmla="*/ 28804 w 781050"/>
              <a:gd name="connsiteY0" fmla="*/ 24394 h 57150"/>
              <a:gd name="connsiteX1" fmla="*/ 782981 w 781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4394"/>
                </a:moveTo>
                <a:lnTo>
                  <a:pt x="782981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/>
          <p:cNvSpPr/>
          <p:nvPr/>
        </p:nvSpPr>
        <p:spPr>
          <a:xfrm>
            <a:off x="10953750" y="6813550"/>
            <a:ext cx="768350" cy="57150"/>
          </a:xfrm>
          <a:custGeom>
            <a:avLst/>
            <a:gdLst>
              <a:gd name="connsiteX0" fmla="*/ 20981 w 768350"/>
              <a:gd name="connsiteY0" fmla="*/ 24394 h 57150"/>
              <a:gd name="connsiteX1" fmla="*/ 775158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4394"/>
                </a:moveTo>
                <a:lnTo>
                  <a:pt x="775158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/>
          <p:cNvSpPr/>
          <p:nvPr/>
        </p:nvSpPr>
        <p:spPr>
          <a:xfrm>
            <a:off x="11703050" y="6813550"/>
            <a:ext cx="768350" cy="57150"/>
          </a:xfrm>
          <a:custGeom>
            <a:avLst/>
            <a:gdLst>
              <a:gd name="connsiteX0" fmla="*/ 25858 w 768350"/>
              <a:gd name="connsiteY0" fmla="*/ 24394 h 57150"/>
              <a:gd name="connsiteX1" fmla="*/ 780035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4394"/>
                </a:moveTo>
                <a:lnTo>
                  <a:pt x="780035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/>
          <p:cNvSpPr/>
          <p:nvPr/>
        </p:nvSpPr>
        <p:spPr>
          <a:xfrm>
            <a:off x="12452350" y="6813550"/>
            <a:ext cx="793750" cy="57150"/>
          </a:xfrm>
          <a:custGeom>
            <a:avLst/>
            <a:gdLst>
              <a:gd name="connsiteX0" fmla="*/ 30735 w 793750"/>
              <a:gd name="connsiteY0" fmla="*/ 24394 h 57150"/>
              <a:gd name="connsiteX1" fmla="*/ 803963 w 7937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394"/>
                </a:moveTo>
                <a:lnTo>
                  <a:pt x="803963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/>
          <p:cNvSpPr/>
          <p:nvPr/>
        </p:nvSpPr>
        <p:spPr>
          <a:xfrm>
            <a:off x="9836150" y="4616450"/>
            <a:ext cx="2254250" cy="514350"/>
          </a:xfrm>
          <a:custGeom>
            <a:avLst/>
            <a:gdLst>
              <a:gd name="connsiteX0" fmla="*/ 2265440 w 2254250"/>
              <a:gd name="connsiteY0" fmla="*/ 28407 h 514350"/>
              <a:gd name="connsiteX1" fmla="*/ 2265440 w 2254250"/>
              <a:gd name="connsiteY1" fmla="*/ 522322 h 514350"/>
              <a:gd name="connsiteX2" fmla="*/ 23441 w 2254250"/>
              <a:gd name="connsiteY2" fmla="*/ 522322 h 514350"/>
              <a:gd name="connsiteX3" fmla="*/ 23441 w 2254250"/>
              <a:gd name="connsiteY3" fmla="*/ 28407 h 514350"/>
              <a:gd name="connsiteX4" fmla="*/ 2265440 w 2254250"/>
              <a:gd name="connsiteY4" fmla="*/ 28407 h 514350"/>
              <a:gd name="connsiteX5" fmla="*/ 2265440 w 2254250"/>
              <a:gd name="connsiteY5" fmla="*/ 28407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514350">
                <a:moveTo>
                  <a:pt x="2265440" y="28407"/>
                </a:moveTo>
                <a:cubicBezTo>
                  <a:pt x="2884551" y="164798"/>
                  <a:pt x="2884551" y="385931"/>
                  <a:pt x="2265440" y="522322"/>
                </a:cubicBezTo>
                <a:cubicBezTo>
                  <a:pt x="1646329" y="658712"/>
                  <a:pt x="642552" y="658712"/>
                  <a:pt x="23441" y="522322"/>
                </a:cubicBezTo>
                <a:cubicBezTo>
                  <a:pt x="-595669" y="385931"/>
                  <a:pt x="-595669" y="164798"/>
                  <a:pt x="23441" y="28407"/>
                </a:cubicBezTo>
                <a:cubicBezTo>
                  <a:pt x="642552" y="-107982"/>
                  <a:pt x="1646329" y="-107982"/>
                  <a:pt x="2265440" y="28407"/>
                </a:cubicBezTo>
                <a:lnTo>
                  <a:pt x="2265440" y="284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8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8978900" y="24740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8851900" y="3223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638300" algn="l"/>
                <a:tab pos="22606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8851900" y="3985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260600" algn="l"/>
                <a:tab pos="3898900" algn="l"/>
              </a:tabLst>
            </a:pP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8851900" y="47346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0.7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8978900" y="54966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978900" y="62459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714500"/>
            <a:ext cx="5570220" cy="5715000"/>
          </a:xfrm>
          <a:prstGeom prst="rect">
            <a:avLst/>
          </a:prstGeom>
        </p:spPr>
      </p:pic>
      <p:pic>
        <p:nvPicPr>
          <p:cNvPr id="177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743200"/>
            <a:ext cx="3467100" cy="3649980"/>
          </a:xfrm>
          <a:prstGeom prst="rect">
            <a:avLst/>
          </a:prstGeom>
        </p:spPr>
      </p:pic>
      <p:sp>
        <p:nvSpPr>
          <p:cNvPr id="3" name="TextBox 177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93150" y="2292350"/>
          <a:ext cx="4601262" cy="460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04545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46020"/>
            <a:ext cx="12153900" cy="3345180"/>
          </a:xfrm>
          <a:prstGeom prst="rect">
            <a:avLst/>
          </a:prstGeom>
        </p:spPr>
      </p:pic>
      <p:sp>
        <p:nvSpPr>
          <p:cNvPr id="2" name="TextBox 180"/>
          <p:cNvSpPr txBox="1"/>
          <p:nvPr/>
        </p:nvSpPr>
        <p:spPr>
          <a:xfrm>
            <a:off x="2806700" y="668934"/>
            <a:ext cx="10646763" cy="70595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9880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5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4600" spc="575" dirty="0">
                <a:solidFill>
                  <a:srgbClr val="100000"/>
                </a:solidFill>
                <a:latin typeface="Times New Roman"/>
                <a:ea typeface="Times New Roman"/>
              </a:rPr>
              <a:t>Every</a:t>
            </a:r>
            <a:r>
              <a:rPr lang="en-US" altLang="zh-CN" sz="460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590" dirty="0">
                <a:solidFill>
                  <a:srgbClr val="1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600" spc="3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540" dirty="0">
                <a:solidFill>
                  <a:srgbClr val="1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460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575" dirty="0">
                <a:solidFill>
                  <a:srgbClr val="1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4600" spc="3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494" dirty="0">
                <a:solidFill>
                  <a:srgbClr val="100000"/>
                </a:solidFill>
                <a:latin typeface="Times New Roman"/>
                <a:ea typeface="Times New Roman"/>
              </a:rPr>
              <a:t>associated</a:t>
            </a:r>
            <a:r>
              <a:rPr lang="en-US" altLang="zh-CN" sz="460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475" dirty="0">
                <a:solidFill>
                  <a:srgbClr val="100000"/>
                </a:solidFill>
                <a:latin typeface="Times New Roman"/>
                <a:ea typeface="Times New Roman"/>
              </a:rPr>
              <a:t>label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46020"/>
            <a:ext cx="12153900" cy="334518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3251200" y="6076594"/>
            <a:ext cx="9666398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882900" algn="l"/>
                <a:tab pos="5994400" algn="l"/>
                <a:tab pos="9207500" algn="l"/>
              </a:tabLst>
            </a:pPr>
            <a:r>
              <a:rPr lang="en-US" altLang="zh-CN" sz="6600" spc="800" dirty="0">
                <a:solidFill>
                  <a:srgbClr val="EF5926"/>
                </a:solidFill>
                <a:latin typeface="Times New Roman"/>
                <a:ea typeface="Times New Roman"/>
              </a:rPr>
              <a:t>5	</a:t>
            </a:r>
            <a:r>
              <a:rPr lang="en-US" altLang="zh-CN" sz="6600" spc="1475" dirty="0">
                <a:solidFill>
                  <a:srgbClr val="EF5926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6600" spc="1190" dirty="0">
                <a:solidFill>
                  <a:srgbClr val="EF5926"/>
                </a:solidFill>
                <a:latin typeface="Times New Roman"/>
                <a:ea typeface="Times New Roman"/>
              </a:rPr>
              <a:t>4	</a:t>
            </a:r>
            <a:r>
              <a:rPr lang="en-US" altLang="zh-CN" sz="6600" spc="-730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 184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7F1E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5"/>
          <p:cNvSpPr txBox="1"/>
          <p:nvPr/>
        </p:nvSpPr>
        <p:spPr>
          <a:xfrm>
            <a:off x="2527300" y="3033979"/>
            <a:ext cx="11229311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75" dirty="0">
                <a:solidFill>
                  <a:srgbClr val="FEFEFE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6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6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6400" spc="1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6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00" dirty="0">
                <a:solidFill>
                  <a:srgbClr val="FEFEFE"/>
                </a:solidFill>
                <a:latin typeface="Times New Roman"/>
                <a:ea typeface="Times New Roman"/>
              </a:rPr>
              <a:t>is</a:t>
            </a:r>
          </a:p>
          <a:p>
            <a:pPr marL="0" indent="508000">
              <a:lnSpc>
                <a:spcPct val="100000"/>
              </a:lnSpc>
            </a:pPr>
            <a:r>
              <a:rPr lang="en-US" altLang="zh-CN" sz="6400" spc="34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0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5" dirty="0">
                <a:solidFill>
                  <a:srgbClr val="FEFEFE"/>
                </a:solidFill>
                <a:latin typeface="Times New Roman"/>
                <a:ea typeface="Times New Roman"/>
              </a:rPr>
              <a:t>equivalent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65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70" dirty="0">
                <a:solidFill>
                  <a:srgbClr val="FEFEFE"/>
                </a:solidFill>
                <a:latin typeface="Times New Roman"/>
                <a:ea typeface="Times New Roman"/>
              </a:rPr>
              <a:t>“Hello</a:t>
            </a:r>
          </a:p>
          <a:p>
            <a:pPr marL="0" indent="952500">
              <a:lnSpc>
                <a:spcPct val="100833"/>
              </a:lnSpc>
            </a:pPr>
            <a:r>
              <a:rPr lang="en-US" altLang="zh-CN" sz="6400" spc="425" dirty="0">
                <a:solidFill>
                  <a:srgbClr val="FEFEFE"/>
                </a:solidFill>
                <a:latin typeface="Times New Roman"/>
                <a:ea typeface="Times New Roman"/>
              </a:rPr>
              <a:t>World”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0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25" dirty="0">
                <a:solidFill>
                  <a:srgbClr val="FEFEFE"/>
                </a:solidFill>
                <a:latin typeface="Times New Roman"/>
                <a:ea typeface="Times New Roman"/>
              </a:rPr>
              <a:t>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187"/>
          <p:cNvSpPr txBox="1"/>
          <p:nvPr/>
        </p:nvSpPr>
        <p:spPr>
          <a:xfrm>
            <a:off x="4598755" y="3684963"/>
            <a:ext cx="10822387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545" dirty="0">
                <a:solidFill>
                  <a:srgbClr val="1F1F1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1F1F1F"/>
                </a:solidFill>
                <a:latin typeface="Times New Roman"/>
                <a:ea typeface="Times New Roman"/>
              </a:rPr>
              <a:t>K-nearest-neighbors</a:t>
            </a:r>
            <a:r>
              <a:rPr lang="en-US" altLang="zh-CN" sz="4800" spc="2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0" dirty="0">
                <a:solidFill>
                  <a:srgbClr val="1F1F1F"/>
                </a:solidFill>
                <a:latin typeface="Times New Roman"/>
                <a:ea typeface="Times New Roman"/>
              </a:rPr>
              <a:t>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620" y="2324100"/>
            <a:ext cx="3794760" cy="3787140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362200"/>
            <a:ext cx="3787140" cy="3688080"/>
          </a:xfrm>
          <a:prstGeom prst="rect">
            <a:avLst/>
          </a:prstGeom>
        </p:spPr>
      </p:pic>
      <p:sp>
        <p:nvSpPr>
          <p:cNvPr id="2" name="TextBox 190"/>
          <p:cNvSpPr txBox="1"/>
          <p:nvPr/>
        </p:nvSpPr>
        <p:spPr>
          <a:xfrm>
            <a:off x="4559300" y="668934"/>
            <a:ext cx="726844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Types</a:t>
            </a:r>
            <a:r>
              <a:rPr lang="en-US" altLang="zh-CN" sz="4800" spc="2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85" dirty="0">
                <a:solidFill>
                  <a:srgbClr val="3F3F3F"/>
                </a:solidFill>
                <a:latin typeface="Times New Roman"/>
                <a:ea typeface="Times New Roman"/>
              </a:rPr>
              <a:t>ML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0" dirty="0">
                <a:solidFill>
                  <a:srgbClr val="3F3F3F"/>
                </a:solidFill>
                <a:latin typeface="Times New Roman"/>
                <a:ea typeface="Times New Roman"/>
              </a:rPr>
              <a:t>Algorithms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1409700" y="6509486"/>
            <a:ext cx="6088360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08200">
              <a:lnSpc>
                <a:spcPct val="109166"/>
              </a:lnSpc>
            </a:pPr>
            <a:r>
              <a:rPr lang="en-US" altLang="zh-CN" sz="2600" b="1" spc="245" dirty="0">
                <a:solidFill>
                  <a:srgbClr val="9AC64F"/>
                </a:solidFill>
                <a:latin typeface="Times New Roman"/>
                <a:ea typeface="Times New Roman"/>
              </a:rPr>
              <a:t>Superv</a:t>
            </a:r>
            <a:r>
              <a:rPr lang="en-US" altLang="zh-CN" sz="2600" b="1" spc="240" dirty="0">
                <a:solidFill>
                  <a:srgbClr val="9AC64F"/>
                </a:solidFill>
                <a:latin typeface="Times New Roman"/>
                <a:ea typeface="Times New Roman"/>
              </a:rPr>
              <a:t>ised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152400">
              <a:lnSpc>
                <a:spcPct val="100000"/>
              </a:lnSpc>
            </a:pP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Labels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associated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training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used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correct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8877300" y="6509486"/>
            <a:ext cx="5862839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90700">
              <a:lnSpc>
                <a:spcPct val="109166"/>
              </a:lnSpc>
            </a:pPr>
            <a:r>
              <a:rPr lang="en-US" altLang="zh-CN" sz="2600" b="1" spc="234" dirty="0">
                <a:solidFill>
                  <a:srgbClr val="9AC64F"/>
                </a:solidFill>
                <a:latin typeface="Times New Roman"/>
                <a:ea typeface="Times New Roman"/>
              </a:rPr>
              <a:t>Un</a:t>
            </a:r>
            <a:r>
              <a:rPr lang="en-US" altLang="zh-CN" sz="2600" b="1" spc="230" dirty="0">
                <a:solidFill>
                  <a:srgbClr val="9AC64F"/>
                </a:solidFill>
                <a:latin typeface="Times New Roman"/>
                <a:ea typeface="Times New Roman"/>
              </a:rPr>
              <a:t>supervised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00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0" dirty="0">
                <a:solidFill>
                  <a:srgbClr val="000000"/>
                </a:solidFill>
                <a:latin typeface="Times New Roman"/>
                <a:ea typeface="Times New Roman"/>
              </a:rPr>
              <a:t>up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right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</a:p>
          <a:p>
            <a:pPr marL="0" indent="774700">
              <a:lnSpc>
                <a:spcPct val="100000"/>
              </a:lnSpc>
            </a:pP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learn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structure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93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86100"/>
            <a:ext cx="3063240" cy="2987040"/>
          </a:xfrm>
          <a:prstGeom prst="rect">
            <a:avLst/>
          </a:prstGeom>
        </p:spPr>
      </p:pic>
      <p:sp>
        <p:nvSpPr>
          <p:cNvPr id="2" name="TextBox 195"/>
          <p:cNvSpPr txBox="1"/>
          <p:nvPr/>
        </p:nvSpPr>
        <p:spPr>
          <a:xfrm>
            <a:off x="6794500" y="872134"/>
            <a:ext cx="7896026" cy="5981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00100">
              <a:lnSpc>
                <a:spcPct val="100833"/>
              </a:lnSpc>
            </a:pP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Supervised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70"/>
              </a:lnSpc>
            </a:pPr>
            <a:endParaRPr lang="en-US" dirty="0"/>
          </a:p>
          <a:p>
            <a:pPr marL="0">
              <a:lnSpc>
                <a:spcPct val="110000"/>
              </a:lnSpc>
            </a:pP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EF5926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3200" spc="20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output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EF5926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5"/>
              </a:lnSpc>
            </a:pPr>
            <a:endParaRPr lang="en-US" dirty="0"/>
          </a:p>
          <a:p>
            <a:pPr marL="0">
              <a:lnSpc>
                <a:spcPct val="110000"/>
              </a:lnSpc>
            </a:pPr>
            <a:r>
              <a:rPr lang="en-US" altLang="zh-CN" sz="3200" spc="475" dirty="0">
                <a:solidFill>
                  <a:srgbClr val="000000"/>
                </a:solidFill>
                <a:latin typeface="Times New Roman"/>
                <a:ea typeface="Times New Roman"/>
              </a:rPr>
              <a:t>Learn</a:t>
            </a:r>
            <a:r>
              <a:rPr lang="en-US" altLang="zh-CN" sz="32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0" dirty="0">
                <a:solidFill>
                  <a:srgbClr val="000000"/>
                </a:solidFill>
                <a:latin typeface="Times New Roman"/>
                <a:ea typeface="Times New Roman"/>
              </a:rPr>
              <a:t>mapping</a:t>
            </a:r>
            <a:r>
              <a:rPr lang="en-US" altLang="zh-CN" sz="32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function</a:t>
            </a:r>
            <a:r>
              <a:rPr lang="en-US" altLang="zh-CN" sz="3200" spc="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5" dirty="0">
                <a:solidFill>
                  <a:srgbClr val="EF5926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200" spc="25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7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200" spc="25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EF5926"/>
                </a:solidFill>
                <a:latin typeface="Times New Roman"/>
                <a:ea typeface="Times New Roman"/>
              </a:rPr>
              <a:t>f(x)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00"/>
              </a:lnSpc>
            </a:pPr>
            <a:endParaRPr lang="en-US" dirty="0"/>
          </a:p>
          <a:p>
            <a:pPr marL="0" hangingPunct="0">
              <a:lnSpc>
                <a:spcPct val="123333"/>
              </a:lnSpc>
            </a:pP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Approximate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mapping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function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so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EF5926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3200" spc="19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predict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EF5926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860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50" dirty="0">
                <a:solidFill>
                  <a:srgbClr val="1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22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100000"/>
                </a:solidFill>
                <a:latin typeface="Times New Roman"/>
                <a:ea typeface="Times New Roman"/>
              </a:rPr>
              <a:t>existing</a:t>
            </a:r>
            <a:r>
              <a:rPr lang="en-US" altLang="zh-CN" sz="3200" spc="22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10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3200" spc="22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2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EF5926"/>
                </a:solidFill>
                <a:latin typeface="Times New Roman"/>
                <a:ea typeface="Times New Roman"/>
              </a:rPr>
              <a:t>correct</a:t>
            </a:r>
            <a:r>
              <a:rPr lang="en-US" altLang="zh-CN" sz="3200" spc="22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100000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3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100000"/>
                </a:solidFill>
                <a:latin typeface="Times New Roman"/>
                <a:ea typeface="Times New Roman"/>
              </a:rPr>
              <a:t>mapping</a:t>
            </a:r>
            <a:r>
              <a:rPr lang="en-US" altLang="zh-CN" sz="320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100000"/>
                </a:solidFill>
                <a:latin typeface="Times New Roman"/>
                <a:ea typeface="Times New Roman"/>
              </a:rPr>
              <a:t>function</a:t>
            </a:r>
            <a:r>
              <a:rPr lang="en-US" altLang="zh-CN" sz="320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100000"/>
                </a:solidFill>
                <a:latin typeface="Times New Roman"/>
                <a:ea typeface="Times New Roman"/>
              </a:rPr>
              <a:t>approximation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96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667000"/>
            <a:ext cx="3794760" cy="3787140"/>
          </a:xfrm>
          <a:prstGeom prst="rect">
            <a:avLst/>
          </a:prstGeom>
        </p:spPr>
      </p:pic>
      <p:sp>
        <p:nvSpPr>
          <p:cNvPr id="2" name="TextBox 198"/>
          <p:cNvSpPr txBox="1"/>
          <p:nvPr/>
        </p:nvSpPr>
        <p:spPr>
          <a:xfrm>
            <a:off x="6845300" y="872134"/>
            <a:ext cx="8119952" cy="5269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0">
              <a:lnSpc>
                <a:spcPct val="100833"/>
              </a:lnSpc>
            </a:pPr>
            <a:r>
              <a:rPr lang="en-US" altLang="zh-CN" sz="4800" spc="455" dirty="0">
                <a:solidFill>
                  <a:srgbClr val="3F3F3F"/>
                </a:solidFill>
                <a:latin typeface="Times New Roman"/>
                <a:ea typeface="Times New Roman"/>
              </a:rPr>
              <a:t>Unsupervised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>
              <a:lnSpc>
                <a:spcPct val="110000"/>
              </a:lnSpc>
            </a:pP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Only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have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EF5926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3200" spc="22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output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3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25" dirty="0">
                <a:solidFill>
                  <a:srgbClr val="EF5926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3200" spc="20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lang="en-US" altLang="zh-CN" sz="3200" spc="365" dirty="0">
                <a:solidFill>
                  <a:srgbClr val="100000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3200" spc="2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100000"/>
                </a:solidFill>
                <a:latin typeface="Times New Roman"/>
                <a:ea typeface="Times New Roman"/>
              </a:rPr>
              <a:t>underlying</a:t>
            </a:r>
            <a:r>
              <a:rPr lang="en-US" altLang="zh-CN" sz="3200" spc="2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100000"/>
                </a:solidFill>
                <a:latin typeface="Times New Roman"/>
                <a:ea typeface="Times New Roman"/>
              </a:rPr>
              <a:t>structure</a:t>
            </a:r>
            <a:r>
              <a:rPr lang="en-US" altLang="zh-CN" sz="3200" spc="2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learn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000000"/>
                </a:solidFill>
                <a:latin typeface="Times New Roman"/>
                <a:ea typeface="Times New Roman"/>
              </a:rPr>
              <a:t>more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about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Algorithms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EF5926"/>
                </a:solidFill>
                <a:latin typeface="Times New Roman"/>
                <a:ea typeface="Times New Roman"/>
              </a:rPr>
              <a:t>self</a:t>
            </a:r>
            <a:r>
              <a:rPr lang="en-US" altLang="zh-CN" sz="3200" spc="209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EF5926"/>
                </a:solidFill>
                <a:latin typeface="Times New Roman"/>
                <a:ea typeface="Times New Roman"/>
              </a:rPr>
              <a:t>discover</a:t>
            </a:r>
            <a:r>
              <a:rPr lang="en-US" altLang="zh-CN" sz="3200" spc="21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patterns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structure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2688234"/>
            <a:ext cx="28393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0" dirty="0">
                <a:solidFill>
                  <a:srgbClr val="FEFEFE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4800" spc="415" dirty="0">
                <a:solidFill>
                  <a:srgbClr val="FEFEFE"/>
                </a:solidFill>
                <a:latin typeface="Times New Roman"/>
                <a:ea typeface="Times New Roman"/>
              </a:rPr>
              <a:t>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35800" y="2541143"/>
            <a:ext cx="7973659" cy="4009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Introduce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4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Understand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K-nearest-neighbors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hangingPunct="0">
              <a:lnSpc>
                <a:spcPct val="9958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Implement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K-nearest-neighbors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digits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99"/>
          <p:cNvSpPr/>
          <p:nvPr/>
        </p:nvSpPr>
        <p:spPr>
          <a:xfrm>
            <a:off x="10356850" y="4121150"/>
            <a:ext cx="2178050" cy="19050"/>
          </a:xfrm>
          <a:custGeom>
            <a:avLst/>
            <a:gdLst>
              <a:gd name="connsiteX0" fmla="*/ 25141 w 2178050"/>
              <a:gd name="connsiteY0" fmla="*/ 27516 h 19050"/>
              <a:gd name="connsiteX1" fmla="*/ 2161110 w 2178050"/>
              <a:gd name="connsiteY1" fmla="*/ 27516 h 19050"/>
              <a:gd name="connsiteX2" fmla="*/ 2180160 w 2178050"/>
              <a:gd name="connsiteY2" fmla="*/ 27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1" y="27516"/>
                </a:moveTo>
                <a:lnTo>
                  <a:pt x="2161110" y="27516"/>
                </a:lnTo>
                <a:lnTo>
                  <a:pt x="2180160" y="2751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/>
          <p:cNvSpPr/>
          <p:nvPr/>
        </p:nvSpPr>
        <p:spPr>
          <a:xfrm>
            <a:off x="12490450" y="4044950"/>
            <a:ext cx="184150" cy="184150"/>
          </a:xfrm>
          <a:custGeom>
            <a:avLst/>
            <a:gdLst>
              <a:gd name="connsiteX0" fmla="*/ 27513 w 184150"/>
              <a:gd name="connsiteY0" fmla="*/ 187537 h 184150"/>
              <a:gd name="connsiteX1" fmla="*/ 195151 w 184150"/>
              <a:gd name="connsiteY1" fmla="*/ 103717 h 184150"/>
              <a:gd name="connsiteX2" fmla="*/ 27513 w 184150"/>
              <a:gd name="connsiteY2" fmla="*/ 19897 h 184150"/>
              <a:gd name="connsiteX3" fmla="*/ 27513 w 184150"/>
              <a:gd name="connsiteY3" fmla="*/ 187537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3" y="187537"/>
                </a:moveTo>
                <a:lnTo>
                  <a:pt x="195151" y="103717"/>
                </a:lnTo>
                <a:lnTo>
                  <a:pt x="27513" y="19897"/>
                </a:lnTo>
                <a:lnTo>
                  <a:pt x="27513" y="18753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/>
          <p:cNvSpPr/>
          <p:nvPr/>
        </p:nvSpPr>
        <p:spPr>
          <a:xfrm>
            <a:off x="4489450" y="4121150"/>
            <a:ext cx="1047750" cy="19050"/>
          </a:xfrm>
          <a:custGeom>
            <a:avLst/>
            <a:gdLst>
              <a:gd name="connsiteX0" fmla="*/ 20543 w 1047750"/>
              <a:gd name="connsiteY0" fmla="*/ 27516 h 19050"/>
              <a:gd name="connsiteX1" fmla="*/ 1039116 w 1047750"/>
              <a:gd name="connsiteY1" fmla="*/ 27516 h 19050"/>
              <a:gd name="connsiteX2" fmla="*/ 1058166 w 1047750"/>
              <a:gd name="connsiteY2" fmla="*/ 275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27516"/>
                </a:moveTo>
                <a:lnTo>
                  <a:pt x="1039116" y="27516"/>
                </a:lnTo>
                <a:lnTo>
                  <a:pt x="1058166" y="2751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5505450" y="4044950"/>
            <a:ext cx="184150" cy="184150"/>
          </a:xfrm>
          <a:custGeom>
            <a:avLst/>
            <a:gdLst>
              <a:gd name="connsiteX0" fmla="*/ 23117 w 184150"/>
              <a:gd name="connsiteY0" fmla="*/ 187537 h 184150"/>
              <a:gd name="connsiteX1" fmla="*/ 190757 w 184150"/>
              <a:gd name="connsiteY1" fmla="*/ 103717 h 184150"/>
              <a:gd name="connsiteX2" fmla="*/ 23117 w 184150"/>
              <a:gd name="connsiteY2" fmla="*/ 19897 h 184150"/>
              <a:gd name="connsiteX3" fmla="*/ 23117 w 184150"/>
              <a:gd name="connsiteY3" fmla="*/ 187537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87537"/>
                </a:moveTo>
                <a:lnTo>
                  <a:pt x="190757" y="103717"/>
                </a:lnTo>
                <a:lnTo>
                  <a:pt x="23117" y="19897"/>
                </a:lnTo>
                <a:lnTo>
                  <a:pt x="23117" y="18753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20" y="2819400"/>
            <a:ext cx="1737360" cy="1409700"/>
          </a:xfrm>
          <a:prstGeom prst="rect">
            <a:avLst/>
          </a:prstGeom>
        </p:spPr>
      </p:pic>
      <p:sp>
        <p:nvSpPr>
          <p:cNvPr id="2" name="Freeform 204"/>
          <p:cNvSpPr/>
          <p:nvPr/>
        </p:nvSpPr>
        <p:spPr>
          <a:xfrm>
            <a:off x="5645150" y="2381250"/>
            <a:ext cx="4743450" cy="3486150"/>
          </a:xfrm>
          <a:custGeom>
            <a:avLst/>
            <a:gdLst>
              <a:gd name="connsiteX0" fmla="*/ 38745 w 4743450"/>
              <a:gd name="connsiteY0" fmla="*/ 40911 h 3486150"/>
              <a:gd name="connsiteX1" fmla="*/ 4749156 w 4743450"/>
              <a:gd name="connsiteY1" fmla="*/ 40911 h 3486150"/>
              <a:gd name="connsiteX2" fmla="*/ 4749156 w 4743450"/>
              <a:gd name="connsiteY2" fmla="*/ 3493922 h 3486150"/>
              <a:gd name="connsiteX3" fmla="*/ 38745 w 4743450"/>
              <a:gd name="connsiteY3" fmla="*/ 3493922 h 3486150"/>
              <a:gd name="connsiteX4" fmla="*/ 38745 w 4743450"/>
              <a:gd name="connsiteY4" fmla="*/ 40911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3486150">
                <a:moveTo>
                  <a:pt x="38745" y="40911"/>
                </a:moveTo>
                <a:lnTo>
                  <a:pt x="4749156" y="40911"/>
                </a:lnTo>
                <a:lnTo>
                  <a:pt x="4749156" y="3493922"/>
                </a:lnTo>
                <a:lnTo>
                  <a:pt x="38745" y="3493922"/>
                </a:lnTo>
                <a:lnTo>
                  <a:pt x="38745" y="409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6362700"/>
            <a:ext cx="1920240" cy="1935480"/>
          </a:xfrm>
          <a:prstGeom prst="rect">
            <a:avLst/>
          </a:prstGeom>
        </p:spPr>
      </p:pic>
      <p:sp>
        <p:nvSpPr>
          <p:cNvPr id="3" name="Freeform 206"/>
          <p:cNvSpPr/>
          <p:nvPr/>
        </p:nvSpPr>
        <p:spPr>
          <a:xfrm>
            <a:off x="5721350" y="6115050"/>
            <a:ext cx="1060450" cy="933450"/>
          </a:xfrm>
          <a:custGeom>
            <a:avLst/>
            <a:gdLst>
              <a:gd name="connsiteX0" fmla="*/ 40310 w 1060450"/>
              <a:gd name="connsiteY0" fmla="*/ 39477 h 933450"/>
              <a:gd name="connsiteX1" fmla="*/ 1050845 w 1060450"/>
              <a:gd name="connsiteY1" fmla="*/ 927701 h 933450"/>
              <a:gd name="connsiteX2" fmla="*/ 1065153 w 1060450"/>
              <a:gd name="connsiteY2" fmla="*/ 940279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10" y="39477"/>
                </a:moveTo>
                <a:lnTo>
                  <a:pt x="1050845" y="927701"/>
                </a:lnTo>
                <a:lnTo>
                  <a:pt x="1065153" y="940279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6673850" y="6940550"/>
            <a:ext cx="222250" cy="209550"/>
          </a:xfrm>
          <a:custGeom>
            <a:avLst/>
            <a:gdLst>
              <a:gd name="connsiteX0" fmla="*/ 43008 w 222250"/>
              <a:gd name="connsiteY0" fmla="*/ 165159 h 209550"/>
              <a:gd name="connsiteX1" fmla="*/ 224259 w 222250"/>
              <a:gd name="connsiteY1" fmla="*/ 212876 h 209550"/>
              <a:gd name="connsiteX2" fmla="*/ 153682 w 222250"/>
              <a:gd name="connsiteY2" fmla="*/ 39245 h 209550"/>
              <a:gd name="connsiteX3" fmla="*/ 43008 w 222250"/>
              <a:gd name="connsiteY3" fmla="*/ 16515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5159"/>
                </a:moveTo>
                <a:lnTo>
                  <a:pt x="224259" y="212876"/>
                </a:lnTo>
                <a:lnTo>
                  <a:pt x="153682" y="39245"/>
                </a:lnTo>
                <a:lnTo>
                  <a:pt x="43008" y="165159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9124950" y="6242050"/>
            <a:ext cx="1111250" cy="857250"/>
          </a:xfrm>
          <a:custGeom>
            <a:avLst/>
            <a:gdLst>
              <a:gd name="connsiteX0" fmla="*/ 33648 w 1111250"/>
              <a:gd name="connsiteY0" fmla="*/ 869717 h 857250"/>
              <a:gd name="connsiteX1" fmla="*/ 1104770 w 1111250"/>
              <a:gd name="connsiteY1" fmla="*/ 55578 h 857250"/>
              <a:gd name="connsiteX2" fmla="*/ 1119937 w 1111250"/>
              <a:gd name="connsiteY2" fmla="*/ 44051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9717"/>
                </a:moveTo>
                <a:lnTo>
                  <a:pt x="1104770" y="55578"/>
                </a:lnTo>
                <a:lnTo>
                  <a:pt x="1119937" y="4405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10140950" y="6153150"/>
            <a:ext cx="209550" cy="209550"/>
          </a:xfrm>
          <a:custGeom>
            <a:avLst/>
            <a:gdLst>
              <a:gd name="connsiteX0" fmla="*/ 139493 w 209550"/>
              <a:gd name="connsiteY0" fmla="*/ 211210 h 209550"/>
              <a:gd name="connsiteX1" fmla="*/ 222234 w 209550"/>
              <a:gd name="connsiteY1" fmla="*/ 43035 h 209550"/>
              <a:gd name="connsiteX2" fmla="*/ 38050 w 209550"/>
              <a:gd name="connsiteY2" fmla="*/ 77747 h 209550"/>
              <a:gd name="connsiteX3" fmla="*/ 139493 w 209550"/>
              <a:gd name="connsiteY3" fmla="*/ 21121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209550">
                <a:moveTo>
                  <a:pt x="139493" y="211210"/>
                </a:moveTo>
                <a:lnTo>
                  <a:pt x="222234" y="43035"/>
                </a:lnTo>
                <a:lnTo>
                  <a:pt x="38050" y="77747"/>
                </a:lnTo>
                <a:lnTo>
                  <a:pt x="139493" y="21121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7016750" y="6419850"/>
            <a:ext cx="2063750" cy="1974850"/>
          </a:xfrm>
          <a:custGeom>
            <a:avLst/>
            <a:gdLst>
              <a:gd name="connsiteX0" fmla="*/ 2071155 w 2063750"/>
              <a:gd name="connsiteY0" fmla="*/ 33473 h 1974850"/>
              <a:gd name="connsiteX1" fmla="*/ 2071155 w 2063750"/>
              <a:gd name="connsiteY1" fmla="*/ 1980878 h 1974850"/>
              <a:gd name="connsiteX2" fmla="*/ 37969 w 2063750"/>
              <a:gd name="connsiteY2" fmla="*/ 1980878 h 1974850"/>
              <a:gd name="connsiteX3" fmla="*/ 37969 w 2063750"/>
              <a:gd name="connsiteY3" fmla="*/ 33473 h 1974850"/>
              <a:gd name="connsiteX4" fmla="*/ 2071155 w 2063750"/>
              <a:gd name="connsiteY4" fmla="*/ 33473 h 1974850"/>
              <a:gd name="connsiteX5" fmla="*/ 2071155 w 2063750"/>
              <a:gd name="connsiteY5" fmla="*/ 33473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3750" h="1974850">
                <a:moveTo>
                  <a:pt x="2071155" y="33473"/>
                </a:moveTo>
                <a:cubicBezTo>
                  <a:pt x="2632604" y="571234"/>
                  <a:pt x="2632604" y="1443118"/>
                  <a:pt x="2071155" y="1980878"/>
                </a:cubicBezTo>
                <a:cubicBezTo>
                  <a:pt x="1509706" y="2518640"/>
                  <a:pt x="599418" y="2518640"/>
                  <a:pt x="37969" y="1980878"/>
                </a:cubicBezTo>
                <a:cubicBezTo>
                  <a:pt x="-523479" y="1443118"/>
                  <a:pt x="-523479" y="571234"/>
                  <a:pt x="37969" y="33473"/>
                </a:cubicBezTo>
                <a:cubicBezTo>
                  <a:pt x="599418" y="-504288"/>
                  <a:pt x="1509706" y="-504288"/>
                  <a:pt x="2071155" y="33473"/>
                </a:cubicBezTo>
                <a:lnTo>
                  <a:pt x="2071155" y="3347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35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1"/>
          <p:cNvSpPr txBox="1"/>
          <p:nvPr/>
        </p:nvSpPr>
        <p:spPr>
          <a:xfrm>
            <a:off x="508000" y="36422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6146800" y="668934"/>
            <a:ext cx="3978734" cy="4411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00"/>
              </a:lnSpc>
            </a:pPr>
            <a:endParaRPr lang="en-US" dirty="0"/>
          </a:p>
          <a:p>
            <a:pPr marL="0" indent="27940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13335000" y="39089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7442200" y="81761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215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6"/>
          <p:cNvSpPr txBox="1"/>
          <p:nvPr/>
        </p:nvSpPr>
        <p:spPr>
          <a:xfrm>
            <a:off x="2311400" y="2598286"/>
            <a:ext cx="12229060" cy="3881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69900">
              <a:lnSpc>
                <a:spcPct val="100000"/>
              </a:lnSpc>
            </a:pPr>
            <a:r>
              <a:rPr lang="en-US" altLang="zh-CN" sz="6400" b="1" spc="565" dirty="0">
                <a:solidFill>
                  <a:srgbClr val="FEFEFE"/>
                </a:solidFill>
                <a:latin typeface="Times New Roman"/>
                <a:ea typeface="Times New Roman"/>
              </a:rPr>
              <a:t>KNN</a:t>
            </a:r>
            <a:r>
              <a:rPr lang="en-US" altLang="zh-CN" sz="6400" b="1" spc="1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55" dirty="0">
                <a:solidFill>
                  <a:srgbClr val="FEFEFE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6400" spc="1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65" dirty="0">
                <a:solidFill>
                  <a:srgbClr val="FEFEFE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6400" spc="2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25" dirty="0">
                <a:solidFill>
                  <a:srgbClr val="FEFEFE"/>
                </a:solidFill>
                <a:latin typeface="Times New Roman"/>
                <a:ea typeface="Times New Roman"/>
              </a:rPr>
              <a:t>supervised</a:t>
            </a:r>
            <a:r>
              <a:rPr lang="en-US" altLang="zh-CN" sz="6400" spc="1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15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</a:p>
          <a:p>
            <a:pPr marL="0" indent="558800">
              <a:lnSpc>
                <a:spcPct val="98750"/>
              </a:lnSpc>
            </a:pPr>
            <a:r>
              <a:rPr lang="en-US" altLang="zh-CN" sz="6400" spc="395" dirty="0">
                <a:solidFill>
                  <a:srgbClr val="FEFEFE"/>
                </a:solidFill>
                <a:latin typeface="Times New Roman"/>
                <a:ea typeface="Times New Roman"/>
              </a:rPr>
              <a:t>algorithm</a:t>
            </a:r>
            <a:r>
              <a:rPr lang="en-US" altLang="zh-CN" sz="6400" spc="2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50" dirty="0">
                <a:solidFill>
                  <a:srgbClr val="FEFEFE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6400" spc="2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5" dirty="0">
                <a:solidFill>
                  <a:srgbClr val="FEFEFE"/>
                </a:solidFill>
                <a:latin typeface="Times New Roman"/>
                <a:ea typeface="Times New Roman"/>
              </a:rPr>
              <a:t>uses</a:t>
            </a:r>
            <a:r>
              <a:rPr lang="en-US" altLang="zh-CN" sz="6400" spc="24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55" dirty="0">
                <a:solidFill>
                  <a:srgbClr val="FEFEFE"/>
                </a:solidFill>
                <a:latin typeface="Times New Roman"/>
                <a:ea typeface="Times New Roman"/>
              </a:rPr>
              <a:t>training</a:t>
            </a:r>
          </a:p>
          <a:p>
            <a:pPr marL="0">
              <a:lnSpc>
                <a:spcPct val="99166"/>
              </a:lnSpc>
            </a:pPr>
            <a:r>
              <a:rPr lang="en-US" altLang="zh-CN" sz="6400" spc="360" dirty="0">
                <a:solidFill>
                  <a:srgbClr val="FEFEFE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50" dirty="0">
                <a:solidFill>
                  <a:srgbClr val="FEFEFE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30" dirty="0">
                <a:solidFill>
                  <a:srgbClr val="FEFEFE"/>
                </a:solidFill>
                <a:latin typeface="Times New Roman"/>
                <a:ea typeface="Times New Roman"/>
              </a:rPr>
              <a:t>what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b="1" spc="450" dirty="0">
                <a:solidFill>
                  <a:srgbClr val="FEFEFE"/>
                </a:solidFill>
                <a:latin typeface="Times New Roman"/>
                <a:ea typeface="Times New Roman"/>
              </a:rPr>
              <a:t>most</a:t>
            </a:r>
            <a:r>
              <a:rPr lang="en-US" altLang="zh-CN" sz="6400" b="1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b="1" spc="375" dirty="0">
                <a:solidFill>
                  <a:srgbClr val="FEFEFE"/>
                </a:solidFill>
                <a:latin typeface="Times New Roman"/>
                <a:ea typeface="Times New Roman"/>
              </a:rPr>
              <a:t>similar</a:t>
            </a:r>
          </a:p>
          <a:p>
            <a:pPr marL="0" indent="2044700">
              <a:lnSpc>
                <a:spcPct val="100000"/>
              </a:lnSpc>
            </a:pP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3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5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31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5" dirty="0">
                <a:solidFill>
                  <a:srgbClr val="FEFEFE"/>
                </a:solidFill>
                <a:latin typeface="Times New Roman"/>
                <a:ea typeface="Times New Roman"/>
              </a:rPr>
              <a:t>current</a:t>
            </a:r>
            <a:r>
              <a:rPr lang="en-US" altLang="zh-CN" sz="6400" spc="31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65" dirty="0">
                <a:solidFill>
                  <a:srgbClr val="FEFEFE"/>
                </a:solidFill>
                <a:latin typeface="Times New Roman"/>
                <a:ea typeface="Times New Roman"/>
              </a:rPr>
              <a:t>sample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81200"/>
            <a:ext cx="1630680" cy="2545080"/>
          </a:xfrm>
          <a:prstGeom prst="rect">
            <a:avLst/>
          </a:prstGeom>
        </p:spPr>
      </p:pic>
      <p:pic>
        <p:nvPicPr>
          <p:cNvPr id="219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981200"/>
            <a:ext cx="2910840" cy="2545080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133600"/>
            <a:ext cx="2286000" cy="2529840"/>
          </a:xfrm>
          <a:prstGeom prst="rect">
            <a:avLst/>
          </a:prstGeom>
        </p:spPr>
      </p:pic>
      <p:pic>
        <p:nvPicPr>
          <p:cNvPr id="221" name="Picture 2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2057400"/>
            <a:ext cx="3002280" cy="2659380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2020" y="2133600"/>
            <a:ext cx="2903220" cy="2529840"/>
          </a:xfrm>
          <a:prstGeom prst="rect">
            <a:avLst/>
          </a:prstGeom>
        </p:spPr>
      </p:pic>
      <p:sp>
        <p:nvSpPr>
          <p:cNvPr id="2" name="TextBox 222"/>
          <p:cNvSpPr txBox="1"/>
          <p:nvPr/>
        </p:nvSpPr>
        <p:spPr>
          <a:xfrm>
            <a:off x="3581400" y="668934"/>
            <a:ext cx="9118307" cy="737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9860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6150" spc="755" dirty="0">
                <a:solidFill>
                  <a:srgbClr val="100000"/>
                </a:solidFill>
                <a:latin typeface="Times New Roman"/>
                <a:ea typeface="Times New Roman"/>
              </a:rPr>
              <a:t>Uses</a:t>
            </a:r>
            <a:r>
              <a:rPr lang="en-US" altLang="zh-CN" sz="6150" spc="3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63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150" spc="3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590" dirty="0">
                <a:solidFill>
                  <a:srgbClr val="100000"/>
                </a:solidFill>
                <a:latin typeface="Times New Roman"/>
                <a:ea typeface="Times New Roman"/>
              </a:rPr>
              <a:t>entire</a:t>
            </a:r>
            <a:r>
              <a:rPr lang="en-US" altLang="zh-CN" sz="6150" spc="3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605" dirty="0">
                <a:solidFill>
                  <a:srgbClr val="100000"/>
                </a:solidFill>
                <a:latin typeface="Times New Roman"/>
                <a:ea typeface="Times New Roman"/>
              </a:rPr>
              <a:t>training</a:t>
            </a:r>
          </a:p>
          <a:p>
            <a:pPr marL="0" indent="838200">
              <a:lnSpc>
                <a:spcPct val="100000"/>
              </a:lnSpc>
            </a:pPr>
            <a:r>
              <a:rPr lang="en-US" altLang="zh-CN" sz="6150" spc="725" dirty="0">
                <a:solidFill>
                  <a:srgbClr val="10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6150" spc="4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775" dirty="0">
                <a:solidFill>
                  <a:srgbClr val="1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6150" spc="4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814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6150" spc="4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914" dirty="0">
                <a:solidFill>
                  <a:srgbClr val="100000"/>
                </a:solidFill>
                <a:latin typeface="Times New Roman"/>
                <a:ea typeface="Times New Roman"/>
              </a:rPr>
              <a:t>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81200"/>
            <a:ext cx="1630680" cy="2545080"/>
          </a:xfrm>
          <a:prstGeom prst="rect">
            <a:avLst/>
          </a:prstGeom>
        </p:spPr>
      </p:pic>
      <p:pic>
        <p:nvPicPr>
          <p:cNvPr id="225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981200"/>
            <a:ext cx="2910840" cy="254508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133600"/>
            <a:ext cx="2286000" cy="2529840"/>
          </a:xfrm>
          <a:prstGeom prst="rect">
            <a:avLst/>
          </a:prstGeom>
        </p:spPr>
      </p:pic>
      <p:pic>
        <p:nvPicPr>
          <p:cNvPr id="227" name="Picture 2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2057400"/>
            <a:ext cx="3002280" cy="2659380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2020" y="2133600"/>
            <a:ext cx="2903220" cy="2529840"/>
          </a:xfrm>
          <a:prstGeom prst="rect">
            <a:avLst/>
          </a:prstGeom>
        </p:spPr>
      </p:pic>
      <p:sp>
        <p:nvSpPr>
          <p:cNvPr id="2" name="TextBox 228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397000" y="5039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3378200" y="6159554"/>
            <a:ext cx="9522101" cy="1882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150" spc="740" dirty="0">
                <a:solidFill>
                  <a:srgbClr val="1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6150" spc="3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670" dirty="0">
                <a:solidFill>
                  <a:srgbClr val="100000"/>
                </a:solidFill>
                <a:latin typeface="Times New Roman"/>
                <a:ea typeface="Times New Roman"/>
              </a:rPr>
              <a:t>element</a:t>
            </a:r>
            <a:r>
              <a:rPr lang="en-US" altLang="zh-CN" sz="6150" spc="3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595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150" spc="3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575" dirty="0">
                <a:solidFill>
                  <a:srgbClr val="100000"/>
                </a:solidFill>
                <a:latin typeface="Times New Roman"/>
                <a:ea typeface="Times New Roman"/>
              </a:rPr>
              <a:t>training</a:t>
            </a:r>
          </a:p>
          <a:p>
            <a:pPr marL="0" indent="1676400">
              <a:lnSpc>
                <a:spcPct val="100000"/>
              </a:lnSpc>
            </a:pPr>
            <a:r>
              <a:rPr lang="en-US" altLang="zh-CN" sz="6150" spc="715" dirty="0">
                <a:solidFill>
                  <a:srgbClr val="1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6150" spc="4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770" dirty="0">
                <a:solidFill>
                  <a:srgbClr val="1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6150" spc="4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775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6150" spc="4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150" spc="670" dirty="0">
                <a:solidFill>
                  <a:srgbClr val="EF5926"/>
                </a:solidFill>
                <a:latin typeface="Times New Roman"/>
                <a:ea typeface="Times New Roman"/>
              </a:rPr>
              <a:t>label</a:t>
            </a: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1828800"/>
            <a:ext cx="1021080" cy="1562100"/>
          </a:xfrm>
          <a:prstGeom prst="rect">
            <a:avLst/>
          </a:prstGeom>
        </p:spPr>
      </p:pic>
      <p:pic>
        <p:nvPicPr>
          <p:cNvPr id="233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1828800"/>
            <a:ext cx="1821180" cy="1562100"/>
          </a:xfrm>
          <a:prstGeom prst="rect">
            <a:avLst/>
          </a:prstGeom>
        </p:spPr>
      </p:pic>
      <p:pic>
        <p:nvPicPr>
          <p:cNvPr id="234" name="Picture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905000"/>
            <a:ext cx="1432560" cy="1577340"/>
          </a:xfrm>
          <a:prstGeom prst="rect">
            <a:avLst/>
          </a:prstGeom>
        </p:spPr>
      </p:pic>
      <p:pic>
        <p:nvPicPr>
          <p:cNvPr id="235" name="Picture 2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1866900"/>
            <a:ext cx="3672840" cy="1653540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229100"/>
            <a:ext cx="5334000" cy="4229100"/>
          </a:xfrm>
          <a:prstGeom prst="rect">
            <a:avLst/>
          </a:prstGeom>
        </p:spPr>
      </p:pic>
      <p:sp>
        <p:nvSpPr>
          <p:cNvPr id="2" name="TextBox 236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3784600" y="3630168"/>
            <a:ext cx="8340586" cy="33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676400" algn="l"/>
                <a:tab pos="3721100" algn="l"/>
                <a:tab pos="5816600" algn="l"/>
                <a:tab pos="7556500" algn="l"/>
              </a:tabLst>
            </a:pPr>
            <a:r>
              <a:rPr lang="en-US" altLang="zh-CN" sz="2000" spc="225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000" spc="17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000" spc="175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000" spc="19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000" spc="25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6718300" y="4976147"/>
            <a:ext cx="8728005" cy="3273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25500">
              <a:lnSpc>
                <a:spcPct val="100000"/>
              </a:lnSpc>
            </a:pPr>
            <a:r>
              <a:rPr lang="en-US" altLang="zh-CN" sz="3800" spc="405" dirty="0">
                <a:solidFill>
                  <a:srgbClr val="100000"/>
                </a:solidFill>
                <a:latin typeface="Times New Roman"/>
                <a:ea typeface="Times New Roman"/>
              </a:rPr>
              <a:t>Predictions</a:t>
            </a:r>
            <a:r>
              <a:rPr lang="en-US" altLang="zh-CN" sz="38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95" dirty="0">
                <a:solidFill>
                  <a:srgbClr val="1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44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8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50" dirty="0">
                <a:solidFill>
                  <a:srgbClr val="100000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69" dirty="0">
                <a:solidFill>
                  <a:srgbClr val="100000"/>
                </a:solidFill>
                <a:latin typeface="Times New Roman"/>
                <a:ea typeface="Times New Roman"/>
              </a:rPr>
              <a:t>sample</a:t>
            </a:r>
          </a:p>
          <a:p>
            <a:pPr marL="0">
              <a:lnSpc>
                <a:spcPct val="100000"/>
              </a:lnSpc>
              <a:spcBef>
                <a:spcPts val="160"/>
              </a:spcBef>
            </a:pPr>
            <a:r>
              <a:rPr lang="en-US" altLang="zh-CN" sz="3800" spc="395" dirty="0">
                <a:solidFill>
                  <a:srgbClr val="100000"/>
                </a:solidFill>
                <a:latin typeface="Times New Roman"/>
                <a:ea typeface="Times New Roman"/>
              </a:rPr>
              <a:t>involves</a:t>
            </a:r>
            <a:r>
              <a:rPr lang="en-US" altLang="zh-CN" sz="38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75" dirty="0">
                <a:solidFill>
                  <a:srgbClr val="100000"/>
                </a:solidFill>
                <a:latin typeface="Times New Roman"/>
                <a:ea typeface="Times New Roman"/>
              </a:rPr>
              <a:t>figuring</a:t>
            </a:r>
            <a:r>
              <a:rPr lang="en-US" altLang="zh-CN" sz="38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95" dirty="0">
                <a:solidFill>
                  <a:srgbClr val="100000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38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55" dirty="0">
                <a:solidFill>
                  <a:srgbClr val="100000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9" dirty="0">
                <a:solidFill>
                  <a:srgbClr val="100000"/>
                </a:solidFill>
                <a:latin typeface="Times New Roman"/>
                <a:ea typeface="Times New Roman"/>
              </a:rPr>
              <a:t>element</a:t>
            </a:r>
          </a:p>
          <a:p>
            <a:pPr marL="0" indent="317500">
              <a:lnSpc>
                <a:spcPct val="100000"/>
              </a:lnSpc>
              <a:spcBef>
                <a:spcPts val="160"/>
              </a:spcBef>
            </a:pPr>
            <a:r>
              <a:rPr lang="en-US" altLang="zh-CN" sz="3800" spc="375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8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0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75" dirty="0">
                <a:solidFill>
                  <a:srgbClr val="100000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0" dirty="0">
                <a:solidFill>
                  <a:srgbClr val="1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280" dirty="0">
                <a:solidFill>
                  <a:srgbClr val="100000"/>
                </a:solidFill>
                <a:latin typeface="Times New Roman"/>
                <a:ea typeface="Times New Roman"/>
              </a:rPr>
              <a:t>it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1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8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EF5926"/>
                </a:solidFill>
                <a:latin typeface="Times New Roman"/>
                <a:ea typeface="Times New Roman"/>
              </a:rPr>
              <a:t>similar</a:t>
            </a:r>
            <a:r>
              <a:rPr lang="en-US" altLang="zh-CN" sz="3800" spc="24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50"/>
              </a:lnSpc>
            </a:pPr>
            <a:endParaRPr lang="en-US" dirty="0"/>
          </a:p>
          <a:p>
            <a:pPr marL="0" indent="876300">
              <a:lnSpc>
                <a:spcPct val="107083"/>
              </a:lnSpc>
            </a:pPr>
            <a:r>
              <a:rPr lang="en-US" altLang="zh-CN" sz="4600" spc="650" dirty="0">
                <a:solidFill>
                  <a:srgbClr val="EF5926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600" spc="32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510" dirty="0">
                <a:solidFill>
                  <a:srgbClr val="EF5926"/>
                </a:solidFill>
                <a:latin typeface="Times New Roman"/>
                <a:ea typeface="Times New Roman"/>
              </a:rPr>
              <a:t>nearest</a:t>
            </a:r>
            <a:r>
              <a:rPr lang="en-US" altLang="zh-CN" sz="4600" spc="32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600" spc="560" dirty="0">
                <a:solidFill>
                  <a:srgbClr val="EF5926"/>
                </a:solidFill>
                <a:latin typeface="Times New Roman"/>
                <a:ea typeface="Times New Roman"/>
              </a:rPr>
              <a:t>neighbor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4120"/>
            <a:ext cx="1615440" cy="2545080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2484120"/>
            <a:ext cx="2926080" cy="2545080"/>
          </a:xfrm>
          <a:prstGeom prst="rect">
            <a:avLst/>
          </a:prstGeom>
        </p:spPr>
      </p:pic>
      <p:pic>
        <p:nvPicPr>
          <p:cNvPr id="242" name="Picture 2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2628900"/>
            <a:ext cx="2308860" cy="2545080"/>
          </a:xfrm>
          <a:prstGeom prst="rect">
            <a:avLst/>
          </a:prstGeom>
        </p:spPr>
      </p:pic>
      <p:pic>
        <p:nvPicPr>
          <p:cNvPr id="243" name="Picture 2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0320"/>
            <a:ext cx="3002280" cy="2659380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0" y="2628900"/>
            <a:ext cx="2895600" cy="2545080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" y="6057900"/>
            <a:ext cx="2926080" cy="2316480"/>
          </a:xfrm>
          <a:prstGeom prst="rect">
            <a:avLst/>
          </a:prstGeom>
        </p:spPr>
      </p:pic>
      <p:sp>
        <p:nvSpPr>
          <p:cNvPr id="2" name="Freeform 245"/>
          <p:cNvSpPr/>
          <p:nvPr/>
        </p:nvSpPr>
        <p:spPr>
          <a:xfrm>
            <a:off x="1028700" y="2743200"/>
            <a:ext cx="1638300" cy="2260600"/>
          </a:xfrm>
          <a:custGeom>
            <a:avLst/>
            <a:gdLst>
              <a:gd name="connsiteX0" fmla="*/ 1649146 w 1638300"/>
              <a:gd name="connsiteY0" fmla="*/ 36243 h 2260600"/>
              <a:gd name="connsiteX1" fmla="*/ 1649146 w 1638300"/>
              <a:gd name="connsiteY1" fmla="*/ 2267539 h 2260600"/>
              <a:gd name="connsiteX2" fmla="*/ 26937 w 1638300"/>
              <a:gd name="connsiteY2" fmla="*/ 2267539 h 2260600"/>
              <a:gd name="connsiteX3" fmla="*/ 26937 w 1638300"/>
              <a:gd name="connsiteY3" fmla="*/ 36243 h 2260600"/>
              <a:gd name="connsiteX4" fmla="*/ 1649146 w 1638300"/>
              <a:gd name="connsiteY4" fmla="*/ 36243 h 2260600"/>
              <a:gd name="connsiteX5" fmla="*/ 1649146 w 1638300"/>
              <a:gd name="connsiteY5" fmla="*/ 36243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8300" h="2260600">
                <a:moveTo>
                  <a:pt x="1649146" y="36243"/>
                </a:moveTo>
                <a:cubicBezTo>
                  <a:pt x="2097107" y="652398"/>
                  <a:pt x="2097107" y="1651382"/>
                  <a:pt x="1649146" y="2267539"/>
                </a:cubicBezTo>
                <a:cubicBezTo>
                  <a:pt x="1201186" y="2883693"/>
                  <a:pt x="474898" y="2883693"/>
                  <a:pt x="26937" y="2267539"/>
                </a:cubicBezTo>
                <a:cubicBezTo>
                  <a:pt x="-421023" y="1651382"/>
                  <a:pt x="-421023" y="652398"/>
                  <a:pt x="26937" y="36243"/>
                </a:cubicBezTo>
                <a:cubicBezTo>
                  <a:pt x="474898" y="-579911"/>
                  <a:pt x="1201186" y="-579911"/>
                  <a:pt x="1649146" y="36243"/>
                </a:cubicBezTo>
                <a:lnTo>
                  <a:pt x="1649146" y="362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6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1346200" y="5547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4120"/>
            <a:ext cx="1615440" cy="2545080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2484120"/>
            <a:ext cx="2926080" cy="2545080"/>
          </a:xfrm>
          <a:prstGeom prst="rect">
            <a:avLst/>
          </a:prstGeom>
        </p:spPr>
      </p:pic>
      <p:pic>
        <p:nvPicPr>
          <p:cNvPr id="251" name="Picture 2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2628900"/>
            <a:ext cx="2308860" cy="2545080"/>
          </a:xfrm>
          <a:prstGeom prst="rect">
            <a:avLst/>
          </a:prstGeom>
        </p:spPr>
      </p:pic>
      <p:pic>
        <p:nvPicPr>
          <p:cNvPr id="252" name="Picture 2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0320"/>
            <a:ext cx="3002280" cy="2659380"/>
          </a:xfrm>
          <a:prstGeom prst="rect">
            <a:avLst/>
          </a:prstGeom>
        </p:spPr>
      </p:pic>
      <p:pic>
        <p:nvPicPr>
          <p:cNvPr id="253" name="Picture 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0" y="2628900"/>
            <a:ext cx="2895600" cy="2545080"/>
          </a:xfrm>
          <a:prstGeom prst="rect">
            <a:avLst/>
          </a:prstGeom>
        </p:spPr>
      </p:pic>
      <p:pic>
        <p:nvPicPr>
          <p:cNvPr id="254" name="Picture 2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20" y="6057900"/>
            <a:ext cx="2926080" cy="2316480"/>
          </a:xfrm>
          <a:prstGeom prst="rect">
            <a:avLst/>
          </a:prstGeom>
        </p:spPr>
      </p:pic>
      <p:sp>
        <p:nvSpPr>
          <p:cNvPr id="2" name="Freeform 254"/>
          <p:cNvSpPr/>
          <p:nvPr/>
        </p:nvSpPr>
        <p:spPr>
          <a:xfrm>
            <a:off x="3327400" y="2768600"/>
            <a:ext cx="2641600" cy="2374900"/>
          </a:xfrm>
          <a:custGeom>
            <a:avLst/>
            <a:gdLst>
              <a:gd name="connsiteX0" fmla="*/ 2646490 w 2641600"/>
              <a:gd name="connsiteY0" fmla="*/ 34537 h 2374900"/>
              <a:gd name="connsiteX1" fmla="*/ 2646490 w 2641600"/>
              <a:gd name="connsiteY1" fmla="*/ 2380237 h 2374900"/>
              <a:gd name="connsiteX2" fmla="*/ 33225 w 2641600"/>
              <a:gd name="connsiteY2" fmla="*/ 2380237 h 2374900"/>
              <a:gd name="connsiteX3" fmla="*/ 33225 w 2641600"/>
              <a:gd name="connsiteY3" fmla="*/ 34537 h 2374900"/>
              <a:gd name="connsiteX4" fmla="*/ 2646490 w 2641600"/>
              <a:gd name="connsiteY4" fmla="*/ 34537 h 2374900"/>
              <a:gd name="connsiteX5" fmla="*/ 2646490 w 2641600"/>
              <a:gd name="connsiteY5" fmla="*/ 34537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1600" h="2374900">
                <a:moveTo>
                  <a:pt x="2646490" y="34537"/>
                </a:moveTo>
                <a:cubicBezTo>
                  <a:pt x="3368125" y="682284"/>
                  <a:pt x="3368125" y="1732490"/>
                  <a:pt x="2646490" y="2380237"/>
                </a:cubicBezTo>
                <a:cubicBezTo>
                  <a:pt x="1924857" y="3027984"/>
                  <a:pt x="754858" y="3027984"/>
                  <a:pt x="33225" y="2380237"/>
                </a:cubicBezTo>
                <a:cubicBezTo>
                  <a:pt x="-688408" y="1732490"/>
                  <a:pt x="-688408" y="682284"/>
                  <a:pt x="33225" y="34537"/>
                </a:cubicBezTo>
                <a:cubicBezTo>
                  <a:pt x="754858" y="-613210"/>
                  <a:pt x="1924857" y="-613210"/>
                  <a:pt x="2646490" y="34537"/>
                </a:cubicBezTo>
                <a:lnTo>
                  <a:pt x="2646490" y="345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5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1346200" y="5547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4120"/>
            <a:ext cx="1615440" cy="2545080"/>
          </a:xfrm>
          <a:prstGeom prst="rect">
            <a:avLst/>
          </a:prstGeom>
        </p:spPr>
      </p:pic>
      <p:pic>
        <p:nvPicPr>
          <p:cNvPr id="259" name="Picture 2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2484120"/>
            <a:ext cx="2926080" cy="2545080"/>
          </a:xfrm>
          <a:prstGeom prst="rect">
            <a:avLst/>
          </a:prstGeom>
        </p:spPr>
      </p:pic>
      <p:pic>
        <p:nvPicPr>
          <p:cNvPr id="260" name="Picture 2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2628900"/>
            <a:ext cx="2308860" cy="2545080"/>
          </a:xfrm>
          <a:prstGeom prst="rect">
            <a:avLst/>
          </a:prstGeom>
        </p:spPr>
      </p:pic>
      <p:pic>
        <p:nvPicPr>
          <p:cNvPr id="261" name="Picture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0320"/>
            <a:ext cx="3002280" cy="2659380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0" y="2628900"/>
            <a:ext cx="2895600" cy="2545080"/>
          </a:xfrm>
          <a:prstGeom prst="rect">
            <a:avLst/>
          </a:prstGeom>
        </p:spPr>
      </p:pic>
      <p:pic>
        <p:nvPicPr>
          <p:cNvPr id="263" name="Picture 2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0" y="6141720"/>
            <a:ext cx="2910840" cy="2331720"/>
          </a:xfrm>
          <a:prstGeom prst="rect">
            <a:avLst/>
          </a:prstGeom>
        </p:spPr>
      </p:pic>
      <p:sp>
        <p:nvSpPr>
          <p:cNvPr id="2" name="TextBox 263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1346200" y="5547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4120"/>
            <a:ext cx="1615440" cy="2545080"/>
          </a:xfrm>
          <a:prstGeom prst="rect">
            <a:avLst/>
          </a:prstGeom>
        </p:spPr>
      </p:pic>
      <p:pic>
        <p:nvPicPr>
          <p:cNvPr id="267" name="Picture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2484120"/>
            <a:ext cx="2926080" cy="2545080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2628900"/>
            <a:ext cx="2308860" cy="2545080"/>
          </a:xfrm>
          <a:prstGeom prst="rect">
            <a:avLst/>
          </a:prstGeom>
        </p:spPr>
      </p:pic>
      <p:pic>
        <p:nvPicPr>
          <p:cNvPr id="269" name="Picture 2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0320"/>
            <a:ext cx="3002280" cy="2659380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0" y="2628900"/>
            <a:ext cx="2895600" cy="2545080"/>
          </a:xfrm>
          <a:prstGeom prst="rect">
            <a:avLst/>
          </a:prstGeom>
        </p:spPr>
      </p:pic>
      <p:pic>
        <p:nvPicPr>
          <p:cNvPr id="271" name="Picture 2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300" y="6134100"/>
            <a:ext cx="2926080" cy="2316480"/>
          </a:xfrm>
          <a:prstGeom prst="rect">
            <a:avLst/>
          </a:prstGeom>
        </p:spPr>
      </p:pic>
      <p:sp>
        <p:nvSpPr>
          <p:cNvPr id="2" name="TextBox 271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1346200" y="5547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4120"/>
            <a:ext cx="1615440" cy="2545080"/>
          </a:xfrm>
          <a:prstGeom prst="rect">
            <a:avLst/>
          </a:prstGeom>
        </p:spPr>
      </p:pic>
      <p:pic>
        <p:nvPicPr>
          <p:cNvPr id="275" name="Picture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2484120"/>
            <a:ext cx="2926080" cy="2545080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2628900"/>
            <a:ext cx="2308860" cy="2545080"/>
          </a:xfrm>
          <a:prstGeom prst="rect">
            <a:avLst/>
          </a:prstGeom>
        </p:spPr>
      </p:pic>
      <p:pic>
        <p:nvPicPr>
          <p:cNvPr id="277" name="Picture 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60320"/>
            <a:ext cx="3002280" cy="2659380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0" y="2628900"/>
            <a:ext cx="2895600" cy="2545080"/>
          </a:xfrm>
          <a:prstGeom prst="rect">
            <a:avLst/>
          </a:prstGeom>
        </p:spPr>
      </p:pic>
      <p:pic>
        <p:nvPicPr>
          <p:cNvPr id="279" name="Picture 2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532120"/>
            <a:ext cx="6743700" cy="3375660"/>
          </a:xfrm>
          <a:prstGeom prst="rect">
            <a:avLst/>
          </a:prstGeom>
        </p:spPr>
      </p:pic>
      <p:sp>
        <p:nvSpPr>
          <p:cNvPr id="2" name="TextBox 279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1346200" y="5547258"/>
            <a:ext cx="1302081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552700" algn="l"/>
                <a:tab pos="5880100" algn="l"/>
                <a:tab pos="9245600" algn="l"/>
                <a:tab pos="12039600" algn="l"/>
              </a:tabLst>
            </a:pP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Rocket	</a:t>
            </a:r>
            <a:r>
              <a:rPr lang="en-US" altLang="zh-CN" sz="2600" spc="220" dirty="0">
                <a:solidFill>
                  <a:srgbClr val="515151"/>
                </a:solidFill>
                <a:latin typeface="Times New Roman"/>
                <a:ea typeface="Times New Roman"/>
              </a:rPr>
              <a:t>Buildings	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Signal	</a:t>
            </a: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Pig	</a:t>
            </a:r>
            <a:r>
              <a:rPr lang="en-US" altLang="zh-CN" sz="2600" spc="335" dirty="0">
                <a:solidFill>
                  <a:srgbClr val="515151"/>
                </a:solidFill>
                <a:latin typeface="Times New Roman"/>
                <a:ea typeface="Times New Roman"/>
              </a:rPr>
              <a:t>Shop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3639854" y="3684963"/>
            <a:ext cx="11781321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60" dirty="0">
                <a:solidFill>
                  <a:srgbClr val="1F1F1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60" dirty="0">
                <a:solidFill>
                  <a:srgbClr val="1F1F1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1F1F1F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4800" spc="2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5" dirty="0">
                <a:solidFill>
                  <a:srgbClr val="1F1F1F"/>
                </a:solidFill>
                <a:latin typeface="Times New Roman"/>
                <a:ea typeface="Times New Roman"/>
              </a:rPr>
              <a:t>Digits</a:t>
            </a:r>
            <a:r>
              <a:rPr lang="en-US" altLang="zh-CN" sz="4800" spc="2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1F1F1F"/>
                </a:solidFill>
                <a:latin typeface="Times New Roman"/>
                <a:ea typeface="Times New Roman"/>
              </a:rPr>
              <a:t>Dataset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2857500"/>
            <a:ext cx="4152900" cy="3649980"/>
          </a:xfrm>
          <a:prstGeom prst="rect">
            <a:avLst/>
          </a:prstGeom>
        </p:spPr>
      </p:pic>
      <p:pic>
        <p:nvPicPr>
          <p:cNvPr id="283" name="Picture 2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2667000"/>
            <a:ext cx="4808220" cy="3810000"/>
          </a:xfrm>
          <a:prstGeom prst="rect">
            <a:avLst/>
          </a:prstGeom>
        </p:spPr>
      </p:pic>
      <p:sp>
        <p:nvSpPr>
          <p:cNvPr id="2" name="TextBox 283"/>
          <p:cNvSpPr txBox="1"/>
          <p:nvPr/>
        </p:nvSpPr>
        <p:spPr>
          <a:xfrm>
            <a:off x="2705100" y="668934"/>
            <a:ext cx="10864884" cy="7933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7490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8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4750" spc="770" dirty="0">
                <a:solidFill>
                  <a:srgbClr val="100000"/>
                </a:solidFill>
                <a:latin typeface="Times New Roman"/>
                <a:ea typeface="Times New Roman"/>
              </a:rPr>
              <a:t>How</a:t>
            </a:r>
            <a:r>
              <a:rPr lang="en-US" altLang="zh-CN" sz="4750" spc="2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95" dirty="0">
                <a:solidFill>
                  <a:srgbClr val="100000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475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695" dirty="0">
                <a:solidFill>
                  <a:srgbClr val="1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4750" spc="2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465" dirty="0">
                <a:solidFill>
                  <a:srgbClr val="100000"/>
                </a:solidFill>
                <a:latin typeface="Times New Roman"/>
                <a:ea typeface="Times New Roman"/>
              </a:rPr>
              <a:t>calculate</a:t>
            </a:r>
            <a:r>
              <a:rPr lang="en-US" altLang="zh-CN" sz="475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25" dirty="0">
                <a:solidFill>
                  <a:srgbClr val="100000"/>
                </a:solidFill>
                <a:latin typeface="Times New Roman"/>
                <a:ea typeface="Times New Roman"/>
              </a:rPr>
              <a:t>neighbors</a:t>
            </a:r>
            <a:r>
              <a:rPr lang="en-US" altLang="zh-CN" sz="4750" spc="2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00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750" spc="3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30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</a:p>
          <a:p>
            <a:pPr marL="0" indent="4191000">
              <a:lnSpc>
                <a:spcPct val="100000"/>
              </a:lnSpc>
              <a:spcBef>
                <a:spcPts val="170"/>
              </a:spcBef>
            </a:pPr>
            <a:r>
              <a:rPr lang="en-US" altLang="zh-CN" sz="4750" spc="560" dirty="0">
                <a:solidFill>
                  <a:srgbClr val="100000"/>
                </a:solidFill>
                <a:latin typeface="Times New Roman"/>
                <a:ea typeface="Times New Roman"/>
              </a:rPr>
              <a:t>samp</a:t>
            </a:r>
            <a:r>
              <a:rPr lang="en-US" altLang="zh-CN" sz="4750" spc="555" dirty="0">
                <a:solidFill>
                  <a:srgbClr val="100000"/>
                </a:solidFill>
                <a:latin typeface="Times New Roman"/>
                <a:ea typeface="Times New Roman"/>
              </a:rPr>
              <a:t>le?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2857500"/>
            <a:ext cx="4152900" cy="3649980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2667000"/>
            <a:ext cx="4808220" cy="3810000"/>
          </a:xfrm>
          <a:prstGeom prst="rect">
            <a:avLst/>
          </a:prstGeom>
        </p:spPr>
      </p:pic>
      <p:sp>
        <p:nvSpPr>
          <p:cNvPr id="2" name="Freeform 286"/>
          <p:cNvSpPr/>
          <p:nvPr/>
        </p:nvSpPr>
        <p:spPr>
          <a:xfrm>
            <a:off x="7035800" y="5156200"/>
            <a:ext cx="2463800" cy="50800"/>
          </a:xfrm>
          <a:custGeom>
            <a:avLst/>
            <a:gdLst>
              <a:gd name="connsiteX0" fmla="*/ 57573 w 2463800"/>
              <a:gd name="connsiteY0" fmla="*/ 50800 h 50800"/>
              <a:gd name="connsiteX1" fmla="*/ 108373 w 2463800"/>
              <a:gd name="connsiteY1" fmla="*/ 50800 h 50800"/>
              <a:gd name="connsiteX2" fmla="*/ 2420057 w 2463800"/>
              <a:gd name="connsiteY2" fmla="*/ 50800 h 50800"/>
              <a:gd name="connsiteX3" fmla="*/ 2470857 w 2463800"/>
              <a:gd name="connsiteY3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50800">
                <a:moveTo>
                  <a:pt x="57573" y="50800"/>
                </a:moveTo>
                <a:lnTo>
                  <a:pt x="108373" y="50800"/>
                </a:lnTo>
                <a:lnTo>
                  <a:pt x="2420057" y="50800"/>
                </a:lnTo>
                <a:lnTo>
                  <a:pt x="2470857" y="50800"/>
                </a:lnTo>
              </a:path>
            </a:pathLst>
          </a:custGeom>
          <a:ln w="1016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7"/>
          <p:cNvSpPr txBox="1"/>
          <p:nvPr/>
        </p:nvSpPr>
        <p:spPr>
          <a:xfrm>
            <a:off x="4191000" y="668934"/>
            <a:ext cx="7887564" cy="7712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900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6600" spc="745" dirty="0">
                <a:solidFill>
                  <a:srgbClr val="100000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660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00" dirty="0">
                <a:solidFill>
                  <a:srgbClr val="100000"/>
                </a:solidFill>
                <a:latin typeface="Times New Roman"/>
                <a:ea typeface="Times New Roman"/>
              </a:rPr>
              <a:t>measures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2857500"/>
            <a:ext cx="4152900" cy="3649980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20" y="2667000"/>
            <a:ext cx="4808220" cy="3810000"/>
          </a:xfrm>
          <a:prstGeom prst="rect">
            <a:avLst/>
          </a:prstGeom>
        </p:spPr>
      </p:pic>
      <p:sp>
        <p:nvSpPr>
          <p:cNvPr id="2" name="Freeform 290"/>
          <p:cNvSpPr/>
          <p:nvPr/>
        </p:nvSpPr>
        <p:spPr>
          <a:xfrm>
            <a:off x="7035800" y="5156200"/>
            <a:ext cx="2463800" cy="50800"/>
          </a:xfrm>
          <a:custGeom>
            <a:avLst/>
            <a:gdLst>
              <a:gd name="connsiteX0" fmla="*/ 57573 w 2463800"/>
              <a:gd name="connsiteY0" fmla="*/ 50800 h 50800"/>
              <a:gd name="connsiteX1" fmla="*/ 108373 w 2463800"/>
              <a:gd name="connsiteY1" fmla="*/ 50800 h 50800"/>
              <a:gd name="connsiteX2" fmla="*/ 2420057 w 2463800"/>
              <a:gd name="connsiteY2" fmla="*/ 50800 h 50800"/>
              <a:gd name="connsiteX3" fmla="*/ 2470857 w 2463800"/>
              <a:gd name="connsiteY3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50800">
                <a:moveTo>
                  <a:pt x="57573" y="50800"/>
                </a:moveTo>
                <a:lnTo>
                  <a:pt x="108373" y="50800"/>
                </a:lnTo>
                <a:lnTo>
                  <a:pt x="2420057" y="50800"/>
                </a:lnTo>
                <a:lnTo>
                  <a:pt x="2470857" y="50800"/>
                </a:lnTo>
              </a:path>
            </a:pathLst>
          </a:custGeom>
          <a:ln w="1016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1"/>
          <p:cNvSpPr txBox="1"/>
          <p:nvPr/>
        </p:nvSpPr>
        <p:spPr>
          <a:xfrm>
            <a:off x="3657600" y="668934"/>
            <a:ext cx="8955996" cy="7933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2240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8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4750" spc="490" dirty="0">
                <a:solidFill>
                  <a:srgbClr val="299EBB"/>
                </a:solidFill>
                <a:latin typeface="Times New Roman"/>
                <a:ea typeface="Times New Roman"/>
              </a:rPr>
              <a:t>Euclidean</a:t>
            </a:r>
            <a:r>
              <a:rPr lang="en-US" altLang="zh-CN" sz="4750" spc="28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430" dirty="0">
                <a:solidFill>
                  <a:srgbClr val="100000"/>
                </a:solidFill>
                <a:latin typeface="Times New Roman"/>
                <a:ea typeface="Times New Roman"/>
              </a:rPr>
              <a:t>distance,</a:t>
            </a:r>
            <a:r>
              <a:rPr lang="en-US" altLang="zh-CN" sz="4750" spc="2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635" dirty="0">
                <a:solidFill>
                  <a:srgbClr val="299EBB"/>
                </a:solidFill>
                <a:latin typeface="Times New Roman"/>
                <a:ea typeface="Times New Roman"/>
              </a:rPr>
              <a:t>Hamming</a:t>
            </a:r>
          </a:p>
          <a:p>
            <a:pPr marL="0" indent="63500">
              <a:lnSpc>
                <a:spcPct val="100000"/>
              </a:lnSpc>
              <a:spcBef>
                <a:spcPts val="170"/>
              </a:spcBef>
            </a:pPr>
            <a:r>
              <a:rPr lang="en-US" altLang="zh-CN" sz="4750" spc="485" dirty="0">
                <a:solidFill>
                  <a:srgbClr val="100000"/>
                </a:solidFill>
                <a:latin typeface="Times New Roman"/>
                <a:ea typeface="Times New Roman"/>
              </a:rPr>
              <a:t>distance,</a:t>
            </a:r>
            <a:r>
              <a:rPr lang="en-US" altLang="zh-CN" sz="4750" spc="3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90" dirty="0">
                <a:solidFill>
                  <a:srgbClr val="299EBB"/>
                </a:solidFill>
                <a:latin typeface="Times New Roman"/>
                <a:ea typeface="Times New Roman"/>
              </a:rPr>
              <a:t>Manhattan</a:t>
            </a:r>
            <a:r>
              <a:rPr lang="en-US" altLang="zh-CN" sz="4750" spc="33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50" spc="510" dirty="0">
                <a:solidFill>
                  <a:srgbClr val="100000"/>
                </a:solidFill>
                <a:latin typeface="Times New Roman"/>
                <a:ea typeface="Times New Roman"/>
              </a:rPr>
              <a:t>distance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7094220"/>
            <a:ext cx="624840" cy="601980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7200900"/>
            <a:ext cx="624840" cy="601980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19300"/>
            <a:ext cx="3657600" cy="4876800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760" y="2019300"/>
            <a:ext cx="3436620" cy="4983480"/>
          </a:xfrm>
          <a:prstGeom prst="rect">
            <a:avLst/>
          </a:prstGeom>
        </p:spPr>
      </p:pic>
      <p:pic>
        <p:nvPicPr>
          <p:cNvPr id="297" name="Picture 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7094220"/>
            <a:ext cx="624840" cy="601980"/>
          </a:xfrm>
          <a:prstGeom prst="rect">
            <a:avLst/>
          </a:prstGeom>
        </p:spPr>
      </p:pic>
      <p:sp>
        <p:nvSpPr>
          <p:cNvPr id="2" name="Freeform 297"/>
          <p:cNvSpPr/>
          <p:nvPr/>
        </p:nvSpPr>
        <p:spPr>
          <a:xfrm>
            <a:off x="3752850" y="8375650"/>
            <a:ext cx="8108950" cy="31750"/>
          </a:xfrm>
          <a:custGeom>
            <a:avLst/>
            <a:gdLst>
              <a:gd name="connsiteX0" fmla="*/ 31907 w 8108950"/>
              <a:gd name="connsiteY0" fmla="*/ 37459 h 31750"/>
              <a:gd name="connsiteX1" fmla="*/ 8084811 w 8108950"/>
              <a:gd name="connsiteY1" fmla="*/ 37459 h 31750"/>
              <a:gd name="connsiteX2" fmla="*/ 8116562 w 8108950"/>
              <a:gd name="connsiteY2" fmla="*/ 3745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8950" h="31750">
                <a:moveTo>
                  <a:pt x="31907" y="37459"/>
                </a:moveTo>
                <a:lnTo>
                  <a:pt x="8084811" y="37459"/>
                </a:lnTo>
                <a:lnTo>
                  <a:pt x="8116562" y="37459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/>
          <p:cNvSpPr/>
          <p:nvPr/>
        </p:nvSpPr>
        <p:spPr>
          <a:xfrm>
            <a:off x="11804650" y="8248650"/>
            <a:ext cx="285750" cy="285750"/>
          </a:xfrm>
          <a:custGeom>
            <a:avLst/>
            <a:gdLst>
              <a:gd name="connsiteX0" fmla="*/ 33011 w 285750"/>
              <a:gd name="connsiteY0" fmla="*/ 293999 h 285750"/>
              <a:gd name="connsiteX1" fmla="*/ 292092 w 285750"/>
              <a:gd name="connsiteY1" fmla="*/ 164459 h 285750"/>
              <a:gd name="connsiteX2" fmla="*/ 33011 w 285750"/>
              <a:gd name="connsiteY2" fmla="*/ 34920 h 285750"/>
              <a:gd name="connsiteX3" fmla="*/ 33011 w 285750"/>
              <a:gd name="connsiteY3" fmla="*/ 29399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011" y="293999"/>
                </a:moveTo>
                <a:lnTo>
                  <a:pt x="292092" y="164459"/>
                </a:lnTo>
                <a:lnTo>
                  <a:pt x="33011" y="34920"/>
                </a:lnTo>
                <a:lnTo>
                  <a:pt x="33011" y="2939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/>
          <p:cNvSpPr/>
          <p:nvPr/>
        </p:nvSpPr>
        <p:spPr>
          <a:xfrm>
            <a:off x="3778250" y="1949450"/>
            <a:ext cx="31750" cy="6419850"/>
          </a:xfrm>
          <a:custGeom>
            <a:avLst/>
            <a:gdLst>
              <a:gd name="connsiteX0" fmla="*/ 42628 w 31750"/>
              <a:gd name="connsiteY0" fmla="*/ 6429944 h 6419850"/>
              <a:gd name="connsiteX1" fmla="*/ 42628 w 31750"/>
              <a:gd name="connsiteY1" fmla="*/ 74707 h 6419850"/>
              <a:gd name="connsiteX2" fmla="*/ 42628 w 31750"/>
              <a:gd name="connsiteY2" fmla="*/ 42957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6419850">
                <a:moveTo>
                  <a:pt x="42628" y="6429944"/>
                </a:moveTo>
                <a:lnTo>
                  <a:pt x="42628" y="74707"/>
                </a:lnTo>
                <a:lnTo>
                  <a:pt x="42628" y="429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3651250" y="1720850"/>
            <a:ext cx="298450" cy="298450"/>
          </a:xfrm>
          <a:custGeom>
            <a:avLst/>
            <a:gdLst>
              <a:gd name="connsiteX0" fmla="*/ 299168 w 298450"/>
              <a:gd name="connsiteY0" fmla="*/ 303307 h 298450"/>
              <a:gd name="connsiteX1" fmla="*/ 169628 w 298450"/>
              <a:gd name="connsiteY1" fmla="*/ 44227 h 298450"/>
              <a:gd name="connsiteX2" fmla="*/ 40088 w 298450"/>
              <a:gd name="connsiteY2" fmla="*/ 303307 h 298450"/>
              <a:gd name="connsiteX3" fmla="*/ 299168 w 298450"/>
              <a:gd name="connsiteY3" fmla="*/ 303307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299168" y="303307"/>
                </a:moveTo>
                <a:lnTo>
                  <a:pt x="169628" y="44227"/>
                </a:lnTo>
                <a:lnTo>
                  <a:pt x="40088" y="303307"/>
                </a:lnTo>
                <a:lnTo>
                  <a:pt x="299168" y="3033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4038600"/>
            <a:ext cx="1021080" cy="1059180"/>
          </a:xfrm>
          <a:prstGeom prst="rect">
            <a:avLst/>
          </a:prstGeom>
        </p:spPr>
      </p:pic>
      <p:sp>
        <p:nvSpPr>
          <p:cNvPr id="3" name="Freeform 302"/>
          <p:cNvSpPr/>
          <p:nvPr/>
        </p:nvSpPr>
        <p:spPr>
          <a:xfrm>
            <a:off x="11569700" y="4013200"/>
            <a:ext cx="317500" cy="292100"/>
          </a:xfrm>
          <a:custGeom>
            <a:avLst/>
            <a:gdLst>
              <a:gd name="connsiteX0" fmla="*/ 38971 w 317500"/>
              <a:gd name="connsiteY0" fmla="*/ 265717 h 292100"/>
              <a:gd name="connsiteX1" fmla="*/ 326674 w 317500"/>
              <a:gd name="connsiteY1" fmla="*/ 299332 h 292100"/>
              <a:gd name="connsiteX2" fmla="*/ 180946 w 317500"/>
              <a:gd name="connsiteY2" fmla="*/ 49000 h 292100"/>
              <a:gd name="connsiteX3" fmla="*/ 38971 w 317500"/>
              <a:gd name="connsiteY3" fmla="*/ 265717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292100">
                <a:moveTo>
                  <a:pt x="38971" y="265717"/>
                </a:moveTo>
                <a:lnTo>
                  <a:pt x="326674" y="299332"/>
                </a:lnTo>
                <a:lnTo>
                  <a:pt x="180946" y="49000"/>
                </a:lnTo>
                <a:lnTo>
                  <a:pt x="38971" y="26571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/>
          <p:cNvSpPr/>
          <p:nvPr/>
        </p:nvSpPr>
        <p:spPr>
          <a:xfrm>
            <a:off x="11874500" y="3467100"/>
            <a:ext cx="342900" cy="342900"/>
          </a:xfrm>
          <a:custGeom>
            <a:avLst/>
            <a:gdLst>
              <a:gd name="connsiteX0" fmla="*/ 49808 w 342900"/>
              <a:gd name="connsiteY0" fmla="*/ 44353 h 342900"/>
              <a:gd name="connsiteX1" fmla="*/ 72259 w 342900"/>
              <a:gd name="connsiteY1" fmla="*/ 66804 h 342900"/>
              <a:gd name="connsiteX2" fmla="*/ 328462 w 342900"/>
              <a:gd name="connsiteY2" fmla="*/ 323007 h 342900"/>
              <a:gd name="connsiteX3" fmla="*/ 350913 w 342900"/>
              <a:gd name="connsiteY3" fmla="*/ 34545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49808" y="44353"/>
                </a:moveTo>
                <a:lnTo>
                  <a:pt x="72259" y="66804"/>
                </a:lnTo>
                <a:lnTo>
                  <a:pt x="328462" y="323007"/>
                </a:lnTo>
                <a:lnTo>
                  <a:pt x="350913" y="345458"/>
                </a:lnTo>
              </a:path>
            </a:pathLst>
          </a:custGeom>
          <a:ln w="635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/>
          <p:cNvSpPr/>
          <p:nvPr/>
        </p:nvSpPr>
        <p:spPr>
          <a:xfrm>
            <a:off x="12065000" y="3657600"/>
            <a:ext cx="317500" cy="304800"/>
          </a:xfrm>
          <a:custGeom>
            <a:avLst/>
            <a:gdLst>
              <a:gd name="connsiteX0" fmla="*/ 46365 w 317500"/>
              <a:gd name="connsiteY0" fmla="*/ 224105 h 304800"/>
              <a:gd name="connsiteX1" fmla="*/ 321161 w 317500"/>
              <a:gd name="connsiteY1" fmla="*/ 315704 h 304800"/>
              <a:gd name="connsiteX2" fmla="*/ 229562 w 317500"/>
              <a:gd name="connsiteY2" fmla="*/ 40909 h 304800"/>
              <a:gd name="connsiteX3" fmla="*/ 46365 w 317500"/>
              <a:gd name="connsiteY3" fmla="*/ 22410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304800">
                <a:moveTo>
                  <a:pt x="46365" y="224105"/>
                </a:moveTo>
                <a:lnTo>
                  <a:pt x="321161" y="315704"/>
                </a:lnTo>
                <a:lnTo>
                  <a:pt x="229562" y="40909"/>
                </a:lnTo>
                <a:lnTo>
                  <a:pt x="46365" y="22410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/>
          <p:cNvSpPr/>
          <p:nvPr/>
        </p:nvSpPr>
        <p:spPr>
          <a:xfrm>
            <a:off x="11722100" y="3302000"/>
            <a:ext cx="304800" cy="317500"/>
          </a:xfrm>
          <a:custGeom>
            <a:avLst/>
            <a:gdLst>
              <a:gd name="connsiteX0" fmla="*/ 316259 w 304800"/>
              <a:gd name="connsiteY0" fmla="*/ 140305 h 317500"/>
              <a:gd name="connsiteX1" fmla="*/ 41462 w 304800"/>
              <a:gd name="connsiteY1" fmla="*/ 48707 h 317500"/>
              <a:gd name="connsiteX2" fmla="*/ 133061 w 304800"/>
              <a:gd name="connsiteY2" fmla="*/ 323503 h 317500"/>
              <a:gd name="connsiteX3" fmla="*/ 316259 w 304800"/>
              <a:gd name="connsiteY3" fmla="*/ 14030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317500">
                <a:moveTo>
                  <a:pt x="316259" y="140305"/>
                </a:moveTo>
                <a:lnTo>
                  <a:pt x="41462" y="48707"/>
                </a:lnTo>
                <a:lnTo>
                  <a:pt x="133061" y="323503"/>
                </a:lnTo>
                <a:lnTo>
                  <a:pt x="316259" y="14030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/>
          <p:cNvSpPr/>
          <p:nvPr/>
        </p:nvSpPr>
        <p:spPr>
          <a:xfrm>
            <a:off x="11391900" y="4597400"/>
            <a:ext cx="546100" cy="254000"/>
          </a:xfrm>
          <a:custGeom>
            <a:avLst/>
            <a:gdLst>
              <a:gd name="connsiteX0" fmla="*/ 40985 w 546100"/>
              <a:gd name="connsiteY0" fmla="*/ 43339 h 254000"/>
              <a:gd name="connsiteX1" fmla="*/ 70263 w 546100"/>
              <a:gd name="connsiteY1" fmla="*/ 55621 h 254000"/>
              <a:gd name="connsiteX2" fmla="*/ 521626 w 546100"/>
              <a:gd name="connsiteY2" fmla="*/ 244962 h 254000"/>
              <a:gd name="connsiteX3" fmla="*/ 550904 w 546100"/>
              <a:gd name="connsiteY3" fmla="*/ 257244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100" h="254000">
                <a:moveTo>
                  <a:pt x="40985" y="43339"/>
                </a:moveTo>
                <a:lnTo>
                  <a:pt x="70263" y="55621"/>
                </a:lnTo>
                <a:lnTo>
                  <a:pt x="521626" y="244962"/>
                </a:lnTo>
                <a:lnTo>
                  <a:pt x="550904" y="257244"/>
                </a:lnTo>
              </a:path>
            </a:pathLst>
          </a:custGeom>
          <a:ln w="635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/>
          <p:cNvSpPr/>
          <p:nvPr/>
        </p:nvSpPr>
        <p:spPr>
          <a:xfrm>
            <a:off x="11823700" y="4673600"/>
            <a:ext cx="317500" cy="279400"/>
          </a:xfrm>
          <a:custGeom>
            <a:avLst/>
            <a:gdLst>
              <a:gd name="connsiteX0" fmla="*/ 39716 w 317500"/>
              <a:gd name="connsiteY0" fmla="*/ 288217 h 279400"/>
              <a:gd name="connsiteX1" fmla="*/ 328737 w 317500"/>
              <a:gd name="connsiteY1" fmla="*/ 268982 h 279400"/>
              <a:gd name="connsiteX2" fmla="*/ 139936 w 317500"/>
              <a:gd name="connsiteY2" fmla="*/ 49306 h 279400"/>
              <a:gd name="connsiteX3" fmla="*/ 39716 w 317500"/>
              <a:gd name="connsiteY3" fmla="*/ 28821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279400">
                <a:moveTo>
                  <a:pt x="39716" y="288217"/>
                </a:moveTo>
                <a:lnTo>
                  <a:pt x="328737" y="268982"/>
                </a:lnTo>
                <a:lnTo>
                  <a:pt x="139936" y="49306"/>
                </a:lnTo>
                <a:lnTo>
                  <a:pt x="39716" y="28821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8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7094220"/>
            <a:ext cx="624840" cy="601980"/>
          </a:xfrm>
          <a:prstGeom prst="rect">
            <a:avLst/>
          </a:prstGeom>
        </p:spPr>
      </p:pic>
      <p:pic>
        <p:nvPicPr>
          <p:cNvPr id="311" name="Picture 3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7200900"/>
            <a:ext cx="624840" cy="601980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0" y="2019300"/>
            <a:ext cx="3436620" cy="4983480"/>
          </a:xfrm>
          <a:prstGeom prst="rect">
            <a:avLst/>
          </a:prstGeom>
        </p:spPr>
      </p:pic>
      <p:pic>
        <p:nvPicPr>
          <p:cNvPr id="313" name="Picture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7094220"/>
            <a:ext cx="624840" cy="601980"/>
          </a:xfrm>
          <a:prstGeom prst="rect">
            <a:avLst/>
          </a:prstGeom>
        </p:spPr>
      </p:pic>
      <p:sp>
        <p:nvSpPr>
          <p:cNvPr id="2" name="Freeform 313"/>
          <p:cNvSpPr/>
          <p:nvPr/>
        </p:nvSpPr>
        <p:spPr>
          <a:xfrm>
            <a:off x="3752850" y="8375650"/>
            <a:ext cx="8108950" cy="31750"/>
          </a:xfrm>
          <a:custGeom>
            <a:avLst/>
            <a:gdLst>
              <a:gd name="connsiteX0" fmla="*/ 31907 w 8108950"/>
              <a:gd name="connsiteY0" fmla="*/ 37459 h 31750"/>
              <a:gd name="connsiteX1" fmla="*/ 8084811 w 8108950"/>
              <a:gd name="connsiteY1" fmla="*/ 37459 h 31750"/>
              <a:gd name="connsiteX2" fmla="*/ 8116562 w 8108950"/>
              <a:gd name="connsiteY2" fmla="*/ 3745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8950" h="31750">
                <a:moveTo>
                  <a:pt x="31907" y="37459"/>
                </a:moveTo>
                <a:lnTo>
                  <a:pt x="8084811" y="37459"/>
                </a:lnTo>
                <a:lnTo>
                  <a:pt x="8116562" y="37459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/>
          <p:cNvSpPr/>
          <p:nvPr/>
        </p:nvSpPr>
        <p:spPr>
          <a:xfrm>
            <a:off x="11804650" y="8248650"/>
            <a:ext cx="285750" cy="285750"/>
          </a:xfrm>
          <a:custGeom>
            <a:avLst/>
            <a:gdLst>
              <a:gd name="connsiteX0" fmla="*/ 33011 w 285750"/>
              <a:gd name="connsiteY0" fmla="*/ 293999 h 285750"/>
              <a:gd name="connsiteX1" fmla="*/ 292092 w 285750"/>
              <a:gd name="connsiteY1" fmla="*/ 164459 h 285750"/>
              <a:gd name="connsiteX2" fmla="*/ 33011 w 285750"/>
              <a:gd name="connsiteY2" fmla="*/ 34920 h 285750"/>
              <a:gd name="connsiteX3" fmla="*/ 33011 w 285750"/>
              <a:gd name="connsiteY3" fmla="*/ 29399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011" y="293999"/>
                </a:moveTo>
                <a:lnTo>
                  <a:pt x="292092" y="164459"/>
                </a:lnTo>
                <a:lnTo>
                  <a:pt x="33011" y="34920"/>
                </a:lnTo>
                <a:lnTo>
                  <a:pt x="33011" y="2939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/>
          <p:cNvSpPr/>
          <p:nvPr/>
        </p:nvSpPr>
        <p:spPr>
          <a:xfrm>
            <a:off x="3778250" y="1949450"/>
            <a:ext cx="31750" cy="6419850"/>
          </a:xfrm>
          <a:custGeom>
            <a:avLst/>
            <a:gdLst>
              <a:gd name="connsiteX0" fmla="*/ 42628 w 31750"/>
              <a:gd name="connsiteY0" fmla="*/ 6429945 h 6419850"/>
              <a:gd name="connsiteX1" fmla="*/ 42628 w 31750"/>
              <a:gd name="connsiteY1" fmla="*/ 74707 h 6419850"/>
              <a:gd name="connsiteX2" fmla="*/ 42628 w 31750"/>
              <a:gd name="connsiteY2" fmla="*/ 42956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6419850">
                <a:moveTo>
                  <a:pt x="42628" y="6429945"/>
                </a:moveTo>
                <a:lnTo>
                  <a:pt x="42628" y="74707"/>
                </a:lnTo>
                <a:lnTo>
                  <a:pt x="42628" y="42956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/>
          <p:cNvSpPr/>
          <p:nvPr/>
        </p:nvSpPr>
        <p:spPr>
          <a:xfrm>
            <a:off x="3651250" y="1720850"/>
            <a:ext cx="298450" cy="298450"/>
          </a:xfrm>
          <a:custGeom>
            <a:avLst/>
            <a:gdLst>
              <a:gd name="connsiteX0" fmla="*/ 299168 w 298450"/>
              <a:gd name="connsiteY0" fmla="*/ 303306 h 298450"/>
              <a:gd name="connsiteX1" fmla="*/ 169628 w 298450"/>
              <a:gd name="connsiteY1" fmla="*/ 44226 h 298450"/>
              <a:gd name="connsiteX2" fmla="*/ 40088 w 298450"/>
              <a:gd name="connsiteY2" fmla="*/ 303306 h 298450"/>
              <a:gd name="connsiteX3" fmla="*/ 299168 w 298450"/>
              <a:gd name="connsiteY3" fmla="*/ 303306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299168" y="303306"/>
                </a:moveTo>
                <a:lnTo>
                  <a:pt x="169628" y="44226"/>
                </a:lnTo>
                <a:lnTo>
                  <a:pt x="40088" y="303306"/>
                </a:lnTo>
                <a:lnTo>
                  <a:pt x="299168" y="30330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" name="Picture 3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03020"/>
            <a:ext cx="3657600" cy="5593080"/>
          </a:xfrm>
          <a:prstGeom prst="rect">
            <a:avLst/>
          </a:prstGeom>
        </p:spPr>
      </p:pic>
      <p:pic>
        <p:nvPicPr>
          <p:cNvPr id="319" name="Picture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4038600"/>
            <a:ext cx="1021080" cy="1059180"/>
          </a:xfrm>
          <a:prstGeom prst="rect">
            <a:avLst/>
          </a:prstGeom>
        </p:spPr>
      </p:pic>
      <p:sp>
        <p:nvSpPr>
          <p:cNvPr id="3" name="TextBox 319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7094220"/>
            <a:ext cx="624840" cy="601980"/>
          </a:xfrm>
          <a:prstGeom prst="rect">
            <a:avLst/>
          </a:prstGeom>
        </p:spPr>
      </p:pic>
      <p:pic>
        <p:nvPicPr>
          <p:cNvPr id="322" name="Picture 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7200900"/>
            <a:ext cx="624840" cy="601980"/>
          </a:xfrm>
          <a:prstGeom prst="rect">
            <a:avLst/>
          </a:prstGeom>
        </p:spPr>
      </p:pic>
      <p:pic>
        <p:nvPicPr>
          <p:cNvPr id="323" name="Picture 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0" y="2019300"/>
            <a:ext cx="3436620" cy="4983480"/>
          </a:xfrm>
          <a:prstGeom prst="rect">
            <a:avLst/>
          </a:prstGeom>
        </p:spPr>
      </p:pic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7094220"/>
            <a:ext cx="624840" cy="601980"/>
          </a:xfrm>
          <a:prstGeom prst="rect">
            <a:avLst/>
          </a:prstGeom>
        </p:spPr>
      </p:pic>
      <p:sp>
        <p:nvSpPr>
          <p:cNvPr id="2" name="Freeform 324"/>
          <p:cNvSpPr/>
          <p:nvPr/>
        </p:nvSpPr>
        <p:spPr>
          <a:xfrm>
            <a:off x="3752850" y="8375650"/>
            <a:ext cx="8108950" cy="31750"/>
          </a:xfrm>
          <a:custGeom>
            <a:avLst/>
            <a:gdLst>
              <a:gd name="connsiteX0" fmla="*/ 31907 w 8108950"/>
              <a:gd name="connsiteY0" fmla="*/ 37459 h 31750"/>
              <a:gd name="connsiteX1" fmla="*/ 8084811 w 8108950"/>
              <a:gd name="connsiteY1" fmla="*/ 37459 h 31750"/>
              <a:gd name="connsiteX2" fmla="*/ 8116562 w 8108950"/>
              <a:gd name="connsiteY2" fmla="*/ 3745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8950" h="31750">
                <a:moveTo>
                  <a:pt x="31907" y="37459"/>
                </a:moveTo>
                <a:lnTo>
                  <a:pt x="8084811" y="37459"/>
                </a:lnTo>
                <a:lnTo>
                  <a:pt x="8116562" y="37459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/>
          <p:cNvSpPr/>
          <p:nvPr/>
        </p:nvSpPr>
        <p:spPr>
          <a:xfrm>
            <a:off x="11804650" y="8248650"/>
            <a:ext cx="285750" cy="285750"/>
          </a:xfrm>
          <a:custGeom>
            <a:avLst/>
            <a:gdLst>
              <a:gd name="connsiteX0" fmla="*/ 33011 w 285750"/>
              <a:gd name="connsiteY0" fmla="*/ 293999 h 285750"/>
              <a:gd name="connsiteX1" fmla="*/ 292092 w 285750"/>
              <a:gd name="connsiteY1" fmla="*/ 164459 h 285750"/>
              <a:gd name="connsiteX2" fmla="*/ 33011 w 285750"/>
              <a:gd name="connsiteY2" fmla="*/ 34920 h 285750"/>
              <a:gd name="connsiteX3" fmla="*/ 33011 w 285750"/>
              <a:gd name="connsiteY3" fmla="*/ 29399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011" y="293999"/>
                </a:moveTo>
                <a:lnTo>
                  <a:pt x="292092" y="164459"/>
                </a:lnTo>
                <a:lnTo>
                  <a:pt x="33011" y="34920"/>
                </a:lnTo>
                <a:lnTo>
                  <a:pt x="33011" y="2939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/>
          <p:cNvSpPr/>
          <p:nvPr/>
        </p:nvSpPr>
        <p:spPr>
          <a:xfrm>
            <a:off x="3778250" y="1949450"/>
            <a:ext cx="31750" cy="6419850"/>
          </a:xfrm>
          <a:custGeom>
            <a:avLst/>
            <a:gdLst>
              <a:gd name="connsiteX0" fmla="*/ 42628 w 31750"/>
              <a:gd name="connsiteY0" fmla="*/ 6429945 h 6419850"/>
              <a:gd name="connsiteX1" fmla="*/ 42628 w 31750"/>
              <a:gd name="connsiteY1" fmla="*/ 74707 h 6419850"/>
              <a:gd name="connsiteX2" fmla="*/ 42628 w 31750"/>
              <a:gd name="connsiteY2" fmla="*/ 42956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6419850">
                <a:moveTo>
                  <a:pt x="42628" y="6429945"/>
                </a:moveTo>
                <a:lnTo>
                  <a:pt x="42628" y="74707"/>
                </a:lnTo>
                <a:lnTo>
                  <a:pt x="42628" y="42956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3651250" y="1720850"/>
            <a:ext cx="298450" cy="298450"/>
          </a:xfrm>
          <a:custGeom>
            <a:avLst/>
            <a:gdLst>
              <a:gd name="connsiteX0" fmla="*/ 299168 w 298450"/>
              <a:gd name="connsiteY0" fmla="*/ 303306 h 298450"/>
              <a:gd name="connsiteX1" fmla="*/ 169628 w 298450"/>
              <a:gd name="connsiteY1" fmla="*/ 44226 h 298450"/>
              <a:gd name="connsiteX2" fmla="*/ 40088 w 298450"/>
              <a:gd name="connsiteY2" fmla="*/ 303306 h 298450"/>
              <a:gd name="connsiteX3" fmla="*/ 299168 w 298450"/>
              <a:gd name="connsiteY3" fmla="*/ 303306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299168" y="303306"/>
                </a:moveTo>
                <a:lnTo>
                  <a:pt x="169628" y="44226"/>
                </a:lnTo>
                <a:lnTo>
                  <a:pt x="40088" y="303306"/>
                </a:lnTo>
                <a:lnTo>
                  <a:pt x="299168" y="30330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9" name="Picture 3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03020"/>
            <a:ext cx="3657600" cy="5593080"/>
          </a:xfrm>
          <a:prstGeom prst="rect">
            <a:avLst/>
          </a:prstGeom>
        </p:spPr>
      </p:pic>
      <p:pic>
        <p:nvPicPr>
          <p:cNvPr id="330" name="Picture 3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4038600"/>
            <a:ext cx="1021080" cy="1059180"/>
          </a:xfrm>
          <a:prstGeom prst="rect">
            <a:avLst/>
          </a:prstGeom>
        </p:spPr>
      </p:pic>
      <p:sp>
        <p:nvSpPr>
          <p:cNvPr id="3" name="TextBox 330"/>
          <p:cNvSpPr txBox="1"/>
          <p:nvPr/>
        </p:nvSpPr>
        <p:spPr>
          <a:xfrm>
            <a:off x="5080000" y="668934"/>
            <a:ext cx="62315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0" dirty="0">
                <a:solidFill>
                  <a:srgbClr val="3F3F3F"/>
                </a:solidFill>
                <a:latin typeface="Times New Roman"/>
                <a:ea typeface="Times New Roman"/>
              </a:rPr>
              <a:t>K-neares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t-neighbors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0" y="2362200"/>
            <a:ext cx="1973580" cy="1729740"/>
          </a:xfrm>
          <a:prstGeom prst="rect">
            <a:avLst/>
          </a:prstGeom>
        </p:spPr>
      </p:pic>
      <p:pic>
        <p:nvPicPr>
          <p:cNvPr id="333" name="Picture 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2286000"/>
            <a:ext cx="2278380" cy="1805940"/>
          </a:xfrm>
          <a:prstGeom prst="rect">
            <a:avLst/>
          </a:prstGeom>
        </p:spPr>
      </p:pic>
      <p:sp>
        <p:nvSpPr>
          <p:cNvPr id="2" name="Freeform 333"/>
          <p:cNvSpPr/>
          <p:nvPr/>
        </p:nvSpPr>
        <p:spPr>
          <a:xfrm>
            <a:off x="7569200" y="3429000"/>
            <a:ext cx="825500" cy="50800"/>
          </a:xfrm>
          <a:custGeom>
            <a:avLst/>
            <a:gdLst>
              <a:gd name="connsiteX0" fmla="*/ 58745 w 825500"/>
              <a:gd name="connsiteY0" fmla="*/ 51398 h 50800"/>
              <a:gd name="connsiteX1" fmla="*/ 109545 w 825500"/>
              <a:gd name="connsiteY1" fmla="*/ 51398 h 50800"/>
              <a:gd name="connsiteX2" fmla="*/ 777653 w 825500"/>
              <a:gd name="connsiteY2" fmla="*/ 51398 h 50800"/>
              <a:gd name="connsiteX3" fmla="*/ 828453 w 825500"/>
              <a:gd name="connsiteY3" fmla="*/ 51398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50800">
                <a:moveTo>
                  <a:pt x="58745" y="51398"/>
                </a:moveTo>
                <a:lnTo>
                  <a:pt x="109545" y="51398"/>
                </a:lnTo>
                <a:lnTo>
                  <a:pt x="777653" y="51398"/>
                </a:lnTo>
                <a:lnTo>
                  <a:pt x="828453" y="51398"/>
                </a:lnTo>
              </a:path>
            </a:pathLst>
          </a:custGeom>
          <a:ln w="1016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8293100" y="3225800"/>
            <a:ext cx="444500" cy="444500"/>
          </a:xfrm>
          <a:custGeom>
            <a:avLst/>
            <a:gdLst>
              <a:gd name="connsiteX0" fmla="*/ 53754 w 444500"/>
              <a:gd name="connsiteY0" fmla="*/ 452718 h 444500"/>
              <a:gd name="connsiteX1" fmla="*/ 449994 w 444500"/>
              <a:gd name="connsiteY1" fmla="*/ 254598 h 444500"/>
              <a:gd name="connsiteX2" fmla="*/ 53754 w 444500"/>
              <a:gd name="connsiteY2" fmla="*/ 56478 h 444500"/>
              <a:gd name="connsiteX3" fmla="*/ 53754 w 444500"/>
              <a:gd name="connsiteY3" fmla="*/ 4527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444500">
                <a:moveTo>
                  <a:pt x="53754" y="452718"/>
                </a:moveTo>
                <a:lnTo>
                  <a:pt x="449994" y="254598"/>
                </a:lnTo>
                <a:lnTo>
                  <a:pt x="53754" y="56478"/>
                </a:lnTo>
                <a:lnTo>
                  <a:pt x="53754" y="452718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7226300" y="3225800"/>
            <a:ext cx="444500" cy="444500"/>
          </a:xfrm>
          <a:custGeom>
            <a:avLst/>
            <a:gdLst>
              <a:gd name="connsiteX0" fmla="*/ 452445 w 444500"/>
              <a:gd name="connsiteY0" fmla="*/ 56478 h 444500"/>
              <a:gd name="connsiteX1" fmla="*/ 56205 w 444500"/>
              <a:gd name="connsiteY1" fmla="*/ 254598 h 444500"/>
              <a:gd name="connsiteX2" fmla="*/ 452445 w 444500"/>
              <a:gd name="connsiteY2" fmla="*/ 452718 h 444500"/>
              <a:gd name="connsiteX3" fmla="*/ 452445 w 444500"/>
              <a:gd name="connsiteY3" fmla="*/ 5647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444500">
                <a:moveTo>
                  <a:pt x="452445" y="56478"/>
                </a:moveTo>
                <a:lnTo>
                  <a:pt x="56205" y="254598"/>
                </a:lnTo>
                <a:lnTo>
                  <a:pt x="452445" y="452718"/>
                </a:lnTo>
                <a:lnTo>
                  <a:pt x="452445" y="56478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6"/>
          <p:cNvSpPr txBox="1"/>
          <p:nvPr/>
        </p:nvSpPr>
        <p:spPr>
          <a:xfrm>
            <a:off x="5346700" y="668934"/>
            <a:ext cx="569689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Measures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1333500" y="5535399"/>
            <a:ext cx="13997705" cy="609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3650" spc="775" dirty="0">
                <a:solidFill>
                  <a:srgbClr val="100000"/>
                </a:solidFill>
                <a:latin typeface="Times New Roman"/>
                <a:ea typeface="Times New Roman"/>
              </a:rPr>
              <a:t>EuclideanDistance(x,</a:t>
            </a:r>
            <a:r>
              <a:rPr lang="en-US" altLang="zh-CN" sz="3650" spc="4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50" spc="705" dirty="0">
                <a:solidFill>
                  <a:srgbClr val="100000"/>
                </a:solidFill>
                <a:latin typeface="Times New Roman"/>
                <a:ea typeface="Times New Roman"/>
              </a:rPr>
              <a:t>xi)</a:t>
            </a:r>
            <a:r>
              <a:rPr lang="en-US" altLang="zh-CN" sz="3650" spc="4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50" spc="1025" dirty="0">
                <a:solidFill>
                  <a:srgbClr val="1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650" spc="4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50" spc="745" dirty="0">
                <a:solidFill>
                  <a:srgbClr val="100000"/>
                </a:solidFill>
                <a:latin typeface="Times New Roman"/>
                <a:ea typeface="Times New Roman"/>
              </a:rPr>
              <a:t>sqrt(sum((xj</a:t>
            </a:r>
            <a:r>
              <a:rPr lang="en-US" altLang="zh-CN" sz="3650" spc="4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50" spc="955" dirty="0">
                <a:solidFill>
                  <a:srgbClr val="100000"/>
                </a:solidFill>
                <a:latin typeface="Times New Roman"/>
                <a:ea typeface="Times New Roman"/>
              </a:rPr>
              <a:t>–</a:t>
            </a:r>
            <a:r>
              <a:rPr lang="en-US" altLang="zh-CN" sz="3650" spc="4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50" spc="685" dirty="0">
                <a:solidFill>
                  <a:srgbClr val="100000"/>
                </a:solidFill>
                <a:latin typeface="Times New Roman"/>
                <a:ea typeface="Times New Roman"/>
              </a:rPr>
              <a:t>xij)^2))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374"/>
          <p:cNvSpPr txBox="1"/>
          <p:nvPr/>
        </p:nvSpPr>
        <p:spPr>
          <a:xfrm>
            <a:off x="9682210" y="3684963"/>
            <a:ext cx="5738960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50" dirty="0">
                <a:solidFill>
                  <a:srgbClr val="1F1F1F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4800" spc="2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0" dirty="0">
                <a:solidFill>
                  <a:srgbClr val="1F1F1F"/>
                </a:solidFill>
                <a:latin typeface="Times New Roman"/>
                <a:ea typeface="Times New Roman"/>
              </a:rPr>
              <a:t>Measures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reeform 375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7651750" y="3155950"/>
            <a:ext cx="882650" cy="19050"/>
          </a:xfrm>
          <a:custGeom>
            <a:avLst/>
            <a:gdLst>
              <a:gd name="connsiteX0" fmla="*/ 25400 w 882650"/>
              <a:gd name="connsiteY0" fmla="*/ 20879 h 19050"/>
              <a:gd name="connsiteX1" fmla="*/ 888426 w 882650"/>
              <a:gd name="connsiteY1" fmla="*/ 20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0879"/>
                </a:moveTo>
                <a:lnTo>
                  <a:pt x="888426" y="20879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7651750" y="3917950"/>
            <a:ext cx="882650" cy="19050"/>
          </a:xfrm>
          <a:custGeom>
            <a:avLst/>
            <a:gdLst>
              <a:gd name="connsiteX0" fmla="*/ 25400 w 882650"/>
              <a:gd name="connsiteY0" fmla="*/ 22708 h 19050"/>
              <a:gd name="connsiteX1" fmla="*/ 888426 w 882650"/>
              <a:gd name="connsiteY1" fmla="*/ 227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2708"/>
                </a:moveTo>
                <a:lnTo>
                  <a:pt x="888426" y="2270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7651750" y="4679950"/>
            <a:ext cx="882650" cy="19050"/>
          </a:xfrm>
          <a:custGeom>
            <a:avLst/>
            <a:gdLst>
              <a:gd name="connsiteX0" fmla="*/ 25400 w 882650"/>
              <a:gd name="connsiteY0" fmla="*/ 24538 h 19050"/>
              <a:gd name="connsiteX1" fmla="*/ 888426 w 882650"/>
              <a:gd name="connsiteY1" fmla="*/ 2453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4538"/>
                </a:moveTo>
                <a:lnTo>
                  <a:pt x="888426" y="2453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7651750" y="5441950"/>
            <a:ext cx="882650" cy="19050"/>
          </a:xfrm>
          <a:custGeom>
            <a:avLst/>
            <a:gdLst>
              <a:gd name="connsiteX0" fmla="*/ 25400 w 882650"/>
              <a:gd name="connsiteY0" fmla="*/ 26367 h 19050"/>
              <a:gd name="connsiteX1" fmla="*/ 888426 w 882650"/>
              <a:gd name="connsiteY1" fmla="*/ 263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6367"/>
                </a:moveTo>
                <a:lnTo>
                  <a:pt x="888426" y="2636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7651750" y="6203950"/>
            <a:ext cx="882650" cy="19050"/>
          </a:xfrm>
          <a:custGeom>
            <a:avLst/>
            <a:gdLst>
              <a:gd name="connsiteX0" fmla="*/ 25400 w 882650"/>
              <a:gd name="connsiteY0" fmla="*/ 28196 h 19050"/>
              <a:gd name="connsiteX1" fmla="*/ 888426 w 882650"/>
              <a:gd name="connsiteY1" fmla="*/ 2819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8196"/>
                </a:moveTo>
                <a:lnTo>
                  <a:pt x="888426" y="28196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7651750" y="2393950"/>
            <a:ext cx="882650" cy="19050"/>
          </a:xfrm>
          <a:custGeom>
            <a:avLst/>
            <a:gdLst>
              <a:gd name="connsiteX0" fmla="*/ 25400 w 882650"/>
              <a:gd name="connsiteY0" fmla="*/ 19050 h 19050"/>
              <a:gd name="connsiteX1" fmla="*/ 888426 w 88265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19050"/>
                </a:moveTo>
                <a:lnTo>
                  <a:pt x="888426" y="19050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7651750" y="6965950"/>
            <a:ext cx="882650" cy="19050"/>
          </a:xfrm>
          <a:custGeom>
            <a:avLst/>
            <a:gdLst>
              <a:gd name="connsiteX0" fmla="*/ 25400 w 882650"/>
              <a:gd name="connsiteY0" fmla="*/ 30025 h 19050"/>
              <a:gd name="connsiteX1" fmla="*/ 888426 w 882650"/>
              <a:gd name="connsiteY1" fmla="*/ 300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30025"/>
                </a:moveTo>
                <a:lnTo>
                  <a:pt x="888426" y="30025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9086850" y="2940050"/>
            <a:ext cx="2927350" cy="2863850"/>
          </a:xfrm>
          <a:custGeom>
            <a:avLst/>
            <a:gdLst>
              <a:gd name="connsiteX0" fmla="*/ 36363 w 2927350"/>
              <a:gd name="connsiteY0" fmla="*/ 2869505 h 2863850"/>
              <a:gd name="connsiteX1" fmla="*/ 2910206 w 2927350"/>
              <a:gd name="connsiteY1" fmla="*/ 59966 h 2863850"/>
              <a:gd name="connsiteX2" fmla="*/ 2932910 w 2927350"/>
              <a:gd name="connsiteY2" fmla="*/ 37771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50" h="2863850">
                <a:moveTo>
                  <a:pt x="36363" y="2869505"/>
                </a:moveTo>
                <a:lnTo>
                  <a:pt x="2910206" y="59966"/>
                </a:lnTo>
                <a:lnTo>
                  <a:pt x="2932910" y="37771"/>
                </a:lnTo>
              </a:path>
            </a:pathLst>
          </a:custGeom>
          <a:ln w="6349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11868150" y="2774950"/>
            <a:ext cx="311150" cy="311150"/>
          </a:xfrm>
          <a:custGeom>
            <a:avLst/>
            <a:gdLst>
              <a:gd name="connsiteX0" fmla="*/ 219463 w 311150"/>
              <a:gd name="connsiteY0" fmla="*/ 317695 h 311150"/>
              <a:gd name="connsiteX1" fmla="*/ 314165 w 311150"/>
              <a:gd name="connsiteY1" fmla="*/ 43953 h 311150"/>
              <a:gd name="connsiteX2" fmla="*/ 38350 w 311150"/>
              <a:gd name="connsiteY2" fmla="*/ 132438 h 311150"/>
              <a:gd name="connsiteX3" fmla="*/ 219463 w 311150"/>
              <a:gd name="connsiteY3" fmla="*/ 31769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311150">
                <a:moveTo>
                  <a:pt x="219463" y="317695"/>
                </a:moveTo>
                <a:lnTo>
                  <a:pt x="314165" y="43953"/>
                </a:lnTo>
                <a:lnTo>
                  <a:pt x="38350" y="132438"/>
                </a:lnTo>
                <a:lnTo>
                  <a:pt x="219463" y="31769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5"/>
          <p:cNvSpPr txBox="1"/>
          <p:nvPr/>
        </p:nvSpPr>
        <p:spPr>
          <a:xfrm>
            <a:off x="1704468" y="3888028"/>
            <a:ext cx="3893401" cy="1307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Euclidean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 indent="493369">
              <a:lnSpc>
                <a:spcPct val="106666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crow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ea typeface="Times New Roman"/>
              </a:rPr>
              <a:t>flies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7975600" y="872134"/>
            <a:ext cx="5317715" cy="5955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0833"/>
              </a:lnSpc>
            </a:pP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Measure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00"/>
              </a:lnSpc>
            </a:pPr>
            <a:endParaRPr lang="en-US" dirty="0"/>
          </a:p>
          <a:p>
            <a:pPr marL="12700" indent="12700" hangingPunct="0">
              <a:lnSpc>
                <a:spcPct val="178750"/>
              </a:lnSpc>
            </a:pP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45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31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295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-305" dirty="0">
                <a:solidFill>
                  <a:srgbClr val="100000"/>
                </a:solidFill>
                <a:latin typeface="Times New Roman"/>
                <a:ea typeface="Times New Roman"/>
              </a:rPr>
              <a:t>1</a:t>
            </a:r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31250" y="2419350"/>
          <a:ext cx="4613962" cy="54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9AC6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655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23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7175">
                        <a:lnSpc>
                          <a:spcPct val="106666"/>
                        </a:lnSpc>
                      </a:pPr>
                      <a:r>
                        <a:rPr lang="en-US" altLang="zh-CN" sz="2800" spc="59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84047">
                        <a:lnSpc>
                          <a:spcPct val="106666"/>
                        </a:lnSpc>
                      </a:pPr>
                      <a:r>
                        <a:rPr lang="en-US" altLang="zh-CN" sz="2800" spc="-33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3769">
                        <a:lnSpc>
                          <a:spcPct val="106666"/>
                        </a:lnSpc>
                      </a:pPr>
                      <a:r>
                        <a:rPr lang="en-US" altLang="zh-CN" sz="2800" spc="28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61592">
                        <a:lnSpc>
                          <a:spcPct val="106666"/>
                        </a:lnSpc>
                      </a:pPr>
                      <a:r>
                        <a:rPr lang="en-US" altLang="zh-CN" sz="2800" spc="29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6715">
                        <a:lnSpc>
                          <a:spcPct val="106666"/>
                        </a:lnSpc>
                      </a:pPr>
                      <a:r>
                        <a:rPr lang="en-US" altLang="zh-CN" sz="2800" spc="469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77239">
                        <a:lnSpc>
                          <a:spcPct val="106666"/>
                        </a:lnSpc>
                      </a:pPr>
                      <a:r>
                        <a:rPr lang="en-US" altLang="zh-CN" sz="2800" spc="30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389"/>
          <p:cNvSpPr txBox="1"/>
          <p:nvPr/>
        </p:nvSpPr>
        <p:spPr>
          <a:xfrm>
            <a:off x="11906640" y="3684963"/>
            <a:ext cx="3514525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370" dirty="0">
                <a:solidFill>
                  <a:srgbClr val="1F1F1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90" dirty="0">
                <a:solidFill>
                  <a:srgbClr val="1F1F1F"/>
                </a:solidFill>
                <a:latin typeface="Times New Roman"/>
                <a:ea typeface="Times New Roman"/>
              </a:rPr>
              <a:t>Distance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103120"/>
            <a:ext cx="4297680" cy="4297680"/>
          </a:xfrm>
          <a:prstGeom prst="rect">
            <a:avLst/>
          </a:prstGeom>
        </p:spPr>
      </p:pic>
      <p:sp>
        <p:nvSpPr>
          <p:cNvPr id="2" name="TextBox 9"/>
          <p:cNvSpPr txBox="1"/>
          <p:nvPr/>
        </p:nvSpPr>
        <p:spPr>
          <a:xfrm>
            <a:off x="4927600" y="668934"/>
            <a:ext cx="6028274" cy="7803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7790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79"/>
              </a:lnSpc>
            </a:pPr>
            <a:endParaRPr lang="en-US" dirty="0"/>
          </a:p>
          <a:p>
            <a:pPr marL="0" indent="635000">
              <a:lnSpc>
                <a:spcPct val="109166"/>
              </a:lnSpc>
            </a:pPr>
            <a:r>
              <a:rPr lang="en-US" altLang="zh-CN" sz="2600" b="1" spc="245" dirty="0">
                <a:solidFill>
                  <a:srgbClr val="6559A5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2600" b="1" spc="13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90" dirty="0">
                <a:solidFill>
                  <a:srgbClr val="6559A5"/>
                </a:solidFill>
                <a:latin typeface="Times New Roman"/>
                <a:ea typeface="Times New Roman"/>
              </a:rPr>
              <a:t>digits</a:t>
            </a:r>
            <a:r>
              <a:rPr lang="en-US" altLang="zh-CN" sz="2600" b="1" spc="13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230" dirty="0">
                <a:solidFill>
                  <a:srgbClr val="6559A5"/>
                </a:solidFill>
                <a:latin typeface="Times New Roman"/>
                <a:ea typeface="Times New Roman"/>
              </a:rPr>
              <a:t>database</a:t>
            </a:r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Large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quantity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digits</a:t>
            </a:r>
          </a:p>
          <a:p>
            <a:pPr marL="0" indent="165100">
              <a:lnSpc>
                <a:spcPct val="100000"/>
              </a:lnSpc>
            </a:pP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commonly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used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</a:p>
          <a:p>
            <a:pPr marL="0" indent="1409700">
              <a:lnSpc>
                <a:spcPct val="100000"/>
              </a:lnSpc>
            </a:pP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processing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390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/>
          <p:cNvSpPr/>
          <p:nvPr/>
        </p:nvSpPr>
        <p:spPr>
          <a:xfrm>
            <a:off x="7651750" y="3155950"/>
            <a:ext cx="882650" cy="19050"/>
          </a:xfrm>
          <a:custGeom>
            <a:avLst/>
            <a:gdLst>
              <a:gd name="connsiteX0" fmla="*/ 25400 w 882650"/>
              <a:gd name="connsiteY0" fmla="*/ 20879 h 19050"/>
              <a:gd name="connsiteX1" fmla="*/ 888426 w 882650"/>
              <a:gd name="connsiteY1" fmla="*/ 20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0879"/>
                </a:moveTo>
                <a:lnTo>
                  <a:pt x="888426" y="20879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7651750" y="3917950"/>
            <a:ext cx="882650" cy="19050"/>
          </a:xfrm>
          <a:custGeom>
            <a:avLst/>
            <a:gdLst>
              <a:gd name="connsiteX0" fmla="*/ 25400 w 882650"/>
              <a:gd name="connsiteY0" fmla="*/ 22708 h 19050"/>
              <a:gd name="connsiteX1" fmla="*/ 888426 w 882650"/>
              <a:gd name="connsiteY1" fmla="*/ 227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2708"/>
                </a:moveTo>
                <a:lnTo>
                  <a:pt x="888426" y="2270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/>
          <p:cNvSpPr/>
          <p:nvPr/>
        </p:nvSpPr>
        <p:spPr>
          <a:xfrm>
            <a:off x="7651750" y="4679950"/>
            <a:ext cx="882650" cy="19050"/>
          </a:xfrm>
          <a:custGeom>
            <a:avLst/>
            <a:gdLst>
              <a:gd name="connsiteX0" fmla="*/ 25400 w 882650"/>
              <a:gd name="connsiteY0" fmla="*/ 24538 h 19050"/>
              <a:gd name="connsiteX1" fmla="*/ 888426 w 882650"/>
              <a:gd name="connsiteY1" fmla="*/ 2453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4538"/>
                </a:moveTo>
                <a:lnTo>
                  <a:pt x="888426" y="2453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/>
          <p:cNvSpPr/>
          <p:nvPr/>
        </p:nvSpPr>
        <p:spPr>
          <a:xfrm>
            <a:off x="7651750" y="5441950"/>
            <a:ext cx="882650" cy="19050"/>
          </a:xfrm>
          <a:custGeom>
            <a:avLst/>
            <a:gdLst>
              <a:gd name="connsiteX0" fmla="*/ 25400 w 882650"/>
              <a:gd name="connsiteY0" fmla="*/ 26367 h 19050"/>
              <a:gd name="connsiteX1" fmla="*/ 888426 w 882650"/>
              <a:gd name="connsiteY1" fmla="*/ 263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6367"/>
                </a:moveTo>
                <a:lnTo>
                  <a:pt x="888426" y="2636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/>
          <p:cNvSpPr/>
          <p:nvPr/>
        </p:nvSpPr>
        <p:spPr>
          <a:xfrm>
            <a:off x="7651750" y="6203950"/>
            <a:ext cx="882650" cy="19050"/>
          </a:xfrm>
          <a:custGeom>
            <a:avLst/>
            <a:gdLst>
              <a:gd name="connsiteX0" fmla="*/ 25400 w 882650"/>
              <a:gd name="connsiteY0" fmla="*/ 28196 h 19050"/>
              <a:gd name="connsiteX1" fmla="*/ 888426 w 882650"/>
              <a:gd name="connsiteY1" fmla="*/ 2819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8196"/>
                </a:moveTo>
                <a:lnTo>
                  <a:pt x="888426" y="28196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/>
          <p:cNvSpPr/>
          <p:nvPr/>
        </p:nvSpPr>
        <p:spPr>
          <a:xfrm>
            <a:off x="7651750" y="2393950"/>
            <a:ext cx="882650" cy="19050"/>
          </a:xfrm>
          <a:custGeom>
            <a:avLst/>
            <a:gdLst>
              <a:gd name="connsiteX0" fmla="*/ 25400 w 882650"/>
              <a:gd name="connsiteY0" fmla="*/ 19050 h 19050"/>
              <a:gd name="connsiteX1" fmla="*/ 888426 w 88265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19050"/>
                </a:moveTo>
                <a:lnTo>
                  <a:pt x="888426" y="19050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/>
          <p:cNvSpPr/>
          <p:nvPr/>
        </p:nvSpPr>
        <p:spPr>
          <a:xfrm>
            <a:off x="7651750" y="6965950"/>
            <a:ext cx="882650" cy="19050"/>
          </a:xfrm>
          <a:custGeom>
            <a:avLst/>
            <a:gdLst>
              <a:gd name="connsiteX0" fmla="*/ 25400 w 882650"/>
              <a:gd name="connsiteY0" fmla="*/ 30025 h 19050"/>
              <a:gd name="connsiteX1" fmla="*/ 888426 w 882650"/>
              <a:gd name="connsiteY1" fmla="*/ 300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30025"/>
                </a:moveTo>
                <a:lnTo>
                  <a:pt x="888426" y="30025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/>
          <p:cNvSpPr/>
          <p:nvPr/>
        </p:nvSpPr>
        <p:spPr>
          <a:xfrm>
            <a:off x="8959850" y="48577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3 w 285750"/>
              <a:gd name="connsiteY1" fmla="*/ 37405 h 285750"/>
              <a:gd name="connsiteX2" fmla="*/ 33824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3" y="37405"/>
                </a:lnTo>
                <a:lnTo>
                  <a:pt x="33824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/>
          <p:cNvSpPr/>
          <p:nvPr/>
        </p:nvSpPr>
        <p:spPr>
          <a:xfrm>
            <a:off x="9734550" y="3422650"/>
            <a:ext cx="285750" cy="285750"/>
          </a:xfrm>
          <a:custGeom>
            <a:avLst/>
            <a:gdLst>
              <a:gd name="connsiteX0" fmla="*/ 295213 w 285750"/>
              <a:gd name="connsiteY0" fmla="*/ 293079 h 285750"/>
              <a:gd name="connsiteX1" fmla="*/ 165675 w 285750"/>
              <a:gd name="connsiteY1" fmla="*/ 33999 h 285750"/>
              <a:gd name="connsiteX2" fmla="*/ 36134 w 285750"/>
              <a:gd name="connsiteY2" fmla="*/ 293079 h 285750"/>
              <a:gd name="connsiteX3" fmla="*/ 295213 w 285750"/>
              <a:gd name="connsiteY3" fmla="*/ 2930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3" y="293079"/>
                </a:moveTo>
                <a:lnTo>
                  <a:pt x="165675" y="33999"/>
                </a:lnTo>
                <a:lnTo>
                  <a:pt x="36134" y="293079"/>
                </a:lnTo>
                <a:lnTo>
                  <a:pt x="295213" y="2930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/>
          <p:cNvSpPr/>
          <p:nvPr/>
        </p:nvSpPr>
        <p:spPr>
          <a:xfrm>
            <a:off x="11207750" y="25717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3 w 285750"/>
              <a:gd name="connsiteY1" fmla="*/ 37405 h 285750"/>
              <a:gd name="connsiteX2" fmla="*/ 33825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3" y="37405"/>
                </a:lnTo>
                <a:lnTo>
                  <a:pt x="33825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/>
          <p:cNvSpPr/>
          <p:nvPr/>
        </p:nvSpPr>
        <p:spPr>
          <a:xfrm>
            <a:off x="9696450" y="4857750"/>
            <a:ext cx="298450" cy="285750"/>
          </a:xfrm>
          <a:custGeom>
            <a:avLst/>
            <a:gdLst>
              <a:gd name="connsiteX0" fmla="*/ 42544 w 298450"/>
              <a:gd name="connsiteY0" fmla="*/ 291545 h 285750"/>
              <a:gd name="connsiteX1" fmla="*/ 301625 w 298450"/>
              <a:gd name="connsiteY1" fmla="*/ 162005 h 285750"/>
              <a:gd name="connsiteX2" fmla="*/ 42544 w 298450"/>
              <a:gd name="connsiteY2" fmla="*/ 32465 h 285750"/>
              <a:gd name="connsiteX3" fmla="*/ 42544 w 298450"/>
              <a:gd name="connsiteY3" fmla="*/ 29154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2544" y="291545"/>
                </a:moveTo>
                <a:lnTo>
                  <a:pt x="301625" y="162005"/>
                </a:lnTo>
                <a:lnTo>
                  <a:pt x="42544" y="32465"/>
                </a:lnTo>
                <a:lnTo>
                  <a:pt x="42544" y="2915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/>
          <p:cNvSpPr/>
          <p:nvPr/>
        </p:nvSpPr>
        <p:spPr>
          <a:xfrm>
            <a:off x="9734550" y="4083050"/>
            <a:ext cx="285750" cy="285750"/>
          </a:xfrm>
          <a:custGeom>
            <a:avLst/>
            <a:gdLst>
              <a:gd name="connsiteX0" fmla="*/ 295213 w 285750"/>
              <a:gd name="connsiteY0" fmla="*/ 290830 h 285750"/>
              <a:gd name="connsiteX1" fmla="*/ 165675 w 285750"/>
              <a:gd name="connsiteY1" fmla="*/ 31750 h 285750"/>
              <a:gd name="connsiteX2" fmla="*/ 36134 w 285750"/>
              <a:gd name="connsiteY2" fmla="*/ 290830 h 285750"/>
              <a:gd name="connsiteX3" fmla="*/ 295213 w 285750"/>
              <a:gd name="connsiteY3" fmla="*/ 29083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3" y="290830"/>
                </a:moveTo>
                <a:lnTo>
                  <a:pt x="165675" y="31750"/>
                </a:lnTo>
                <a:lnTo>
                  <a:pt x="36134" y="290830"/>
                </a:lnTo>
                <a:lnTo>
                  <a:pt x="295213" y="2908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/>
          <p:cNvSpPr/>
          <p:nvPr/>
        </p:nvSpPr>
        <p:spPr>
          <a:xfrm>
            <a:off x="10433050" y="3333750"/>
            <a:ext cx="285750" cy="285750"/>
          </a:xfrm>
          <a:custGeom>
            <a:avLst/>
            <a:gdLst>
              <a:gd name="connsiteX0" fmla="*/ 36195 w 285750"/>
              <a:gd name="connsiteY0" fmla="*/ 298179 h 285750"/>
              <a:gd name="connsiteX1" fmla="*/ 295275 w 285750"/>
              <a:gd name="connsiteY1" fmla="*/ 168639 h 285750"/>
              <a:gd name="connsiteX2" fmla="*/ 36195 w 285750"/>
              <a:gd name="connsiteY2" fmla="*/ 39099 h 285750"/>
              <a:gd name="connsiteX3" fmla="*/ 36195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6195" y="298179"/>
                </a:moveTo>
                <a:lnTo>
                  <a:pt x="295275" y="168639"/>
                </a:lnTo>
                <a:lnTo>
                  <a:pt x="36195" y="39099"/>
                </a:lnTo>
                <a:lnTo>
                  <a:pt x="36195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/>
          <p:cNvSpPr/>
          <p:nvPr/>
        </p:nvSpPr>
        <p:spPr>
          <a:xfrm>
            <a:off x="11144250" y="3333750"/>
            <a:ext cx="285750" cy="285750"/>
          </a:xfrm>
          <a:custGeom>
            <a:avLst/>
            <a:gdLst>
              <a:gd name="connsiteX0" fmla="*/ 33643 w 285750"/>
              <a:gd name="connsiteY0" fmla="*/ 298179 h 285750"/>
              <a:gd name="connsiteX1" fmla="*/ 292723 w 285750"/>
              <a:gd name="connsiteY1" fmla="*/ 168639 h 285750"/>
              <a:gd name="connsiteX2" fmla="*/ 33643 w 285750"/>
              <a:gd name="connsiteY2" fmla="*/ 39099 h 285750"/>
              <a:gd name="connsiteX3" fmla="*/ 33643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643" y="298179"/>
                </a:moveTo>
                <a:lnTo>
                  <a:pt x="292723" y="168639"/>
                </a:lnTo>
                <a:lnTo>
                  <a:pt x="33643" y="39099"/>
                </a:lnTo>
                <a:lnTo>
                  <a:pt x="33643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/>
          <p:cNvSpPr/>
          <p:nvPr/>
        </p:nvSpPr>
        <p:spPr>
          <a:xfrm>
            <a:off x="11893550" y="2584450"/>
            <a:ext cx="285750" cy="285750"/>
          </a:xfrm>
          <a:custGeom>
            <a:avLst/>
            <a:gdLst>
              <a:gd name="connsiteX0" fmla="*/ 37876 w 285750"/>
              <a:gd name="connsiteY0" fmla="*/ 298179 h 285750"/>
              <a:gd name="connsiteX1" fmla="*/ 296956 w 285750"/>
              <a:gd name="connsiteY1" fmla="*/ 168639 h 285750"/>
              <a:gd name="connsiteX2" fmla="*/ 37876 w 285750"/>
              <a:gd name="connsiteY2" fmla="*/ 39099 h 285750"/>
              <a:gd name="connsiteX3" fmla="*/ 37876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7876" y="298179"/>
                </a:moveTo>
                <a:lnTo>
                  <a:pt x="296956" y="168639"/>
                </a:lnTo>
                <a:lnTo>
                  <a:pt x="37876" y="39099"/>
                </a:lnTo>
                <a:lnTo>
                  <a:pt x="37876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6"/>
          <p:cNvSpPr txBox="1"/>
          <p:nvPr/>
        </p:nvSpPr>
        <p:spPr>
          <a:xfrm>
            <a:off x="1268460" y="3100628"/>
            <a:ext cx="4006376" cy="28823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43050">
              <a:lnSpc>
                <a:spcPct val="106666"/>
              </a:lnSpc>
            </a:pP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 indent="933095">
              <a:lnSpc>
                <a:spcPct val="106666"/>
              </a:lnSpc>
            </a:pP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Snake</a:t>
            </a:r>
            <a:r>
              <a:rPr lang="en-US" altLang="zh-CN" sz="32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 indent="84531">
              <a:lnSpc>
                <a:spcPct val="106666"/>
              </a:lnSpc>
            </a:pP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City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block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Manhattan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7975600" y="872134"/>
            <a:ext cx="5317715" cy="5955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0833"/>
              </a:lnSpc>
            </a:pP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Measure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00"/>
              </a:lnSpc>
            </a:pPr>
            <a:endParaRPr lang="en-US" dirty="0"/>
          </a:p>
          <a:p>
            <a:pPr marL="12700" indent="12700" hangingPunct="0">
              <a:lnSpc>
                <a:spcPct val="178750"/>
              </a:lnSpc>
            </a:pP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45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31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295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800" spc="-305" dirty="0">
                <a:solidFill>
                  <a:srgbClr val="100000"/>
                </a:solidFill>
                <a:latin typeface="Times New Roman"/>
                <a:ea typeface="Times New Roman"/>
              </a:rPr>
              <a:t>1</a:t>
            </a:r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31250" y="2419350"/>
          <a:ext cx="4613962" cy="54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9AC6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655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23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7175">
                        <a:lnSpc>
                          <a:spcPct val="106666"/>
                        </a:lnSpc>
                      </a:pPr>
                      <a:r>
                        <a:rPr lang="en-US" altLang="zh-CN" sz="2800" spc="59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84047">
                        <a:lnSpc>
                          <a:spcPct val="106666"/>
                        </a:lnSpc>
                      </a:pPr>
                      <a:r>
                        <a:rPr lang="en-US" altLang="zh-CN" sz="2800" spc="-33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3769">
                        <a:lnSpc>
                          <a:spcPct val="106666"/>
                        </a:lnSpc>
                      </a:pPr>
                      <a:r>
                        <a:rPr lang="en-US" altLang="zh-CN" sz="2800" spc="28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61592">
                        <a:lnSpc>
                          <a:spcPct val="106666"/>
                        </a:lnSpc>
                      </a:pPr>
                      <a:r>
                        <a:rPr lang="en-US" altLang="zh-CN" sz="2800" spc="29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6715">
                        <a:lnSpc>
                          <a:spcPct val="106666"/>
                        </a:lnSpc>
                      </a:pPr>
                      <a:r>
                        <a:rPr lang="en-US" altLang="zh-CN" sz="2800" spc="469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77239">
                        <a:lnSpc>
                          <a:spcPct val="106666"/>
                        </a:lnSpc>
                      </a:pPr>
                      <a:r>
                        <a:rPr lang="en-US" altLang="zh-CN" sz="2800" spc="30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eeform 409"/>
          <p:cNvSpPr/>
          <p:nvPr/>
        </p:nvSpPr>
        <p:spPr>
          <a:xfrm>
            <a:off x="1911350" y="3206750"/>
            <a:ext cx="882650" cy="19050"/>
          </a:xfrm>
          <a:custGeom>
            <a:avLst/>
            <a:gdLst>
              <a:gd name="connsiteX0" fmla="*/ 25400 w 882650"/>
              <a:gd name="connsiteY0" fmla="*/ 20879 h 19050"/>
              <a:gd name="connsiteX1" fmla="*/ 888426 w 882650"/>
              <a:gd name="connsiteY1" fmla="*/ 20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0879"/>
                </a:moveTo>
                <a:lnTo>
                  <a:pt x="888426" y="20879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1911350" y="3968750"/>
            <a:ext cx="882650" cy="19050"/>
          </a:xfrm>
          <a:custGeom>
            <a:avLst/>
            <a:gdLst>
              <a:gd name="connsiteX0" fmla="*/ 25400 w 882650"/>
              <a:gd name="connsiteY0" fmla="*/ 22708 h 19050"/>
              <a:gd name="connsiteX1" fmla="*/ 888426 w 882650"/>
              <a:gd name="connsiteY1" fmla="*/ 227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2708"/>
                </a:moveTo>
                <a:lnTo>
                  <a:pt x="888426" y="2270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1911350" y="4730750"/>
            <a:ext cx="882650" cy="19050"/>
          </a:xfrm>
          <a:custGeom>
            <a:avLst/>
            <a:gdLst>
              <a:gd name="connsiteX0" fmla="*/ 25400 w 882650"/>
              <a:gd name="connsiteY0" fmla="*/ 24537 h 19050"/>
              <a:gd name="connsiteX1" fmla="*/ 888426 w 882650"/>
              <a:gd name="connsiteY1" fmla="*/ 245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4537"/>
                </a:moveTo>
                <a:lnTo>
                  <a:pt x="888426" y="2453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/>
          <p:cNvSpPr/>
          <p:nvPr/>
        </p:nvSpPr>
        <p:spPr>
          <a:xfrm>
            <a:off x="1911350" y="5492750"/>
            <a:ext cx="882650" cy="19050"/>
          </a:xfrm>
          <a:custGeom>
            <a:avLst/>
            <a:gdLst>
              <a:gd name="connsiteX0" fmla="*/ 25400 w 882650"/>
              <a:gd name="connsiteY0" fmla="*/ 26368 h 19050"/>
              <a:gd name="connsiteX1" fmla="*/ 888426 w 882650"/>
              <a:gd name="connsiteY1" fmla="*/ 263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6368"/>
                </a:moveTo>
                <a:lnTo>
                  <a:pt x="888426" y="2636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/>
          <p:cNvSpPr/>
          <p:nvPr/>
        </p:nvSpPr>
        <p:spPr>
          <a:xfrm>
            <a:off x="1911350" y="6254750"/>
            <a:ext cx="882650" cy="19050"/>
          </a:xfrm>
          <a:custGeom>
            <a:avLst/>
            <a:gdLst>
              <a:gd name="connsiteX0" fmla="*/ 25400 w 882650"/>
              <a:gd name="connsiteY0" fmla="*/ 28197 h 19050"/>
              <a:gd name="connsiteX1" fmla="*/ 888426 w 882650"/>
              <a:gd name="connsiteY1" fmla="*/ 281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8197"/>
                </a:moveTo>
                <a:lnTo>
                  <a:pt x="888426" y="281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/>
          <p:cNvSpPr/>
          <p:nvPr/>
        </p:nvSpPr>
        <p:spPr>
          <a:xfrm>
            <a:off x="1911350" y="2444750"/>
            <a:ext cx="882650" cy="19050"/>
          </a:xfrm>
          <a:custGeom>
            <a:avLst/>
            <a:gdLst>
              <a:gd name="connsiteX0" fmla="*/ 25400 w 882650"/>
              <a:gd name="connsiteY0" fmla="*/ 19050 h 19050"/>
              <a:gd name="connsiteX1" fmla="*/ 888426 w 88265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19050"/>
                </a:moveTo>
                <a:lnTo>
                  <a:pt x="888426" y="19050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/>
          <p:cNvSpPr/>
          <p:nvPr/>
        </p:nvSpPr>
        <p:spPr>
          <a:xfrm>
            <a:off x="1911350" y="7016750"/>
            <a:ext cx="882650" cy="19050"/>
          </a:xfrm>
          <a:custGeom>
            <a:avLst/>
            <a:gdLst>
              <a:gd name="connsiteX0" fmla="*/ 25400 w 882650"/>
              <a:gd name="connsiteY0" fmla="*/ 30025 h 19050"/>
              <a:gd name="connsiteX1" fmla="*/ 888426 w 882650"/>
              <a:gd name="connsiteY1" fmla="*/ 300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30025"/>
                </a:moveTo>
                <a:lnTo>
                  <a:pt x="888426" y="30025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/>
          <p:cNvSpPr/>
          <p:nvPr/>
        </p:nvSpPr>
        <p:spPr>
          <a:xfrm>
            <a:off x="3219450" y="4908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3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3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3994150" y="3473450"/>
            <a:ext cx="285750" cy="285750"/>
          </a:xfrm>
          <a:custGeom>
            <a:avLst/>
            <a:gdLst>
              <a:gd name="connsiteX0" fmla="*/ 295214 w 285750"/>
              <a:gd name="connsiteY0" fmla="*/ 293079 h 285750"/>
              <a:gd name="connsiteX1" fmla="*/ 165674 w 285750"/>
              <a:gd name="connsiteY1" fmla="*/ 33999 h 285750"/>
              <a:gd name="connsiteX2" fmla="*/ 36134 w 285750"/>
              <a:gd name="connsiteY2" fmla="*/ 293079 h 285750"/>
              <a:gd name="connsiteX3" fmla="*/ 295214 w 285750"/>
              <a:gd name="connsiteY3" fmla="*/ 2930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3079"/>
                </a:moveTo>
                <a:lnTo>
                  <a:pt x="165674" y="33999"/>
                </a:lnTo>
                <a:lnTo>
                  <a:pt x="36134" y="293079"/>
                </a:lnTo>
                <a:lnTo>
                  <a:pt x="295214" y="2930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5467350" y="2622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4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4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/>
          <p:cNvSpPr/>
          <p:nvPr/>
        </p:nvSpPr>
        <p:spPr>
          <a:xfrm>
            <a:off x="3956050" y="4908550"/>
            <a:ext cx="298450" cy="285750"/>
          </a:xfrm>
          <a:custGeom>
            <a:avLst/>
            <a:gdLst>
              <a:gd name="connsiteX0" fmla="*/ 42545 w 298450"/>
              <a:gd name="connsiteY0" fmla="*/ 291545 h 285750"/>
              <a:gd name="connsiteX1" fmla="*/ 301625 w 298450"/>
              <a:gd name="connsiteY1" fmla="*/ 162005 h 285750"/>
              <a:gd name="connsiteX2" fmla="*/ 42545 w 298450"/>
              <a:gd name="connsiteY2" fmla="*/ 32465 h 285750"/>
              <a:gd name="connsiteX3" fmla="*/ 42545 w 298450"/>
              <a:gd name="connsiteY3" fmla="*/ 29154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2545" y="291545"/>
                </a:moveTo>
                <a:lnTo>
                  <a:pt x="301625" y="162005"/>
                </a:lnTo>
                <a:lnTo>
                  <a:pt x="42545" y="32465"/>
                </a:lnTo>
                <a:lnTo>
                  <a:pt x="42545" y="2915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/>
          <p:cNvSpPr/>
          <p:nvPr/>
        </p:nvSpPr>
        <p:spPr>
          <a:xfrm>
            <a:off x="3994150" y="4133850"/>
            <a:ext cx="285750" cy="285750"/>
          </a:xfrm>
          <a:custGeom>
            <a:avLst/>
            <a:gdLst>
              <a:gd name="connsiteX0" fmla="*/ 295214 w 285750"/>
              <a:gd name="connsiteY0" fmla="*/ 290830 h 285750"/>
              <a:gd name="connsiteX1" fmla="*/ 165674 w 285750"/>
              <a:gd name="connsiteY1" fmla="*/ 31750 h 285750"/>
              <a:gd name="connsiteX2" fmla="*/ 36134 w 285750"/>
              <a:gd name="connsiteY2" fmla="*/ 290830 h 285750"/>
              <a:gd name="connsiteX3" fmla="*/ 295214 w 285750"/>
              <a:gd name="connsiteY3" fmla="*/ 29083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0830"/>
                </a:moveTo>
                <a:lnTo>
                  <a:pt x="165674" y="31750"/>
                </a:lnTo>
                <a:lnTo>
                  <a:pt x="36134" y="290830"/>
                </a:lnTo>
                <a:lnTo>
                  <a:pt x="295214" y="2908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/>
          <p:cNvSpPr/>
          <p:nvPr/>
        </p:nvSpPr>
        <p:spPr>
          <a:xfrm>
            <a:off x="4692650" y="3384550"/>
            <a:ext cx="285750" cy="285750"/>
          </a:xfrm>
          <a:custGeom>
            <a:avLst/>
            <a:gdLst>
              <a:gd name="connsiteX0" fmla="*/ 36195 w 285750"/>
              <a:gd name="connsiteY0" fmla="*/ 298179 h 285750"/>
              <a:gd name="connsiteX1" fmla="*/ 295275 w 285750"/>
              <a:gd name="connsiteY1" fmla="*/ 168639 h 285750"/>
              <a:gd name="connsiteX2" fmla="*/ 36195 w 285750"/>
              <a:gd name="connsiteY2" fmla="*/ 39099 h 285750"/>
              <a:gd name="connsiteX3" fmla="*/ 36195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6195" y="298179"/>
                </a:moveTo>
                <a:lnTo>
                  <a:pt x="295275" y="168639"/>
                </a:lnTo>
                <a:lnTo>
                  <a:pt x="36195" y="39099"/>
                </a:lnTo>
                <a:lnTo>
                  <a:pt x="36195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/>
          <p:cNvSpPr/>
          <p:nvPr/>
        </p:nvSpPr>
        <p:spPr>
          <a:xfrm>
            <a:off x="5403850" y="3384550"/>
            <a:ext cx="285750" cy="285750"/>
          </a:xfrm>
          <a:custGeom>
            <a:avLst/>
            <a:gdLst>
              <a:gd name="connsiteX0" fmla="*/ 33644 w 285750"/>
              <a:gd name="connsiteY0" fmla="*/ 298179 h 285750"/>
              <a:gd name="connsiteX1" fmla="*/ 292724 w 285750"/>
              <a:gd name="connsiteY1" fmla="*/ 168639 h 285750"/>
              <a:gd name="connsiteX2" fmla="*/ 33644 w 285750"/>
              <a:gd name="connsiteY2" fmla="*/ 39099 h 285750"/>
              <a:gd name="connsiteX3" fmla="*/ 33644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644" y="298179"/>
                </a:moveTo>
                <a:lnTo>
                  <a:pt x="292724" y="168639"/>
                </a:lnTo>
                <a:lnTo>
                  <a:pt x="33644" y="39099"/>
                </a:lnTo>
                <a:lnTo>
                  <a:pt x="33644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/>
          <p:cNvSpPr/>
          <p:nvPr/>
        </p:nvSpPr>
        <p:spPr>
          <a:xfrm>
            <a:off x="6153150" y="2635250"/>
            <a:ext cx="285750" cy="285750"/>
          </a:xfrm>
          <a:custGeom>
            <a:avLst/>
            <a:gdLst>
              <a:gd name="connsiteX0" fmla="*/ 37876 w 285750"/>
              <a:gd name="connsiteY0" fmla="*/ 298179 h 285750"/>
              <a:gd name="connsiteX1" fmla="*/ 296956 w 285750"/>
              <a:gd name="connsiteY1" fmla="*/ 168639 h 285750"/>
              <a:gd name="connsiteX2" fmla="*/ 37876 w 285750"/>
              <a:gd name="connsiteY2" fmla="*/ 39099 h 285750"/>
              <a:gd name="connsiteX3" fmla="*/ 37876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7876" y="298179"/>
                </a:moveTo>
                <a:lnTo>
                  <a:pt x="296956" y="168639"/>
                </a:lnTo>
                <a:lnTo>
                  <a:pt x="37876" y="39099"/>
                </a:lnTo>
                <a:lnTo>
                  <a:pt x="37876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/>
          <p:cNvSpPr/>
          <p:nvPr/>
        </p:nvSpPr>
        <p:spPr>
          <a:xfrm>
            <a:off x="5708650" y="1720850"/>
            <a:ext cx="603250" cy="641350"/>
          </a:xfrm>
          <a:custGeom>
            <a:avLst/>
            <a:gdLst>
              <a:gd name="connsiteX0" fmla="*/ 611204 w 603250"/>
              <a:gd name="connsiteY0" fmla="*/ 38282 h 641350"/>
              <a:gd name="connsiteX1" fmla="*/ 611204 w 603250"/>
              <a:gd name="connsiteY1" fmla="*/ 648940 h 641350"/>
              <a:gd name="connsiteX2" fmla="*/ 43608 w 603250"/>
              <a:gd name="connsiteY2" fmla="*/ 648940 h 641350"/>
              <a:gd name="connsiteX3" fmla="*/ 43608 w 603250"/>
              <a:gd name="connsiteY3" fmla="*/ 38282 h 641350"/>
              <a:gd name="connsiteX4" fmla="*/ 611204 w 603250"/>
              <a:gd name="connsiteY4" fmla="*/ 38282 h 641350"/>
              <a:gd name="connsiteX5" fmla="*/ 611204 w 603250"/>
              <a:gd name="connsiteY5" fmla="*/ 38282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641350">
                <a:moveTo>
                  <a:pt x="611204" y="38282"/>
                </a:moveTo>
                <a:cubicBezTo>
                  <a:pt x="767941" y="206911"/>
                  <a:pt x="767941" y="480311"/>
                  <a:pt x="611204" y="648940"/>
                </a:cubicBezTo>
                <a:cubicBezTo>
                  <a:pt x="454466" y="817568"/>
                  <a:pt x="200345" y="817568"/>
                  <a:pt x="43608" y="648940"/>
                </a:cubicBezTo>
                <a:cubicBezTo>
                  <a:pt x="-113128" y="480311"/>
                  <a:pt x="-113128" y="206911"/>
                  <a:pt x="43608" y="38282"/>
                </a:cubicBezTo>
                <a:cubicBezTo>
                  <a:pt x="200345" y="-130345"/>
                  <a:pt x="454466" y="-130345"/>
                  <a:pt x="611204" y="38282"/>
                </a:cubicBezTo>
                <a:lnTo>
                  <a:pt x="611204" y="3828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/>
          <p:cNvSpPr/>
          <p:nvPr/>
        </p:nvSpPr>
        <p:spPr>
          <a:xfrm>
            <a:off x="374650" y="5518150"/>
            <a:ext cx="590550" cy="641350"/>
          </a:xfrm>
          <a:custGeom>
            <a:avLst/>
            <a:gdLst>
              <a:gd name="connsiteX0" fmla="*/ 602737 w 590550"/>
              <a:gd name="connsiteY0" fmla="*/ 36876 h 641350"/>
              <a:gd name="connsiteX1" fmla="*/ 602737 w 590550"/>
              <a:gd name="connsiteY1" fmla="*/ 647533 h 641350"/>
              <a:gd name="connsiteX2" fmla="*/ 35141 w 590550"/>
              <a:gd name="connsiteY2" fmla="*/ 647533 h 641350"/>
              <a:gd name="connsiteX3" fmla="*/ 35141 w 590550"/>
              <a:gd name="connsiteY3" fmla="*/ 36876 h 641350"/>
              <a:gd name="connsiteX4" fmla="*/ 602737 w 590550"/>
              <a:gd name="connsiteY4" fmla="*/ 36876 h 641350"/>
              <a:gd name="connsiteX5" fmla="*/ 602737 w 590550"/>
              <a:gd name="connsiteY5" fmla="*/ 36876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641350">
                <a:moveTo>
                  <a:pt x="602737" y="36876"/>
                </a:moveTo>
                <a:cubicBezTo>
                  <a:pt x="759474" y="205504"/>
                  <a:pt x="759474" y="478905"/>
                  <a:pt x="602737" y="647533"/>
                </a:cubicBezTo>
                <a:cubicBezTo>
                  <a:pt x="446000" y="816162"/>
                  <a:pt x="191879" y="816162"/>
                  <a:pt x="35141" y="647533"/>
                </a:cubicBezTo>
                <a:cubicBezTo>
                  <a:pt x="-121595" y="478905"/>
                  <a:pt x="-121595" y="205504"/>
                  <a:pt x="35141" y="36876"/>
                </a:cubicBezTo>
                <a:cubicBezTo>
                  <a:pt x="191879" y="-131751"/>
                  <a:pt x="446000" y="-131751"/>
                  <a:pt x="602737" y="36876"/>
                </a:cubicBezTo>
                <a:lnTo>
                  <a:pt x="602737" y="368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6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2247900" y="2600655"/>
            <a:ext cx="343747" cy="2781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" hangingPunct="0">
              <a:lnSpc>
                <a:spcPct val="162916"/>
              </a:lnSpc>
            </a:pP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45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1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05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5778500" y="1610075"/>
            <a:ext cx="1382257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515" dirty="0">
                <a:solidFill>
                  <a:srgbClr val="EF5926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695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10515600" y="2203094"/>
            <a:ext cx="2787941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415" dirty="0">
                <a:solidFill>
                  <a:srgbClr val="EF5926"/>
                </a:solidFill>
                <a:latin typeface="Times New Roman"/>
                <a:ea typeface="Times New Roman"/>
              </a:rPr>
              <a:t>5-1</a:t>
            </a:r>
            <a:r>
              <a:rPr lang="en-US" altLang="zh-CN" sz="6600" spc="234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3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234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69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596900" y="5381975"/>
            <a:ext cx="1259544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225" dirty="0">
                <a:solidFill>
                  <a:srgbClr val="EF5926"/>
                </a:solidFill>
                <a:latin typeface="Times New Roman"/>
                <a:ea typeface="Times New Roman"/>
              </a:rPr>
              <a:t>1,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310" dirty="0">
                <a:solidFill>
                  <a:srgbClr val="EF5926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2235200" y="5661355"/>
            <a:ext cx="270137" cy="1217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3500">
              <a:lnSpc>
                <a:spcPct val="106666"/>
              </a:lnSpc>
            </a:pPr>
            <a:r>
              <a:rPr lang="en-US" altLang="zh-CN" sz="2800" spc="-305" dirty="0">
                <a:solidFill>
                  <a:srgbClr val="1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90850" y="2470150"/>
          <a:ext cx="4613961" cy="542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9AC6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655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22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7174">
                        <a:lnSpc>
                          <a:spcPct val="106666"/>
                        </a:lnSpc>
                      </a:pPr>
                      <a:r>
                        <a:rPr lang="en-US" altLang="zh-CN" sz="2800" spc="59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84047">
                        <a:lnSpc>
                          <a:spcPct val="106666"/>
                        </a:lnSpc>
                      </a:pPr>
                      <a:r>
                        <a:rPr lang="en-US" altLang="zh-CN" sz="2800" spc="-33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3770">
                        <a:lnSpc>
                          <a:spcPct val="106666"/>
                        </a:lnSpc>
                      </a:pPr>
                      <a:r>
                        <a:rPr lang="en-US" altLang="zh-CN" sz="2800" spc="28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61593">
                        <a:lnSpc>
                          <a:spcPct val="106666"/>
                        </a:lnSpc>
                      </a:pPr>
                      <a:r>
                        <a:rPr lang="en-US" altLang="zh-CN" sz="2800" spc="29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6716">
                        <a:lnSpc>
                          <a:spcPct val="106666"/>
                        </a:lnSpc>
                      </a:pPr>
                      <a:r>
                        <a:rPr lang="en-US" altLang="zh-CN" sz="2800" spc="469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77239">
                        <a:lnSpc>
                          <a:spcPct val="106666"/>
                        </a:lnSpc>
                      </a:pPr>
                      <a:r>
                        <a:rPr lang="en-US" altLang="zh-CN" sz="2800" spc="30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Freeform 433"/>
          <p:cNvSpPr/>
          <p:nvPr/>
        </p:nvSpPr>
        <p:spPr>
          <a:xfrm>
            <a:off x="1911350" y="3206750"/>
            <a:ext cx="882650" cy="19050"/>
          </a:xfrm>
          <a:custGeom>
            <a:avLst/>
            <a:gdLst>
              <a:gd name="connsiteX0" fmla="*/ 25400 w 882650"/>
              <a:gd name="connsiteY0" fmla="*/ 20879 h 19050"/>
              <a:gd name="connsiteX1" fmla="*/ 888426 w 882650"/>
              <a:gd name="connsiteY1" fmla="*/ 20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0879"/>
                </a:moveTo>
                <a:lnTo>
                  <a:pt x="888426" y="20879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/>
          <p:cNvSpPr/>
          <p:nvPr/>
        </p:nvSpPr>
        <p:spPr>
          <a:xfrm>
            <a:off x="1911350" y="3968750"/>
            <a:ext cx="882650" cy="19050"/>
          </a:xfrm>
          <a:custGeom>
            <a:avLst/>
            <a:gdLst>
              <a:gd name="connsiteX0" fmla="*/ 25400 w 882650"/>
              <a:gd name="connsiteY0" fmla="*/ 22708 h 19050"/>
              <a:gd name="connsiteX1" fmla="*/ 888426 w 882650"/>
              <a:gd name="connsiteY1" fmla="*/ 227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2708"/>
                </a:moveTo>
                <a:lnTo>
                  <a:pt x="888426" y="2270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/>
          <p:cNvSpPr/>
          <p:nvPr/>
        </p:nvSpPr>
        <p:spPr>
          <a:xfrm>
            <a:off x="1911350" y="4730750"/>
            <a:ext cx="882650" cy="19050"/>
          </a:xfrm>
          <a:custGeom>
            <a:avLst/>
            <a:gdLst>
              <a:gd name="connsiteX0" fmla="*/ 25400 w 882650"/>
              <a:gd name="connsiteY0" fmla="*/ 24537 h 19050"/>
              <a:gd name="connsiteX1" fmla="*/ 888426 w 882650"/>
              <a:gd name="connsiteY1" fmla="*/ 245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4537"/>
                </a:moveTo>
                <a:lnTo>
                  <a:pt x="888426" y="2453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/>
          <p:cNvSpPr/>
          <p:nvPr/>
        </p:nvSpPr>
        <p:spPr>
          <a:xfrm>
            <a:off x="1911350" y="5492750"/>
            <a:ext cx="882650" cy="19050"/>
          </a:xfrm>
          <a:custGeom>
            <a:avLst/>
            <a:gdLst>
              <a:gd name="connsiteX0" fmla="*/ 25400 w 882650"/>
              <a:gd name="connsiteY0" fmla="*/ 26368 h 19050"/>
              <a:gd name="connsiteX1" fmla="*/ 888426 w 882650"/>
              <a:gd name="connsiteY1" fmla="*/ 263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6368"/>
                </a:moveTo>
                <a:lnTo>
                  <a:pt x="888426" y="2636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/>
          <p:cNvSpPr/>
          <p:nvPr/>
        </p:nvSpPr>
        <p:spPr>
          <a:xfrm>
            <a:off x="1911350" y="6254750"/>
            <a:ext cx="882650" cy="19050"/>
          </a:xfrm>
          <a:custGeom>
            <a:avLst/>
            <a:gdLst>
              <a:gd name="connsiteX0" fmla="*/ 25400 w 882650"/>
              <a:gd name="connsiteY0" fmla="*/ 28197 h 19050"/>
              <a:gd name="connsiteX1" fmla="*/ 888426 w 882650"/>
              <a:gd name="connsiteY1" fmla="*/ 281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8197"/>
                </a:moveTo>
                <a:lnTo>
                  <a:pt x="888426" y="281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1911350" y="2444750"/>
            <a:ext cx="882650" cy="19050"/>
          </a:xfrm>
          <a:custGeom>
            <a:avLst/>
            <a:gdLst>
              <a:gd name="connsiteX0" fmla="*/ 25400 w 882650"/>
              <a:gd name="connsiteY0" fmla="*/ 19050 h 19050"/>
              <a:gd name="connsiteX1" fmla="*/ 888426 w 88265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19050"/>
                </a:moveTo>
                <a:lnTo>
                  <a:pt x="888426" y="19050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/>
          <p:cNvSpPr/>
          <p:nvPr/>
        </p:nvSpPr>
        <p:spPr>
          <a:xfrm>
            <a:off x="1911350" y="7016750"/>
            <a:ext cx="882650" cy="19050"/>
          </a:xfrm>
          <a:custGeom>
            <a:avLst/>
            <a:gdLst>
              <a:gd name="connsiteX0" fmla="*/ 25400 w 882650"/>
              <a:gd name="connsiteY0" fmla="*/ 30025 h 19050"/>
              <a:gd name="connsiteX1" fmla="*/ 888426 w 882650"/>
              <a:gd name="connsiteY1" fmla="*/ 300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30025"/>
                </a:moveTo>
                <a:lnTo>
                  <a:pt x="888426" y="30025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/>
          <p:cNvSpPr/>
          <p:nvPr/>
        </p:nvSpPr>
        <p:spPr>
          <a:xfrm>
            <a:off x="3219450" y="4908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3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3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/>
          <p:cNvSpPr/>
          <p:nvPr/>
        </p:nvSpPr>
        <p:spPr>
          <a:xfrm>
            <a:off x="3994150" y="3473450"/>
            <a:ext cx="285750" cy="285750"/>
          </a:xfrm>
          <a:custGeom>
            <a:avLst/>
            <a:gdLst>
              <a:gd name="connsiteX0" fmla="*/ 295214 w 285750"/>
              <a:gd name="connsiteY0" fmla="*/ 293079 h 285750"/>
              <a:gd name="connsiteX1" fmla="*/ 165674 w 285750"/>
              <a:gd name="connsiteY1" fmla="*/ 33999 h 285750"/>
              <a:gd name="connsiteX2" fmla="*/ 36134 w 285750"/>
              <a:gd name="connsiteY2" fmla="*/ 293079 h 285750"/>
              <a:gd name="connsiteX3" fmla="*/ 295214 w 285750"/>
              <a:gd name="connsiteY3" fmla="*/ 2930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3079"/>
                </a:moveTo>
                <a:lnTo>
                  <a:pt x="165674" y="33999"/>
                </a:lnTo>
                <a:lnTo>
                  <a:pt x="36134" y="293079"/>
                </a:lnTo>
                <a:lnTo>
                  <a:pt x="295214" y="2930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/>
          <p:cNvSpPr/>
          <p:nvPr/>
        </p:nvSpPr>
        <p:spPr>
          <a:xfrm>
            <a:off x="5467350" y="2622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4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4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/>
          <p:cNvSpPr/>
          <p:nvPr/>
        </p:nvSpPr>
        <p:spPr>
          <a:xfrm>
            <a:off x="3956050" y="4908550"/>
            <a:ext cx="298450" cy="285750"/>
          </a:xfrm>
          <a:custGeom>
            <a:avLst/>
            <a:gdLst>
              <a:gd name="connsiteX0" fmla="*/ 42545 w 298450"/>
              <a:gd name="connsiteY0" fmla="*/ 291545 h 285750"/>
              <a:gd name="connsiteX1" fmla="*/ 301625 w 298450"/>
              <a:gd name="connsiteY1" fmla="*/ 162005 h 285750"/>
              <a:gd name="connsiteX2" fmla="*/ 42545 w 298450"/>
              <a:gd name="connsiteY2" fmla="*/ 32465 h 285750"/>
              <a:gd name="connsiteX3" fmla="*/ 42545 w 298450"/>
              <a:gd name="connsiteY3" fmla="*/ 29154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2545" y="291545"/>
                </a:moveTo>
                <a:lnTo>
                  <a:pt x="301625" y="162005"/>
                </a:lnTo>
                <a:lnTo>
                  <a:pt x="42545" y="32465"/>
                </a:lnTo>
                <a:lnTo>
                  <a:pt x="42545" y="2915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/>
          <p:cNvSpPr/>
          <p:nvPr/>
        </p:nvSpPr>
        <p:spPr>
          <a:xfrm>
            <a:off x="3994150" y="4133850"/>
            <a:ext cx="285750" cy="285750"/>
          </a:xfrm>
          <a:custGeom>
            <a:avLst/>
            <a:gdLst>
              <a:gd name="connsiteX0" fmla="*/ 295214 w 285750"/>
              <a:gd name="connsiteY0" fmla="*/ 290830 h 285750"/>
              <a:gd name="connsiteX1" fmla="*/ 165674 w 285750"/>
              <a:gd name="connsiteY1" fmla="*/ 31750 h 285750"/>
              <a:gd name="connsiteX2" fmla="*/ 36134 w 285750"/>
              <a:gd name="connsiteY2" fmla="*/ 290830 h 285750"/>
              <a:gd name="connsiteX3" fmla="*/ 295214 w 285750"/>
              <a:gd name="connsiteY3" fmla="*/ 29083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0830"/>
                </a:moveTo>
                <a:lnTo>
                  <a:pt x="165674" y="31750"/>
                </a:lnTo>
                <a:lnTo>
                  <a:pt x="36134" y="290830"/>
                </a:lnTo>
                <a:lnTo>
                  <a:pt x="295214" y="2908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/>
          <p:cNvSpPr/>
          <p:nvPr/>
        </p:nvSpPr>
        <p:spPr>
          <a:xfrm>
            <a:off x="4692650" y="3384550"/>
            <a:ext cx="285750" cy="285750"/>
          </a:xfrm>
          <a:custGeom>
            <a:avLst/>
            <a:gdLst>
              <a:gd name="connsiteX0" fmla="*/ 36195 w 285750"/>
              <a:gd name="connsiteY0" fmla="*/ 298179 h 285750"/>
              <a:gd name="connsiteX1" fmla="*/ 295275 w 285750"/>
              <a:gd name="connsiteY1" fmla="*/ 168639 h 285750"/>
              <a:gd name="connsiteX2" fmla="*/ 36195 w 285750"/>
              <a:gd name="connsiteY2" fmla="*/ 39099 h 285750"/>
              <a:gd name="connsiteX3" fmla="*/ 36195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6195" y="298179"/>
                </a:moveTo>
                <a:lnTo>
                  <a:pt x="295275" y="168639"/>
                </a:lnTo>
                <a:lnTo>
                  <a:pt x="36195" y="39099"/>
                </a:lnTo>
                <a:lnTo>
                  <a:pt x="36195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/>
          <p:cNvSpPr/>
          <p:nvPr/>
        </p:nvSpPr>
        <p:spPr>
          <a:xfrm>
            <a:off x="5403850" y="3384550"/>
            <a:ext cx="285750" cy="285750"/>
          </a:xfrm>
          <a:custGeom>
            <a:avLst/>
            <a:gdLst>
              <a:gd name="connsiteX0" fmla="*/ 33644 w 285750"/>
              <a:gd name="connsiteY0" fmla="*/ 298179 h 285750"/>
              <a:gd name="connsiteX1" fmla="*/ 292724 w 285750"/>
              <a:gd name="connsiteY1" fmla="*/ 168639 h 285750"/>
              <a:gd name="connsiteX2" fmla="*/ 33644 w 285750"/>
              <a:gd name="connsiteY2" fmla="*/ 39099 h 285750"/>
              <a:gd name="connsiteX3" fmla="*/ 33644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644" y="298179"/>
                </a:moveTo>
                <a:lnTo>
                  <a:pt x="292724" y="168639"/>
                </a:lnTo>
                <a:lnTo>
                  <a:pt x="33644" y="39099"/>
                </a:lnTo>
                <a:lnTo>
                  <a:pt x="33644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/>
          <p:cNvSpPr/>
          <p:nvPr/>
        </p:nvSpPr>
        <p:spPr>
          <a:xfrm>
            <a:off x="6153150" y="2635250"/>
            <a:ext cx="285750" cy="285750"/>
          </a:xfrm>
          <a:custGeom>
            <a:avLst/>
            <a:gdLst>
              <a:gd name="connsiteX0" fmla="*/ 37876 w 285750"/>
              <a:gd name="connsiteY0" fmla="*/ 298179 h 285750"/>
              <a:gd name="connsiteX1" fmla="*/ 296956 w 285750"/>
              <a:gd name="connsiteY1" fmla="*/ 168639 h 285750"/>
              <a:gd name="connsiteX2" fmla="*/ 37876 w 285750"/>
              <a:gd name="connsiteY2" fmla="*/ 39099 h 285750"/>
              <a:gd name="connsiteX3" fmla="*/ 37876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7876" y="298179"/>
                </a:moveTo>
                <a:lnTo>
                  <a:pt x="296956" y="168639"/>
                </a:lnTo>
                <a:lnTo>
                  <a:pt x="37876" y="39099"/>
                </a:lnTo>
                <a:lnTo>
                  <a:pt x="37876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6457950" y="1720850"/>
            <a:ext cx="603250" cy="641350"/>
          </a:xfrm>
          <a:custGeom>
            <a:avLst/>
            <a:gdLst>
              <a:gd name="connsiteX0" fmla="*/ 606971 w 603250"/>
              <a:gd name="connsiteY0" fmla="*/ 38282 h 641350"/>
              <a:gd name="connsiteX1" fmla="*/ 606971 w 603250"/>
              <a:gd name="connsiteY1" fmla="*/ 648940 h 641350"/>
              <a:gd name="connsiteX2" fmla="*/ 39375 w 603250"/>
              <a:gd name="connsiteY2" fmla="*/ 648940 h 641350"/>
              <a:gd name="connsiteX3" fmla="*/ 39375 w 603250"/>
              <a:gd name="connsiteY3" fmla="*/ 38282 h 641350"/>
              <a:gd name="connsiteX4" fmla="*/ 606971 w 603250"/>
              <a:gd name="connsiteY4" fmla="*/ 38282 h 641350"/>
              <a:gd name="connsiteX5" fmla="*/ 606971 w 603250"/>
              <a:gd name="connsiteY5" fmla="*/ 38282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641350">
                <a:moveTo>
                  <a:pt x="606971" y="38282"/>
                </a:moveTo>
                <a:cubicBezTo>
                  <a:pt x="763708" y="206911"/>
                  <a:pt x="763708" y="480311"/>
                  <a:pt x="606971" y="648940"/>
                </a:cubicBezTo>
                <a:cubicBezTo>
                  <a:pt x="450233" y="817568"/>
                  <a:pt x="196112" y="817568"/>
                  <a:pt x="39375" y="648940"/>
                </a:cubicBezTo>
                <a:cubicBezTo>
                  <a:pt x="-117361" y="480311"/>
                  <a:pt x="-117361" y="206911"/>
                  <a:pt x="39375" y="38282"/>
                </a:cubicBezTo>
                <a:cubicBezTo>
                  <a:pt x="196112" y="-130345"/>
                  <a:pt x="450233" y="-130345"/>
                  <a:pt x="606971" y="38282"/>
                </a:cubicBezTo>
                <a:lnTo>
                  <a:pt x="606971" y="3828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5518150"/>
            <a:ext cx="603250" cy="641350"/>
          </a:xfrm>
          <a:custGeom>
            <a:avLst/>
            <a:gdLst>
              <a:gd name="connsiteX0" fmla="*/ 611204 w 603250"/>
              <a:gd name="connsiteY0" fmla="*/ 36876 h 641350"/>
              <a:gd name="connsiteX1" fmla="*/ 611204 w 603250"/>
              <a:gd name="connsiteY1" fmla="*/ 647533 h 641350"/>
              <a:gd name="connsiteX2" fmla="*/ 43608 w 603250"/>
              <a:gd name="connsiteY2" fmla="*/ 647533 h 641350"/>
              <a:gd name="connsiteX3" fmla="*/ 43608 w 603250"/>
              <a:gd name="connsiteY3" fmla="*/ 36876 h 641350"/>
              <a:gd name="connsiteX4" fmla="*/ 611204 w 603250"/>
              <a:gd name="connsiteY4" fmla="*/ 36876 h 641350"/>
              <a:gd name="connsiteX5" fmla="*/ 611204 w 603250"/>
              <a:gd name="connsiteY5" fmla="*/ 36876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641350">
                <a:moveTo>
                  <a:pt x="611204" y="36876"/>
                </a:moveTo>
                <a:cubicBezTo>
                  <a:pt x="767941" y="205504"/>
                  <a:pt x="767941" y="478905"/>
                  <a:pt x="611204" y="647533"/>
                </a:cubicBezTo>
                <a:cubicBezTo>
                  <a:pt x="454466" y="816162"/>
                  <a:pt x="200345" y="816162"/>
                  <a:pt x="43608" y="647533"/>
                </a:cubicBezTo>
                <a:cubicBezTo>
                  <a:pt x="-113128" y="478905"/>
                  <a:pt x="-113128" y="205504"/>
                  <a:pt x="43608" y="36876"/>
                </a:cubicBezTo>
                <a:cubicBezTo>
                  <a:pt x="200345" y="-131751"/>
                  <a:pt x="454466" y="-131751"/>
                  <a:pt x="611204" y="36876"/>
                </a:cubicBezTo>
                <a:lnTo>
                  <a:pt x="611204" y="36876"/>
                </a:lnTo>
                <a:close/>
              </a:path>
            </a:pathLst>
          </a:custGeom>
          <a:solidFill>
            <a:srgbClr val="000089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TextBox 450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2247900" y="2600655"/>
            <a:ext cx="343747" cy="2781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" hangingPunct="0">
              <a:lnSpc>
                <a:spcPct val="162916"/>
              </a:lnSpc>
            </a:pP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45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1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05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5778500" y="1610075"/>
            <a:ext cx="1382257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515" dirty="0">
                <a:solidFill>
                  <a:srgbClr val="EF5926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695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10160000" y="2203094"/>
            <a:ext cx="3143541" cy="2190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55600">
              <a:lnSpc>
                <a:spcPct val="106666"/>
              </a:lnSpc>
            </a:pP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ea typeface="Times New Roman"/>
              </a:rPr>
              <a:t>5-1</a:t>
            </a:r>
            <a:r>
              <a:rPr lang="en-US" altLang="zh-CN" sz="66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35" dirty="0">
                <a:solidFill>
                  <a:srgbClr val="1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69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</a:p>
          <a:p>
            <a:pPr marL="0">
              <a:lnSpc>
                <a:spcPct val="106666"/>
              </a:lnSpc>
              <a:spcBef>
                <a:spcPts val="350"/>
              </a:spcBef>
            </a:pPr>
            <a:r>
              <a:rPr lang="en-US" altLang="zh-CN" sz="6600" spc="835" dirty="0">
                <a:solidFill>
                  <a:srgbClr val="EF5926"/>
                </a:solidFill>
                <a:latin typeface="Times New Roman"/>
                <a:ea typeface="Times New Roman"/>
              </a:rPr>
              <a:t>4-0</a:t>
            </a:r>
            <a:r>
              <a:rPr lang="en-US" altLang="zh-CN" sz="6600" spc="469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107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47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945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596900" y="5381975"/>
            <a:ext cx="1259544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225" dirty="0">
                <a:solidFill>
                  <a:srgbClr val="EF5926"/>
                </a:solidFill>
                <a:latin typeface="Times New Roman"/>
                <a:ea typeface="Times New Roman"/>
              </a:rPr>
              <a:t>1,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310" dirty="0">
                <a:solidFill>
                  <a:srgbClr val="EF5926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2235200" y="5661355"/>
            <a:ext cx="270137" cy="1217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3500">
              <a:lnSpc>
                <a:spcPct val="106666"/>
              </a:lnSpc>
            </a:pPr>
            <a:r>
              <a:rPr lang="en-US" altLang="zh-CN" sz="2800" spc="-305" dirty="0">
                <a:solidFill>
                  <a:srgbClr val="1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90850" y="2470150"/>
          <a:ext cx="4613961" cy="542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9AC6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655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22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7174">
                        <a:lnSpc>
                          <a:spcPct val="106666"/>
                        </a:lnSpc>
                      </a:pPr>
                      <a:r>
                        <a:rPr lang="en-US" altLang="zh-CN" sz="2800" spc="59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84047">
                        <a:lnSpc>
                          <a:spcPct val="106666"/>
                        </a:lnSpc>
                      </a:pPr>
                      <a:r>
                        <a:rPr lang="en-US" altLang="zh-CN" sz="2800" spc="-33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3770">
                        <a:lnSpc>
                          <a:spcPct val="106666"/>
                        </a:lnSpc>
                      </a:pPr>
                      <a:r>
                        <a:rPr lang="en-US" altLang="zh-CN" sz="2800" spc="28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61593">
                        <a:lnSpc>
                          <a:spcPct val="106666"/>
                        </a:lnSpc>
                      </a:pPr>
                      <a:r>
                        <a:rPr lang="en-US" altLang="zh-CN" sz="2800" spc="29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6716">
                        <a:lnSpc>
                          <a:spcPct val="106666"/>
                        </a:lnSpc>
                      </a:pPr>
                      <a:r>
                        <a:rPr lang="en-US" altLang="zh-CN" sz="2800" spc="469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77239">
                        <a:lnSpc>
                          <a:spcPct val="106666"/>
                        </a:lnSpc>
                      </a:pPr>
                      <a:r>
                        <a:rPr lang="en-US" altLang="zh-CN" sz="2800" spc="30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457"/>
          <p:cNvSpPr/>
          <p:nvPr/>
        </p:nvSpPr>
        <p:spPr>
          <a:xfrm>
            <a:off x="1911350" y="3206750"/>
            <a:ext cx="882650" cy="19050"/>
          </a:xfrm>
          <a:custGeom>
            <a:avLst/>
            <a:gdLst>
              <a:gd name="connsiteX0" fmla="*/ 25400 w 882650"/>
              <a:gd name="connsiteY0" fmla="*/ 20879 h 19050"/>
              <a:gd name="connsiteX1" fmla="*/ 888426 w 882650"/>
              <a:gd name="connsiteY1" fmla="*/ 20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0879"/>
                </a:moveTo>
                <a:lnTo>
                  <a:pt x="888426" y="20879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/>
          <p:cNvSpPr/>
          <p:nvPr/>
        </p:nvSpPr>
        <p:spPr>
          <a:xfrm>
            <a:off x="1911350" y="3968750"/>
            <a:ext cx="882650" cy="19050"/>
          </a:xfrm>
          <a:custGeom>
            <a:avLst/>
            <a:gdLst>
              <a:gd name="connsiteX0" fmla="*/ 25400 w 882650"/>
              <a:gd name="connsiteY0" fmla="*/ 22708 h 19050"/>
              <a:gd name="connsiteX1" fmla="*/ 888426 w 882650"/>
              <a:gd name="connsiteY1" fmla="*/ 227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2708"/>
                </a:moveTo>
                <a:lnTo>
                  <a:pt x="888426" y="2270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/>
          <p:cNvSpPr/>
          <p:nvPr/>
        </p:nvSpPr>
        <p:spPr>
          <a:xfrm>
            <a:off x="1911350" y="4730750"/>
            <a:ext cx="882650" cy="19050"/>
          </a:xfrm>
          <a:custGeom>
            <a:avLst/>
            <a:gdLst>
              <a:gd name="connsiteX0" fmla="*/ 25400 w 882650"/>
              <a:gd name="connsiteY0" fmla="*/ 24537 h 19050"/>
              <a:gd name="connsiteX1" fmla="*/ 888426 w 882650"/>
              <a:gd name="connsiteY1" fmla="*/ 245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4537"/>
                </a:moveTo>
                <a:lnTo>
                  <a:pt x="888426" y="2453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1911350" y="5492750"/>
            <a:ext cx="882650" cy="19050"/>
          </a:xfrm>
          <a:custGeom>
            <a:avLst/>
            <a:gdLst>
              <a:gd name="connsiteX0" fmla="*/ 25400 w 882650"/>
              <a:gd name="connsiteY0" fmla="*/ 26368 h 19050"/>
              <a:gd name="connsiteX1" fmla="*/ 888426 w 882650"/>
              <a:gd name="connsiteY1" fmla="*/ 2636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6368"/>
                </a:moveTo>
                <a:lnTo>
                  <a:pt x="888426" y="26368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1911350" y="6254750"/>
            <a:ext cx="882650" cy="19050"/>
          </a:xfrm>
          <a:custGeom>
            <a:avLst/>
            <a:gdLst>
              <a:gd name="connsiteX0" fmla="*/ 25400 w 882650"/>
              <a:gd name="connsiteY0" fmla="*/ 28197 h 19050"/>
              <a:gd name="connsiteX1" fmla="*/ 888426 w 882650"/>
              <a:gd name="connsiteY1" fmla="*/ 281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28197"/>
                </a:moveTo>
                <a:lnTo>
                  <a:pt x="888426" y="281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1911350" y="2444750"/>
            <a:ext cx="882650" cy="19050"/>
          </a:xfrm>
          <a:custGeom>
            <a:avLst/>
            <a:gdLst>
              <a:gd name="connsiteX0" fmla="*/ 25400 w 882650"/>
              <a:gd name="connsiteY0" fmla="*/ 19050 h 19050"/>
              <a:gd name="connsiteX1" fmla="*/ 888426 w 88265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19050"/>
                </a:moveTo>
                <a:lnTo>
                  <a:pt x="888426" y="19050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/>
          <p:cNvSpPr/>
          <p:nvPr/>
        </p:nvSpPr>
        <p:spPr>
          <a:xfrm>
            <a:off x="1911350" y="7016750"/>
            <a:ext cx="882650" cy="19050"/>
          </a:xfrm>
          <a:custGeom>
            <a:avLst/>
            <a:gdLst>
              <a:gd name="connsiteX0" fmla="*/ 25400 w 882650"/>
              <a:gd name="connsiteY0" fmla="*/ 30025 h 19050"/>
              <a:gd name="connsiteX1" fmla="*/ 888426 w 882650"/>
              <a:gd name="connsiteY1" fmla="*/ 300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2650" h="19050">
                <a:moveTo>
                  <a:pt x="25400" y="30025"/>
                </a:moveTo>
                <a:lnTo>
                  <a:pt x="888426" y="30025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/>
          <p:cNvSpPr/>
          <p:nvPr/>
        </p:nvSpPr>
        <p:spPr>
          <a:xfrm>
            <a:off x="3219450" y="4908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3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3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/>
          <p:cNvSpPr/>
          <p:nvPr/>
        </p:nvSpPr>
        <p:spPr>
          <a:xfrm>
            <a:off x="3994150" y="3473450"/>
            <a:ext cx="285750" cy="285750"/>
          </a:xfrm>
          <a:custGeom>
            <a:avLst/>
            <a:gdLst>
              <a:gd name="connsiteX0" fmla="*/ 295214 w 285750"/>
              <a:gd name="connsiteY0" fmla="*/ 293079 h 285750"/>
              <a:gd name="connsiteX1" fmla="*/ 165674 w 285750"/>
              <a:gd name="connsiteY1" fmla="*/ 33999 h 285750"/>
              <a:gd name="connsiteX2" fmla="*/ 36134 w 285750"/>
              <a:gd name="connsiteY2" fmla="*/ 293079 h 285750"/>
              <a:gd name="connsiteX3" fmla="*/ 295214 w 285750"/>
              <a:gd name="connsiteY3" fmla="*/ 2930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3079"/>
                </a:moveTo>
                <a:lnTo>
                  <a:pt x="165674" y="33999"/>
                </a:lnTo>
                <a:lnTo>
                  <a:pt x="36134" y="293079"/>
                </a:lnTo>
                <a:lnTo>
                  <a:pt x="295214" y="2930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/>
          <p:cNvSpPr/>
          <p:nvPr/>
        </p:nvSpPr>
        <p:spPr>
          <a:xfrm>
            <a:off x="5467350" y="2622550"/>
            <a:ext cx="285750" cy="285750"/>
          </a:xfrm>
          <a:custGeom>
            <a:avLst/>
            <a:gdLst>
              <a:gd name="connsiteX0" fmla="*/ 292903 w 285750"/>
              <a:gd name="connsiteY0" fmla="*/ 296485 h 285750"/>
              <a:gd name="connsiteX1" fmla="*/ 163364 w 285750"/>
              <a:gd name="connsiteY1" fmla="*/ 37405 h 285750"/>
              <a:gd name="connsiteX2" fmla="*/ 33824 w 285750"/>
              <a:gd name="connsiteY2" fmla="*/ 296485 h 285750"/>
              <a:gd name="connsiteX3" fmla="*/ 292903 w 285750"/>
              <a:gd name="connsiteY3" fmla="*/ 2964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2903" y="296485"/>
                </a:moveTo>
                <a:lnTo>
                  <a:pt x="163364" y="37405"/>
                </a:lnTo>
                <a:lnTo>
                  <a:pt x="33824" y="296485"/>
                </a:lnTo>
                <a:lnTo>
                  <a:pt x="292903" y="2964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/>
          <p:cNvSpPr/>
          <p:nvPr/>
        </p:nvSpPr>
        <p:spPr>
          <a:xfrm>
            <a:off x="3956050" y="4908550"/>
            <a:ext cx="298450" cy="285750"/>
          </a:xfrm>
          <a:custGeom>
            <a:avLst/>
            <a:gdLst>
              <a:gd name="connsiteX0" fmla="*/ 42545 w 298450"/>
              <a:gd name="connsiteY0" fmla="*/ 291545 h 285750"/>
              <a:gd name="connsiteX1" fmla="*/ 301625 w 298450"/>
              <a:gd name="connsiteY1" fmla="*/ 162005 h 285750"/>
              <a:gd name="connsiteX2" fmla="*/ 42545 w 298450"/>
              <a:gd name="connsiteY2" fmla="*/ 32465 h 285750"/>
              <a:gd name="connsiteX3" fmla="*/ 42545 w 298450"/>
              <a:gd name="connsiteY3" fmla="*/ 29154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2545" y="291545"/>
                </a:moveTo>
                <a:lnTo>
                  <a:pt x="301625" y="162005"/>
                </a:lnTo>
                <a:lnTo>
                  <a:pt x="42545" y="32465"/>
                </a:lnTo>
                <a:lnTo>
                  <a:pt x="42545" y="2915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/>
          <p:cNvSpPr/>
          <p:nvPr/>
        </p:nvSpPr>
        <p:spPr>
          <a:xfrm>
            <a:off x="3994150" y="4133850"/>
            <a:ext cx="285750" cy="285750"/>
          </a:xfrm>
          <a:custGeom>
            <a:avLst/>
            <a:gdLst>
              <a:gd name="connsiteX0" fmla="*/ 295214 w 285750"/>
              <a:gd name="connsiteY0" fmla="*/ 290830 h 285750"/>
              <a:gd name="connsiteX1" fmla="*/ 165674 w 285750"/>
              <a:gd name="connsiteY1" fmla="*/ 31750 h 285750"/>
              <a:gd name="connsiteX2" fmla="*/ 36134 w 285750"/>
              <a:gd name="connsiteY2" fmla="*/ 290830 h 285750"/>
              <a:gd name="connsiteX3" fmla="*/ 295214 w 285750"/>
              <a:gd name="connsiteY3" fmla="*/ 29083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5214" y="290830"/>
                </a:moveTo>
                <a:lnTo>
                  <a:pt x="165674" y="31750"/>
                </a:lnTo>
                <a:lnTo>
                  <a:pt x="36134" y="290830"/>
                </a:lnTo>
                <a:lnTo>
                  <a:pt x="295214" y="2908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/>
          <p:cNvSpPr/>
          <p:nvPr/>
        </p:nvSpPr>
        <p:spPr>
          <a:xfrm>
            <a:off x="4692650" y="3384550"/>
            <a:ext cx="285750" cy="285750"/>
          </a:xfrm>
          <a:custGeom>
            <a:avLst/>
            <a:gdLst>
              <a:gd name="connsiteX0" fmla="*/ 36195 w 285750"/>
              <a:gd name="connsiteY0" fmla="*/ 298179 h 285750"/>
              <a:gd name="connsiteX1" fmla="*/ 295275 w 285750"/>
              <a:gd name="connsiteY1" fmla="*/ 168639 h 285750"/>
              <a:gd name="connsiteX2" fmla="*/ 36195 w 285750"/>
              <a:gd name="connsiteY2" fmla="*/ 39099 h 285750"/>
              <a:gd name="connsiteX3" fmla="*/ 36195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6195" y="298179"/>
                </a:moveTo>
                <a:lnTo>
                  <a:pt x="295275" y="168639"/>
                </a:lnTo>
                <a:lnTo>
                  <a:pt x="36195" y="39099"/>
                </a:lnTo>
                <a:lnTo>
                  <a:pt x="36195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/>
          <p:cNvSpPr/>
          <p:nvPr/>
        </p:nvSpPr>
        <p:spPr>
          <a:xfrm>
            <a:off x="5403850" y="3384550"/>
            <a:ext cx="285750" cy="285750"/>
          </a:xfrm>
          <a:custGeom>
            <a:avLst/>
            <a:gdLst>
              <a:gd name="connsiteX0" fmla="*/ 33644 w 285750"/>
              <a:gd name="connsiteY0" fmla="*/ 298179 h 285750"/>
              <a:gd name="connsiteX1" fmla="*/ 292724 w 285750"/>
              <a:gd name="connsiteY1" fmla="*/ 168639 h 285750"/>
              <a:gd name="connsiteX2" fmla="*/ 33644 w 285750"/>
              <a:gd name="connsiteY2" fmla="*/ 39099 h 285750"/>
              <a:gd name="connsiteX3" fmla="*/ 33644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3644" y="298179"/>
                </a:moveTo>
                <a:lnTo>
                  <a:pt x="292724" y="168639"/>
                </a:lnTo>
                <a:lnTo>
                  <a:pt x="33644" y="39099"/>
                </a:lnTo>
                <a:lnTo>
                  <a:pt x="33644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/>
          <p:cNvSpPr/>
          <p:nvPr/>
        </p:nvSpPr>
        <p:spPr>
          <a:xfrm>
            <a:off x="6153150" y="2635250"/>
            <a:ext cx="285750" cy="285750"/>
          </a:xfrm>
          <a:custGeom>
            <a:avLst/>
            <a:gdLst>
              <a:gd name="connsiteX0" fmla="*/ 37876 w 285750"/>
              <a:gd name="connsiteY0" fmla="*/ 298179 h 285750"/>
              <a:gd name="connsiteX1" fmla="*/ 296956 w 285750"/>
              <a:gd name="connsiteY1" fmla="*/ 168639 h 285750"/>
              <a:gd name="connsiteX2" fmla="*/ 37876 w 285750"/>
              <a:gd name="connsiteY2" fmla="*/ 39099 h 285750"/>
              <a:gd name="connsiteX3" fmla="*/ 37876 w 285750"/>
              <a:gd name="connsiteY3" fmla="*/ 2981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7876" y="298179"/>
                </a:moveTo>
                <a:lnTo>
                  <a:pt x="296956" y="168639"/>
                </a:lnTo>
                <a:lnTo>
                  <a:pt x="37876" y="39099"/>
                </a:lnTo>
                <a:lnTo>
                  <a:pt x="37876" y="29817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/>
          <p:cNvSpPr/>
          <p:nvPr/>
        </p:nvSpPr>
        <p:spPr>
          <a:xfrm>
            <a:off x="12642850" y="2368550"/>
            <a:ext cx="742950" cy="1746250"/>
          </a:xfrm>
          <a:custGeom>
            <a:avLst/>
            <a:gdLst>
              <a:gd name="connsiteX0" fmla="*/ 754206 w 742950"/>
              <a:gd name="connsiteY0" fmla="*/ 42669 h 1746250"/>
              <a:gd name="connsiteX1" fmla="*/ 754206 w 742950"/>
              <a:gd name="connsiteY1" fmla="*/ 1757851 h 1746250"/>
              <a:gd name="connsiteX2" fmla="*/ 36800 w 742950"/>
              <a:gd name="connsiteY2" fmla="*/ 1757851 h 1746250"/>
              <a:gd name="connsiteX3" fmla="*/ 36800 w 742950"/>
              <a:gd name="connsiteY3" fmla="*/ 42669 h 1746250"/>
              <a:gd name="connsiteX4" fmla="*/ 754206 w 742950"/>
              <a:gd name="connsiteY4" fmla="*/ 42669 h 1746250"/>
              <a:gd name="connsiteX5" fmla="*/ 754206 w 742950"/>
              <a:gd name="connsiteY5" fmla="*/ 42669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950" h="1746250">
                <a:moveTo>
                  <a:pt x="754206" y="42669"/>
                </a:moveTo>
                <a:cubicBezTo>
                  <a:pt x="952313" y="516304"/>
                  <a:pt x="952313" y="1284217"/>
                  <a:pt x="754206" y="1757851"/>
                </a:cubicBezTo>
                <a:cubicBezTo>
                  <a:pt x="556100" y="2231486"/>
                  <a:pt x="234905" y="2231486"/>
                  <a:pt x="36800" y="1757851"/>
                </a:cubicBezTo>
                <a:cubicBezTo>
                  <a:pt x="-161306" y="1284217"/>
                  <a:pt x="-161306" y="516304"/>
                  <a:pt x="36800" y="42669"/>
                </a:cubicBezTo>
                <a:cubicBezTo>
                  <a:pt x="234905" y="-430964"/>
                  <a:pt x="556100" y="-430964"/>
                  <a:pt x="754206" y="42669"/>
                </a:cubicBezTo>
                <a:lnTo>
                  <a:pt x="754206" y="4266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3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2247900" y="2600655"/>
            <a:ext cx="343747" cy="2078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" hangingPunct="0">
              <a:lnSpc>
                <a:spcPct val="162083"/>
              </a:lnSpc>
            </a:pP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45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2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5778500" y="1610075"/>
            <a:ext cx="1382257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515" dirty="0">
                <a:solidFill>
                  <a:srgbClr val="EF5926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695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10160000" y="2203094"/>
            <a:ext cx="3143541" cy="2190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55600">
              <a:lnSpc>
                <a:spcPct val="106666"/>
              </a:lnSpc>
            </a:pP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ea typeface="Times New Roman"/>
              </a:rPr>
              <a:t>5-1</a:t>
            </a:r>
            <a:r>
              <a:rPr lang="en-US" altLang="zh-CN" sz="66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35" dirty="0">
                <a:solidFill>
                  <a:srgbClr val="1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69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</a:p>
          <a:p>
            <a:pPr marL="0">
              <a:lnSpc>
                <a:spcPct val="106666"/>
              </a:lnSpc>
              <a:spcBef>
                <a:spcPts val="350"/>
              </a:spcBef>
            </a:pPr>
            <a:r>
              <a:rPr lang="en-US" altLang="zh-CN" sz="6600" spc="835" dirty="0">
                <a:solidFill>
                  <a:srgbClr val="100000"/>
                </a:solidFill>
                <a:latin typeface="Times New Roman"/>
                <a:ea typeface="Times New Roman"/>
              </a:rPr>
              <a:t>4-0</a:t>
            </a:r>
            <a:r>
              <a:rPr lang="en-US" altLang="zh-CN" sz="6600" spc="46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1075" dirty="0">
                <a:solidFill>
                  <a:srgbClr val="1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4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945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596900" y="5381975"/>
            <a:ext cx="1145244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225" dirty="0">
                <a:solidFill>
                  <a:srgbClr val="EF5926"/>
                </a:solidFill>
                <a:latin typeface="Times New Roman"/>
                <a:ea typeface="Times New Roman"/>
              </a:rPr>
              <a:t>1,</a:t>
            </a:r>
            <a:r>
              <a:rPr lang="en-US" altLang="zh-CN" sz="525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310" dirty="0">
                <a:solidFill>
                  <a:srgbClr val="EF5926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2235200" y="4886655"/>
            <a:ext cx="270137" cy="1991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400">
              <a:lnSpc>
                <a:spcPct val="106666"/>
              </a:lnSpc>
            </a:pPr>
            <a:r>
              <a:rPr lang="en-US" altLang="zh-CN" sz="2800" spc="305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15"/>
              </a:lnSpc>
            </a:pPr>
            <a:endParaRPr lang="en-US" dirty="0"/>
          </a:p>
          <a:p>
            <a:pPr marL="0" indent="63500">
              <a:lnSpc>
                <a:spcPct val="106666"/>
              </a:lnSpc>
            </a:pPr>
            <a:r>
              <a:rPr lang="en-US" altLang="zh-CN" sz="2800" spc="-305" dirty="0">
                <a:solidFill>
                  <a:srgbClr val="1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11976100" y="4679594"/>
            <a:ext cx="1437910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690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33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15" dirty="0">
                <a:solidFill>
                  <a:srgbClr val="EF5926"/>
                </a:solidFill>
                <a:latin typeface="Times New Roman"/>
                <a:ea typeface="Times New Roman"/>
              </a:rPr>
              <a:t>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90850" y="2470150"/>
          <a:ext cx="4613961" cy="542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9AC6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  <a:solidFill>
                      <a:srgbClr val="655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A55965"/>
                      </a:solidFill>
                      <a:prstDash val="solid"/>
                    </a:lnL>
                    <a:lnR w="38100">
                      <a:solidFill>
                        <a:srgbClr val="A5596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8100">
                      <a:solidFill>
                        <a:srgbClr val="A559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22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7174">
                        <a:lnSpc>
                          <a:spcPct val="106666"/>
                        </a:lnSpc>
                      </a:pPr>
                      <a:r>
                        <a:rPr lang="en-US" altLang="zh-CN" sz="2800" spc="59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84047">
                        <a:lnSpc>
                          <a:spcPct val="106666"/>
                        </a:lnSpc>
                      </a:pPr>
                      <a:r>
                        <a:rPr lang="en-US" altLang="zh-CN" sz="2800" spc="-33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3770">
                        <a:lnSpc>
                          <a:spcPct val="106666"/>
                        </a:lnSpc>
                      </a:pPr>
                      <a:r>
                        <a:rPr lang="en-US" altLang="zh-CN" sz="2800" spc="280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61593">
                        <a:lnSpc>
                          <a:spcPct val="106666"/>
                        </a:lnSpc>
                      </a:pPr>
                      <a:r>
                        <a:rPr lang="en-US" altLang="zh-CN" sz="2800" spc="29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56716">
                        <a:lnSpc>
                          <a:spcPct val="106666"/>
                        </a:lnSpc>
                      </a:pPr>
                      <a:r>
                        <a:rPr lang="en-US" altLang="zh-CN" sz="2800" spc="469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77239">
                        <a:lnSpc>
                          <a:spcPct val="106666"/>
                        </a:lnSpc>
                      </a:pPr>
                      <a:r>
                        <a:rPr lang="en-US" altLang="zh-CN" sz="2800" spc="305" dirty="0">
                          <a:solidFill>
                            <a:srgbClr val="1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0" marR="0" marT="0" marB="0">
                    <a:lnL w="3175">
                      <a:solidFill>
                        <a:srgbClr val="F5F5F5"/>
                      </a:solidFill>
                      <a:prstDash val="solid"/>
                    </a:lnL>
                    <a:lnR w="3175">
                      <a:solidFill>
                        <a:srgbClr val="F5F5F5"/>
                      </a:solidFill>
                      <a:prstDash val="solid"/>
                    </a:lnR>
                    <a:lnT w="38100">
                      <a:solidFill>
                        <a:srgbClr val="A55965"/>
                      </a:solidFill>
                      <a:prstDash val="solid"/>
                    </a:lnT>
                    <a:lnB w="3175">
                      <a:solidFill>
                        <a:srgbClr val="F5F5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4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82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7010400" y="2477643"/>
            <a:ext cx="8153473" cy="3513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recognition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k-nearest-neighbors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615" dirty="0">
                <a:solidFill>
                  <a:srgbClr val="000000"/>
                </a:solidFill>
                <a:latin typeface="Times New Roman"/>
                <a:ea typeface="Times New Roman"/>
              </a:rPr>
              <a:t>ML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5"/>
              </a:lnSpc>
            </a:pPr>
            <a:endParaRPr lang="en-US" dirty="0"/>
          </a:p>
          <a:p>
            <a:pPr marL="0" indent="60325">
              <a:lnSpc>
                <a:spcPct val="100000"/>
              </a:lnSpc>
            </a:pP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measure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find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nearest</a:t>
            </a:r>
            <a:r>
              <a:rPr lang="en-US" altLang="zh-CN" sz="32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neighbor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0"/>
              </a:lnSpc>
            </a:pPr>
            <a:endParaRPr lang="en-US" dirty="0"/>
          </a:p>
          <a:p>
            <a:pPr marL="0" indent="60325">
              <a:lnSpc>
                <a:spcPct val="100000"/>
              </a:lnSpc>
            </a:pP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•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Measure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accuracy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3200" spc="48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3200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667000"/>
            <a:ext cx="7551420" cy="2034540"/>
          </a:xfrm>
          <a:prstGeom prst="rect">
            <a:avLst/>
          </a:prstGeom>
        </p:spPr>
      </p:pic>
      <p:sp>
        <p:nvSpPr>
          <p:cNvPr id="2" name="Freeform 485"/>
          <p:cNvSpPr/>
          <p:nvPr/>
        </p:nvSpPr>
        <p:spPr>
          <a:xfrm>
            <a:off x="1282700" y="5003800"/>
            <a:ext cx="13423900" cy="76200"/>
          </a:xfrm>
          <a:custGeom>
            <a:avLst/>
            <a:gdLst>
              <a:gd name="connsiteX0" fmla="*/ 29096 w 13423900"/>
              <a:gd name="connsiteY0" fmla="*/ 26130 h 76200"/>
              <a:gd name="connsiteX1" fmla="*/ 13424867 w 13423900"/>
              <a:gd name="connsiteY1" fmla="*/ 261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3900" h="76200">
                <a:moveTo>
                  <a:pt x="29096" y="26130"/>
                </a:moveTo>
                <a:lnTo>
                  <a:pt x="13424867" y="26130"/>
                </a:lnTo>
              </a:path>
            </a:pathLst>
          </a:custGeom>
          <a:ln w="50800">
            <a:solidFill>
              <a:srgbClr val="8B8B8B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7" name="Picture 4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876800"/>
            <a:ext cx="259080" cy="266700"/>
          </a:xfrm>
          <a:prstGeom prst="rect">
            <a:avLst/>
          </a:prstGeom>
        </p:spPr>
      </p:pic>
      <p:sp>
        <p:nvSpPr>
          <p:cNvPr id="3" name="Freeform 487"/>
          <p:cNvSpPr/>
          <p:nvPr/>
        </p:nvSpPr>
        <p:spPr>
          <a:xfrm>
            <a:off x="5194300" y="5334000"/>
            <a:ext cx="6388100" cy="2451100"/>
          </a:xfrm>
          <a:custGeom>
            <a:avLst/>
            <a:gdLst>
              <a:gd name="connsiteX0" fmla="*/ 37227 w 6388100"/>
              <a:gd name="connsiteY0" fmla="*/ 426354 h 2451100"/>
              <a:gd name="connsiteX1" fmla="*/ 1097803 w 6388100"/>
              <a:gd name="connsiteY1" fmla="*/ 426354 h 2451100"/>
              <a:gd name="connsiteX2" fmla="*/ 1886701 w 6388100"/>
              <a:gd name="connsiteY2" fmla="*/ 25543 h 2451100"/>
              <a:gd name="connsiteX3" fmla="*/ 2688667 w 6388100"/>
              <a:gd name="connsiteY3" fmla="*/ 426354 h 2451100"/>
              <a:gd name="connsiteX4" fmla="*/ 6400681 w 6388100"/>
              <a:gd name="connsiteY4" fmla="*/ 426354 h 2451100"/>
              <a:gd name="connsiteX5" fmla="*/ 6400681 w 6388100"/>
              <a:gd name="connsiteY5" fmla="*/ 2455371 h 2451100"/>
              <a:gd name="connsiteX6" fmla="*/ 37227 w 6388100"/>
              <a:gd name="connsiteY6" fmla="*/ 2455371 h 2451100"/>
              <a:gd name="connsiteX7" fmla="*/ 37227 w 6388100"/>
              <a:gd name="connsiteY7" fmla="*/ 764524 h 2451100"/>
              <a:gd name="connsiteX8" fmla="*/ 37227 w 6388100"/>
              <a:gd name="connsiteY8" fmla="*/ 426354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2451100">
                <a:moveTo>
                  <a:pt x="37227" y="426354"/>
                </a:moveTo>
                <a:lnTo>
                  <a:pt x="1097803" y="426354"/>
                </a:lnTo>
                <a:lnTo>
                  <a:pt x="1886701" y="25543"/>
                </a:lnTo>
                <a:lnTo>
                  <a:pt x="2688667" y="426354"/>
                </a:lnTo>
                <a:lnTo>
                  <a:pt x="6400681" y="426354"/>
                </a:lnTo>
                <a:lnTo>
                  <a:pt x="6400681" y="2455371"/>
                </a:lnTo>
                <a:lnTo>
                  <a:pt x="37227" y="2455371"/>
                </a:lnTo>
                <a:lnTo>
                  <a:pt x="37227" y="764524"/>
                </a:lnTo>
                <a:lnTo>
                  <a:pt x="37227" y="4263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6868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/>
          <p:cNvSpPr/>
          <p:nvPr/>
        </p:nvSpPr>
        <p:spPr>
          <a:xfrm>
            <a:off x="8978900" y="2628900"/>
            <a:ext cx="5664200" cy="2070100"/>
          </a:xfrm>
          <a:custGeom>
            <a:avLst/>
            <a:gdLst>
              <a:gd name="connsiteX0" fmla="*/ 29449 w 5664200"/>
              <a:gd name="connsiteY0" fmla="*/ 33294 h 2070100"/>
              <a:gd name="connsiteX1" fmla="*/ 5667823 w 5664200"/>
              <a:gd name="connsiteY1" fmla="*/ 33294 h 2070100"/>
              <a:gd name="connsiteX2" fmla="*/ 5667823 w 5664200"/>
              <a:gd name="connsiteY2" fmla="*/ 1844718 h 2070100"/>
              <a:gd name="connsiteX3" fmla="*/ 2378772 w 5664200"/>
              <a:gd name="connsiteY3" fmla="*/ 1844718 h 2070100"/>
              <a:gd name="connsiteX4" fmla="*/ 1648676 w 5664200"/>
              <a:gd name="connsiteY4" fmla="*/ 2071418 h 2070100"/>
              <a:gd name="connsiteX5" fmla="*/ 969178 w 5664200"/>
              <a:gd name="connsiteY5" fmla="*/ 1844718 h 2070100"/>
              <a:gd name="connsiteX6" fmla="*/ 29449 w 5664200"/>
              <a:gd name="connsiteY6" fmla="*/ 1844718 h 2070100"/>
              <a:gd name="connsiteX7" fmla="*/ 29449 w 5664200"/>
              <a:gd name="connsiteY7" fmla="*/ 1089959 h 2070100"/>
              <a:gd name="connsiteX8" fmla="*/ 29449 w 5664200"/>
              <a:gd name="connsiteY8" fmla="*/ 33294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4200" h="2070100">
                <a:moveTo>
                  <a:pt x="29449" y="33294"/>
                </a:moveTo>
                <a:lnTo>
                  <a:pt x="5667823" y="33294"/>
                </a:lnTo>
                <a:lnTo>
                  <a:pt x="5667823" y="1844718"/>
                </a:lnTo>
                <a:lnTo>
                  <a:pt x="2378772" y="1844718"/>
                </a:lnTo>
                <a:lnTo>
                  <a:pt x="1648676" y="2071418"/>
                </a:lnTo>
                <a:lnTo>
                  <a:pt x="969178" y="1844718"/>
                </a:lnTo>
                <a:lnTo>
                  <a:pt x="29449" y="1844718"/>
                </a:lnTo>
                <a:lnTo>
                  <a:pt x="29449" y="1089959"/>
                </a:lnTo>
                <a:lnTo>
                  <a:pt x="29449" y="3329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6868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0" name="Picture 4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0" y="4876800"/>
            <a:ext cx="274320" cy="266700"/>
          </a:xfrm>
          <a:prstGeom prst="rect">
            <a:avLst/>
          </a:prstGeom>
        </p:spPr>
      </p:pic>
      <p:pic>
        <p:nvPicPr>
          <p:cNvPr id="491" name="Picture 4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820" y="4876800"/>
            <a:ext cx="274320" cy="266700"/>
          </a:xfrm>
          <a:prstGeom prst="rect">
            <a:avLst/>
          </a:prstGeom>
        </p:spPr>
      </p:pic>
      <p:sp>
        <p:nvSpPr>
          <p:cNvPr id="4" name="TextBox 491"/>
          <p:cNvSpPr txBox="1"/>
          <p:nvPr/>
        </p:nvSpPr>
        <p:spPr>
          <a:xfrm>
            <a:off x="2997200" y="516890"/>
            <a:ext cx="10401257" cy="768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5000" spc="620" dirty="0">
                <a:solidFill>
                  <a:srgbClr val="3F3F3F"/>
                </a:solidFill>
                <a:latin typeface="Times New Roman"/>
                <a:ea typeface="Times New Roman"/>
              </a:rPr>
              <a:t>KNN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0" dirty="0">
                <a:solidFill>
                  <a:srgbClr val="3F3F3F"/>
                </a:solidFill>
                <a:latin typeface="Times New Roman"/>
                <a:ea typeface="Times New Roman"/>
              </a:rPr>
              <a:t>Implemented</a:t>
            </a:r>
            <a:r>
              <a:rPr lang="en-US" altLang="zh-CN" sz="5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35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5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1206500" y="2880258"/>
            <a:ext cx="7159208" cy="131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09" dirty="0">
                <a:solidFill>
                  <a:srgbClr val="EF5927"/>
                </a:solidFill>
                <a:latin typeface="Times New Roman"/>
                <a:ea typeface="Times New Roman"/>
              </a:rPr>
              <a:t>Getting</a:t>
            </a:r>
            <a:r>
              <a:rPr lang="en-US" altLang="zh-CN" sz="2600" spc="12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EF5927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3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EF5927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Access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5" dirty="0">
                <a:solidFill>
                  <a:srgbClr val="4B4B4B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batches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4B4B4B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libraries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9169400" y="2892958"/>
            <a:ext cx="4772524" cy="131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10" dirty="0">
                <a:solidFill>
                  <a:srgbClr val="EF5927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2600" spc="17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927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EF5927"/>
                </a:solidFill>
                <a:latin typeface="Times New Roman"/>
                <a:ea typeface="Times New Roman"/>
              </a:rPr>
              <a:t>algorithm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Predict</a:t>
            </a:r>
            <a:r>
              <a:rPr lang="en-US" altLang="zh-CN" sz="2600" spc="17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4B4B4B"/>
                </a:solidFill>
                <a:latin typeface="Times New Roman"/>
                <a:ea typeface="Times New Roman"/>
              </a:rPr>
              <a:t>labels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4B4B4B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4B4B4B"/>
                </a:solidFill>
                <a:latin typeface="Times New Roman"/>
                <a:ea typeface="Times New Roman"/>
              </a:rPr>
              <a:t>measure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4B4B4B"/>
                </a:solidFill>
                <a:latin typeface="Times New Roman"/>
                <a:ea typeface="Times New Roman"/>
              </a:rPr>
              <a:t>accuracy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5448300" y="6055258"/>
            <a:ext cx="5863836" cy="1312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EF5927"/>
                </a:solidFill>
                <a:latin typeface="Times New Roman"/>
                <a:ea typeface="Times New Roman"/>
              </a:rPr>
              <a:t>Calculating</a:t>
            </a:r>
            <a:r>
              <a:rPr lang="en-US" altLang="zh-CN" sz="2600" spc="15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EF5927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2600" spc="15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EF5927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345" dirty="0">
                <a:solidFill>
                  <a:srgbClr val="4B4B4B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0" dirty="0">
                <a:solidFill>
                  <a:srgbClr val="4B4B4B"/>
                </a:solidFill>
                <a:latin typeface="Times New Roman"/>
                <a:ea typeface="Times New Roman"/>
              </a:rPr>
              <a:t>between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4B4B4B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4B4B4B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digits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4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667000"/>
            <a:ext cx="7551420" cy="2034540"/>
          </a:xfrm>
          <a:prstGeom prst="rect">
            <a:avLst/>
          </a:prstGeom>
        </p:spPr>
      </p:pic>
      <p:sp>
        <p:nvSpPr>
          <p:cNvPr id="2" name="Freeform 496"/>
          <p:cNvSpPr/>
          <p:nvPr/>
        </p:nvSpPr>
        <p:spPr>
          <a:xfrm>
            <a:off x="1282700" y="5003800"/>
            <a:ext cx="13423900" cy="76200"/>
          </a:xfrm>
          <a:custGeom>
            <a:avLst/>
            <a:gdLst>
              <a:gd name="connsiteX0" fmla="*/ 29096 w 13423900"/>
              <a:gd name="connsiteY0" fmla="*/ 26130 h 76200"/>
              <a:gd name="connsiteX1" fmla="*/ 13424867 w 13423900"/>
              <a:gd name="connsiteY1" fmla="*/ 261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3900" h="76200">
                <a:moveTo>
                  <a:pt x="29096" y="26130"/>
                </a:moveTo>
                <a:lnTo>
                  <a:pt x="13424867" y="26130"/>
                </a:lnTo>
              </a:path>
            </a:pathLst>
          </a:custGeom>
          <a:ln w="50800">
            <a:solidFill>
              <a:srgbClr val="8B8B8B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8" name="Picture 4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876800"/>
            <a:ext cx="259080" cy="266700"/>
          </a:xfrm>
          <a:prstGeom prst="rect">
            <a:avLst/>
          </a:prstGeom>
        </p:spPr>
      </p:pic>
      <p:sp>
        <p:nvSpPr>
          <p:cNvPr id="3" name="TextBox 498"/>
          <p:cNvSpPr txBox="1"/>
          <p:nvPr/>
        </p:nvSpPr>
        <p:spPr>
          <a:xfrm>
            <a:off x="1206500" y="516890"/>
            <a:ext cx="12077657" cy="3676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90700">
              <a:lnSpc>
                <a:spcPct val="100833"/>
              </a:lnSpc>
            </a:pPr>
            <a:r>
              <a:rPr lang="en-US" altLang="zh-CN" sz="5000" spc="620" dirty="0">
                <a:solidFill>
                  <a:srgbClr val="3F3F3F"/>
                </a:solidFill>
                <a:latin typeface="Times New Roman"/>
                <a:ea typeface="Times New Roman"/>
              </a:rPr>
              <a:t>KNN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0" dirty="0">
                <a:solidFill>
                  <a:srgbClr val="3F3F3F"/>
                </a:solidFill>
                <a:latin typeface="Times New Roman"/>
                <a:ea typeface="Times New Roman"/>
              </a:rPr>
              <a:t>Implemented</a:t>
            </a:r>
            <a:r>
              <a:rPr lang="en-US" altLang="zh-CN" sz="5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35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5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5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209" dirty="0">
                <a:solidFill>
                  <a:srgbClr val="EF5927"/>
                </a:solidFill>
                <a:latin typeface="Times New Roman"/>
                <a:ea typeface="Times New Roman"/>
              </a:rPr>
              <a:t>Getting</a:t>
            </a:r>
            <a:r>
              <a:rPr lang="en-US" altLang="zh-CN" sz="2600" spc="12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EF5927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3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EF5927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Access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5" dirty="0">
                <a:solidFill>
                  <a:srgbClr val="4B4B4B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batches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4B4B4B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libraries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Picture 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46020"/>
            <a:ext cx="12153900" cy="3345180"/>
          </a:xfrm>
          <a:prstGeom prst="rect">
            <a:avLst/>
          </a:prstGeom>
        </p:spPr>
      </p:pic>
      <p:sp>
        <p:nvSpPr>
          <p:cNvPr id="2" name="TextBox 500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3251200" y="6076594"/>
            <a:ext cx="9666398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882900" algn="l"/>
                <a:tab pos="5994400" algn="l"/>
                <a:tab pos="9207500" algn="l"/>
              </a:tabLst>
            </a:pPr>
            <a:r>
              <a:rPr lang="en-US" altLang="zh-CN" sz="6600" spc="800" dirty="0">
                <a:solidFill>
                  <a:srgbClr val="EF5926"/>
                </a:solidFill>
                <a:latin typeface="Times New Roman"/>
                <a:ea typeface="Times New Roman"/>
              </a:rPr>
              <a:t>5	</a:t>
            </a:r>
            <a:r>
              <a:rPr lang="en-US" altLang="zh-CN" sz="6600" spc="1475" dirty="0">
                <a:solidFill>
                  <a:srgbClr val="EF5926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6600" spc="1190" dirty="0">
                <a:solidFill>
                  <a:srgbClr val="EF5926"/>
                </a:solidFill>
                <a:latin typeface="Times New Roman"/>
                <a:ea typeface="Times New Roman"/>
              </a:rPr>
              <a:t>4	</a:t>
            </a:r>
            <a:r>
              <a:rPr lang="en-US" altLang="zh-CN" sz="6600" spc="-730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Picture 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10100" cy="4724400"/>
          </a:xfrm>
          <a:prstGeom prst="rect">
            <a:avLst/>
          </a:prstGeom>
        </p:spPr>
      </p:pic>
      <p:sp>
        <p:nvSpPr>
          <p:cNvPr id="2" name="Freeform 503"/>
          <p:cNvSpPr/>
          <p:nvPr/>
        </p:nvSpPr>
        <p:spPr>
          <a:xfrm>
            <a:off x="2051050" y="2241550"/>
            <a:ext cx="4083050" cy="31750"/>
          </a:xfrm>
          <a:custGeom>
            <a:avLst/>
            <a:gdLst>
              <a:gd name="connsiteX0" fmla="*/ 42628 w 4083050"/>
              <a:gd name="connsiteY0" fmla="*/ 34887 h 31750"/>
              <a:gd name="connsiteX1" fmla="*/ 4058454 w 4083050"/>
              <a:gd name="connsiteY1" fmla="*/ 34887 h 31750"/>
              <a:gd name="connsiteX2" fmla="*/ 4090203 w 4083050"/>
              <a:gd name="connsiteY2" fmla="*/ 3488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3050" h="31750">
                <a:moveTo>
                  <a:pt x="42628" y="34887"/>
                </a:moveTo>
                <a:lnTo>
                  <a:pt x="4058454" y="34887"/>
                </a:lnTo>
                <a:lnTo>
                  <a:pt x="4090203" y="3488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/>
          <p:cNvSpPr/>
          <p:nvPr/>
        </p:nvSpPr>
        <p:spPr>
          <a:xfrm>
            <a:off x="6076950" y="2114550"/>
            <a:ext cx="285750" cy="285750"/>
          </a:xfrm>
          <a:custGeom>
            <a:avLst/>
            <a:gdLst>
              <a:gd name="connsiteX0" fmla="*/ 32554 w 285750"/>
              <a:gd name="connsiteY0" fmla="*/ 291427 h 285750"/>
              <a:gd name="connsiteX1" fmla="*/ 291634 w 285750"/>
              <a:gd name="connsiteY1" fmla="*/ 161887 h 285750"/>
              <a:gd name="connsiteX2" fmla="*/ 32554 w 285750"/>
              <a:gd name="connsiteY2" fmla="*/ 32346 h 285750"/>
              <a:gd name="connsiteX3" fmla="*/ 32554 w 285750"/>
              <a:gd name="connsiteY3" fmla="*/ 29142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2554" y="291427"/>
                </a:moveTo>
                <a:lnTo>
                  <a:pt x="291634" y="161887"/>
                </a:lnTo>
                <a:lnTo>
                  <a:pt x="32554" y="32346"/>
                </a:lnTo>
                <a:lnTo>
                  <a:pt x="32554" y="2914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/>
          <p:cNvSpPr/>
          <p:nvPr/>
        </p:nvSpPr>
        <p:spPr>
          <a:xfrm>
            <a:off x="2127250" y="2559050"/>
            <a:ext cx="31750" cy="3765550"/>
          </a:xfrm>
          <a:custGeom>
            <a:avLst/>
            <a:gdLst>
              <a:gd name="connsiteX0" fmla="*/ 42628 w 31750"/>
              <a:gd name="connsiteY0" fmla="*/ 32271 h 3765550"/>
              <a:gd name="connsiteX1" fmla="*/ 42628 w 31750"/>
              <a:gd name="connsiteY1" fmla="*/ 3734547 h 3765550"/>
              <a:gd name="connsiteX2" fmla="*/ 42628 w 31750"/>
              <a:gd name="connsiteY2" fmla="*/ 3766297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765550">
                <a:moveTo>
                  <a:pt x="42628" y="32271"/>
                </a:moveTo>
                <a:lnTo>
                  <a:pt x="42628" y="3734547"/>
                </a:lnTo>
                <a:lnTo>
                  <a:pt x="42628" y="376629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2000250" y="6254750"/>
            <a:ext cx="298450" cy="285750"/>
          </a:xfrm>
          <a:custGeom>
            <a:avLst/>
            <a:gdLst>
              <a:gd name="connsiteX0" fmla="*/ 40088 w 298450"/>
              <a:gd name="connsiteY0" fmla="*/ 38848 h 285750"/>
              <a:gd name="connsiteX1" fmla="*/ 169628 w 298450"/>
              <a:gd name="connsiteY1" fmla="*/ 297928 h 285750"/>
              <a:gd name="connsiteX2" fmla="*/ 299168 w 298450"/>
              <a:gd name="connsiteY2" fmla="*/ 38848 h 285750"/>
              <a:gd name="connsiteX3" fmla="*/ 40088 w 298450"/>
              <a:gd name="connsiteY3" fmla="*/ 3884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0088" y="38848"/>
                </a:moveTo>
                <a:lnTo>
                  <a:pt x="169628" y="297928"/>
                </a:lnTo>
                <a:lnTo>
                  <a:pt x="299168" y="38848"/>
                </a:lnTo>
                <a:lnTo>
                  <a:pt x="40088" y="388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TextBox 507"/>
          <p:cNvSpPr txBox="1"/>
          <p:nvPr/>
        </p:nvSpPr>
        <p:spPr>
          <a:xfrm>
            <a:off x="3949700" y="6749694"/>
            <a:ext cx="583475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1180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5905500" y="668934"/>
            <a:ext cx="8466227" cy="6112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85"/>
              </a:lnSpc>
            </a:pPr>
            <a:endParaRPr lang="en-US" dirty="0"/>
          </a:p>
          <a:p>
            <a:pPr marL="0" indent="3048000">
              <a:lnSpc>
                <a:spcPct val="100000"/>
              </a:lnSpc>
            </a:pPr>
            <a:r>
              <a:rPr lang="en-US" altLang="zh-CN" sz="5450" spc="585" dirty="0">
                <a:solidFill>
                  <a:srgbClr val="100000"/>
                </a:solidFill>
                <a:latin typeface="Times New Roman"/>
                <a:ea typeface="Times New Roman"/>
              </a:rPr>
              <a:t>Every</a:t>
            </a:r>
            <a:r>
              <a:rPr lang="en-US" altLang="zh-CN" sz="5450" spc="3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05" dirty="0">
                <a:solidFill>
                  <a:srgbClr val="1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5450" spc="3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415" dirty="0">
                <a:solidFill>
                  <a:srgbClr val="100000"/>
                </a:solidFill>
                <a:latin typeface="Times New Roman"/>
                <a:ea typeface="Times New Roman"/>
              </a:rPr>
              <a:t>is</a:t>
            </a:r>
          </a:p>
          <a:p>
            <a:pPr marL="0" indent="2844800">
              <a:lnSpc>
                <a:spcPct val="100000"/>
              </a:lnSpc>
              <a:spcBef>
                <a:spcPts val="104"/>
              </a:spcBef>
            </a:pPr>
            <a:r>
              <a:rPr lang="en-US" altLang="zh-CN" sz="5450" spc="705" dirty="0">
                <a:solidFill>
                  <a:srgbClr val="100000"/>
                </a:solidFill>
                <a:latin typeface="Times New Roman"/>
                <a:ea typeface="Times New Roman"/>
              </a:rPr>
              <a:t>standardized</a:t>
            </a:r>
            <a:r>
              <a:rPr lang="en-US" altLang="zh-CN" sz="54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60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</a:p>
          <a:p>
            <a:pPr marL="0" indent="2743200">
              <a:lnSpc>
                <a:spcPct val="100000"/>
              </a:lnSpc>
              <a:spcBef>
                <a:spcPts val="104"/>
              </a:spcBef>
            </a:pPr>
            <a:r>
              <a:rPr lang="en-US" altLang="zh-CN" sz="5450" spc="650" dirty="0">
                <a:solidFill>
                  <a:srgbClr val="1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5450" spc="3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75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5450" spc="3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35" dirty="0">
                <a:solidFill>
                  <a:srgbClr val="100000"/>
                </a:solidFill>
                <a:latin typeface="Times New Roman"/>
                <a:ea typeface="Times New Roman"/>
              </a:rPr>
              <a:t>size</a:t>
            </a:r>
            <a:r>
              <a:rPr lang="en-US" altLang="zh-CN" sz="5450" spc="3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90" dirty="0">
                <a:solidFill>
                  <a:srgbClr val="EF5926"/>
                </a:solidFill>
                <a:latin typeface="Times New Roman"/>
                <a:ea typeface="Times New Roman"/>
              </a:rPr>
              <a:t>28x28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45"/>
              </a:lnSpc>
            </a:pPr>
            <a:endParaRPr lang="en-US" dirty="0"/>
          </a:p>
          <a:p>
            <a:pPr marL="0" indent="3060700">
              <a:lnSpc>
                <a:spcPct val="106666"/>
              </a:lnSpc>
            </a:pPr>
            <a:r>
              <a:rPr lang="en-US" altLang="zh-CN" sz="6600" spc="810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20" dirty="0">
                <a:solidFill>
                  <a:srgbClr val="EF5926"/>
                </a:solidFill>
                <a:latin typeface="Times New Roman"/>
                <a:ea typeface="Times New Roman"/>
              </a:rPr>
              <a:t>784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70" dirty="0">
                <a:solidFill>
                  <a:srgbClr val="EF5926"/>
                </a:solidFill>
                <a:latin typeface="Times New Roman"/>
                <a:ea typeface="Times New Roman"/>
              </a:rPr>
              <a:t>pixels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5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10100" cy="4724400"/>
          </a:xfrm>
          <a:prstGeom prst="rect">
            <a:avLst/>
          </a:prstGeom>
        </p:spPr>
      </p:pic>
      <p:sp>
        <p:nvSpPr>
          <p:cNvPr id="2" name="Freeform 510"/>
          <p:cNvSpPr/>
          <p:nvPr/>
        </p:nvSpPr>
        <p:spPr>
          <a:xfrm>
            <a:off x="9620250" y="3511550"/>
            <a:ext cx="57150" cy="895350"/>
          </a:xfrm>
          <a:custGeom>
            <a:avLst/>
            <a:gdLst>
              <a:gd name="connsiteX0" fmla="*/ 19495 w 57150"/>
              <a:gd name="connsiteY0" fmla="*/ 25400 h 895350"/>
              <a:gd name="connsiteX1" fmla="*/ 1949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495" y="25400"/>
                </a:moveTo>
                <a:lnTo>
                  <a:pt x="1949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/>
          <p:cNvSpPr/>
          <p:nvPr/>
        </p:nvSpPr>
        <p:spPr>
          <a:xfrm>
            <a:off x="10306050" y="3511550"/>
            <a:ext cx="57150" cy="895350"/>
          </a:xfrm>
          <a:custGeom>
            <a:avLst/>
            <a:gdLst>
              <a:gd name="connsiteX0" fmla="*/ 19941 w 57150"/>
              <a:gd name="connsiteY0" fmla="*/ 25400 h 895350"/>
              <a:gd name="connsiteX1" fmla="*/ 19941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941" y="25400"/>
                </a:moveTo>
                <a:lnTo>
                  <a:pt x="19941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/>
          <p:cNvSpPr/>
          <p:nvPr/>
        </p:nvSpPr>
        <p:spPr>
          <a:xfrm>
            <a:off x="10991850" y="3511550"/>
            <a:ext cx="57150" cy="895350"/>
          </a:xfrm>
          <a:custGeom>
            <a:avLst/>
            <a:gdLst>
              <a:gd name="connsiteX0" fmla="*/ 20388 w 57150"/>
              <a:gd name="connsiteY0" fmla="*/ 25400 h 895350"/>
              <a:gd name="connsiteX1" fmla="*/ 20388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388" y="25400"/>
                </a:moveTo>
                <a:lnTo>
                  <a:pt x="20388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/>
          <p:cNvSpPr/>
          <p:nvPr/>
        </p:nvSpPr>
        <p:spPr>
          <a:xfrm>
            <a:off x="11677650" y="3511550"/>
            <a:ext cx="57150" cy="895350"/>
          </a:xfrm>
          <a:custGeom>
            <a:avLst/>
            <a:gdLst>
              <a:gd name="connsiteX0" fmla="*/ 20834 w 57150"/>
              <a:gd name="connsiteY0" fmla="*/ 25400 h 895350"/>
              <a:gd name="connsiteX1" fmla="*/ 20834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834" y="25400"/>
                </a:moveTo>
                <a:lnTo>
                  <a:pt x="20834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/>
          <p:cNvSpPr/>
          <p:nvPr/>
        </p:nvSpPr>
        <p:spPr>
          <a:xfrm>
            <a:off x="12363450" y="3511550"/>
            <a:ext cx="57150" cy="895350"/>
          </a:xfrm>
          <a:custGeom>
            <a:avLst/>
            <a:gdLst>
              <a:gd name="connsiteX0" fmla="*/ 21280 w 57150"/>
              <a:gd name="connsiteY0" fmla="*/ 25400 h 895350"/>
              <a:gd name="connsiteX1" fmla="*/ 2128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280" y="25400"/>
                </a:moveTo>
                <a:lnTo>
                  <a:pt x="2128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/>
          <p:cNvSpPr/>
          <p:nvPr/>
        </p:nvSpPr>
        <p:spPr>
          <a:xfrm>
            <a:off x="13049250" y="3511550"/>
            <a:ext cx="57150" cy="895350"/>
          </a:xfrm>
          <a:custGeom>
            <a:avLst/>
            <a:gdLst>
              <a:gd name="connsiteX0" fmla="*/ 21725 w 57150"/>
              <a:gd name="connsiteY0" fmla="*/ 25400 h 895350"/>
              <a:gd name="connsiteX1" fmla="*/ 2172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725" y="25400"/>
                </a:moveTo>
                <a:lnTo>
                  <a:pt x="2172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/>
          <p:cNvSpPr/>
          <p:nvPr/>
        </p:nvSpPr>
        <p:spPr>
          <a:xfrm>
            <a:off x="13735050" y="3511550"/>
            <a:ext cx="57150" cy="895350"/>
          </a:xfrm>
          <a:custGeom>
            <a:avLst/>
            <a:gdLst>
              <a:gd name="connsiteX0" fmla="*/ 22172 w 57150"/>
              <a:gd name="connsiteY0" fmla="*/ 25400 h 895350"/>
              <a:gd name="connsiteX1" fmla="*/ 22172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172" y="25400"/>
                </a:moveTo>
                <a:lnTo>
                  <a:pt x="22172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/>
          <p:cNvSpPr/>
          <p:nvPr/>
        </p:nvSpPr>
        <p:spPr>
          <a:xfrm>
            <a:off x="14420850" y="3511550"/>
            <a:ext cx="57150" cy="895350"/>
          </a:xfrm>
          <a:custGeom>
            <a:avLst/>
            <a:gdLst>
              <a:gd name="connsiteX0" fmla="*/ 22618 w 57150"/>
              <a:gd name="connsiteY0" fmla="*/ 25400 h 895350"/>
              <a:gd name="connsiteX1" fmla="*/ 22618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618" y="25400"/>
                </a:moveTo>
                <a:lnTo>
                  <a:pt x="22618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/>
          <p:cNvSpPr/>
          <p:nvPr/>
        </p:nvSpPr>
        <p:spPr>
          <a:xfrm>
            <a:off x="15106650" y="3511550"/>
            <a:ext cx="57150" cy="895350"/>
          </a:xfrm>
          <a:custGeom>
            <a:avLst/>
            <a:gdLst>
              <a:gd name="connsiteX0" fmla="*/ 23065 w 57150"/>
              <a:gd name="connsiteY0" fmla="*/ 25400 h 895350"/>
              <a:gd name="connsiteX1" fmla="*/ 2306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065" y="25400"/>
                </a:moveTo>
                <a:lnTo>
                  <a:pt x="2306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/>
          <p:cNvSpPr/>
          <p:nvPr/>
        </p:nvSpPr>
        <p:spPr>
          <a:xfrm>
            <a:off x="8934450" y="3511550"/>
            <a:ext cx="57150" cy="895350"/>
          </a:xfrm>
          <a:custGeom>
            <a:avLst/>
            <a:gdLst>
              <a:gd name="connsiteX0" fmla="*/ 19050 w 57150"/>
              <a:gd name="connsiteY0" fmla="*/ 25400 h 895350"/>
              <a:gd name="connsiteX1" fmla="*/ 1905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050" y="25400"/>
                </a:moveTo>
                <a:lnTo>
                  <a:pt x="1905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/>
          <p:cNvSpPr/>
          <p:nvPr/>
        </p:nvSpPr>
        <p:spPr>
          <a:xfrm>
            <a:off x="15792450" y="3511550"/>
            <a:ext cx="57150" cy="895350"/>
          </a:xfrm>
          <a:custGeom>
            <a:avLst/>
            <a:gdLst>
              <a:gd name="connsiteX0" fmla="*/ 23511 w 57150"/>
              <a:gd name="connsiteY0" fmla="*/ 25400 h 895350"/>
              <a:gd name="connsiteX1" fmla="*/ 23511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511" y="25400"/>
                </a:moveTo>
                <a:lnTo>
                  <a:pt x="23511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8909050" y="3536950"/>
            <a:ext cx="730250" cy="57150"/>
          </a:xfrm>
          <a:custGeom>
            <a:avLst/>
            <a:gdLst>
              <a:gd name="connsiteX0" fmla="*/ 25400 w 730250"/>
              <a:gd name="connsiteY0" fmla="*/ 19050 h 57150"/>
              <a:gd name="connsiteX1" fmla="*/ 730695 w 7302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19050"/>
                </a:moveTo>
                <a:lnTo>
                  <a:pt x="73069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/>
          <p:cNvSpPr/>
          <p:nvPr/>
        </p:nvSpPr>
        <p:spPr>
          <a:xfrm>
            <a:off x="9620250" y="3536950"/>
            <a:ext cx="704850" cy="57150"/>
          </a:xfrm>
          <a:custGeom>
            <a:avLst/>
            <a:gdLst>
              <a:gd name="connsiteX0" fmla="*/ 19495 w 704850"/>
              <a:gd name="connsiteY0" fmla="*/ 19050 h 57150"/>
              <a:gd name="connsiteX1" fmla="*/ 705741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19050"/>
                </a:moveTo>
                <a:lnTo>
                  <a:pt x="705741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/>
          <p:cNvSpPr/>
          <p:nvPr/>
        </p:nvSpPr>
        <p:spPr>
          <a:xfrm>
            <a:off x="10306050" y="3536950"/>
            <a:ext cx="704850" cy="57150"/>
          </a:xfrm>
          <a:custGeom>
            <a:avLst/>
            <a:gdLst>
              <a:gd name="connsiteX0" fmla="*/ 19941 w 704850"/>
              <a:gd name="connsiteY0" fmla="*/ 19050 h 57150"/>
              <a:gd name="connsiteX1" fmla="*/ 706188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19050"/>
                </a:moveTo>
                <a:lnTo>
                  <a:pt x="70618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/>
          <p:cNvSpPr/>
          <p:nvPr/>
        </p:nvSpPr>
        <p:spPr>
          <a:xfrm>
            <a:off x="10991850" y="3536950"/>
            <a:ext cx="704850" cy="57150"/>
          </a:xfrm>
          <a:custGeom>
            <a:avLst/>
            <a:gdLst>
              <a:gd name="connsiteX0" fmla="*/ 20388 w 704850"/>
              <a:gd name="connsiteY0" fmla="*/ 19050 h 57150"/>
              <a:gd name="connsiteX1" fmla="*/ 706634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19050"/>
                </a:moveTo>
                <a:lnTo>
                  <a:pt x="70663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/>
          <p:cNvSpPr/>
          <p:nvPr/>
        </p:nvSpPr>
        <p:spPr>
          <a:xfrm>
            <a:off x="11677650" y="3536950"/>
            <a:ext cx="704850" cy="57150"/>
          </a:xfrm>
          <a:custGeom>
            <a:avLst/>
            <a:gdLst>
              <a:gd name="connsiteX0" fmla="*/ 20834 w 704850"/>
              <a:gd name="connsiteY0" fmla="*/ 19050 h 57150"/>
              <a:gd name="connsiteX1" fmla="*/ 707080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19050"/>
                </a:moveTo>
                <a:lnTo>
                  <a:pt x="7070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/>
          <p:cNvSpPr/>
          <p:nvPr/>
        </p:nvSpPr>
        <p:spPr>
          <a:xfrm>
            <a:off x="12363450" y="3536950"/>
            <a:ext cx="704850" cy="57150"/>
          </a:xfrm>
          <a:custGeom>
            <a:avLst/>
            <a:gdLst>
              <a:gd name="connsiteX0" fmla="*/ 21280 w 704850"/>
              <a:gd name="connsiteY0" fmla="*/ 19050 h 57150"/>
              <a:gd name="connsiteX1" fmla="*/ 707525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19050"/>
                </a:moveTo>
                <a:lnTo>
                  <a:pt x="70752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/>
          <p:cNvSpPr/>
          <p:nvPr/>
        </p:nvSpPr>
        <p:spPr>
          <a:xfrm>
            <a:off x="13049250" y="3536950"/>
            <a:ext cx="704850" cy="57150"/>
          </a:xfrm>
          <a:custGeom>
            <a:avLst/>
            <a:gdLst>
              <a:gd name="connsiteX0" fmla="*/ 21725 w 704850"/>
              <a:gd name="connsiteY0" fmla="*/ 19050 h 57150"/>
              <a:gd name="connsiteX1" fmla="*/ 707972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5" y="19050"/>
                </a:moveTo>
                <a:lnTo>
                  <a:pt x="707972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/>
          <p:cNvSpPr/>
          <p:nvPr/>
        </p:nvSpPr>
        <p:spPr>
          <a:xfrm>
            <a:off x="13735050" y="3536950"/>
            <a:ext cx="704850" cy="57150"/>
          </a:xfrm>
          <a:custGeom>
            <a:avLst/>
            <a:gdLst>
              <a:gd name="connsiteX0" fmla="*/ 22172 w 704850"/>
              <a:gd name="connsiteY0" fmla="*/ 19050 h 57150"/>
              <a:gd name="connsiteX1" fmla="*/ 708418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2" y="19050"/>
                </a:moveTo>
                <a:lnTo>
                  <a:pt x="70841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/>
          <p:cNvSpPr/>
          <p:nvPr/>
        </p:nvSpPr>
        <p:spPr>
          <a:xfrm>
            <a:off x="14420850" y="3536950"/>
            <a:ext cx="704850" cy="57150"/>
          </a:xfrm>
          <a:custGeom>
            <a:avLst/>
            <a:gdLst>
              <a:gd name="connsiteX0" fmla="*/ 22618 w 704850"/>
              <a:gd name="connsiteY0" fmla="*/ 19050 h 57150"/>
              <a:gd name="connsiteX1" fmla="*/ 708865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8" y="19050"/>
                </a:moveTo>
                <a:lnTo>
                  <a:pt x="70886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/>
          <p:cNvSpPr/>
          <p:nvPr/>
        </p:nvSpPr>
        <p:spPr>
          <a:xfrm>
            <a:off x="15106650" y="3536950"/>
            <a:ext cx="717550" cy="57150"/>
          </a:xfrm>
          <a:custGeom>
            <a:avLst/>
            <a:gdLst>
              <a:gd name="connsiteX0" fmla="*/ 23065 w 717550"/>
              <a:gd name="connsiteY0" fmla="*/ 19050 h 57150"/>
              <a:gd name="connsiteX1" fmla="*/ 728361 w 717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5" y="19050"/>
                </a:moveTo>
                <a:lnTo>
                  <a:pt x="728361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/>
          <p:cNvSpPr/>
          <p:nvPr/>
        </p:nvSpPr>
        <p:spPr>
          <a:xfrm>
            <a:off x="8909050" y="4362450"/>
            <a:ext cx="730250" cy="57150"/>
          </a:xfrm>
          <a:custGeom>
            <a:avLst/>
            <a:gdLst>
              <a:gd name="connsiteX0" fmla="*/ 25400 w 730250"/>
              <a:gd name="connsiteY0" fmla="*/ 27748 h 57150"/>
              <a:gd name="connsiteX1" fmla="*/ 730695 w 7302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27748"/>
                </a:moveTo>
                <a:lnTo>
                  <a:pt x="73069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9620250" y="4362450"/>
            <a:ext cx="704850" cy="57150"/>
          </a:xfrm>
          <a:custGeom>
            <a:avLst/>
            <a:gdLst>
              <a:gd name="connsiteX0" fmla="*/ 19495 w 704850"/>
              <a:gd name="connsiteY0" fmla="*/ 27748 h 57150"/>
              <a:gd name="connsiteX1" fmla="*/ 705741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27748"/>
                </a:moveTo>
                <a:lnTo>
                  <a:pt x="705741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/>
          <p:cNvSpPr/>
          <p:nvPr/>
        </p:nvSpPr>
        <p:spPr>
          <a:xfrm>
            <a:off x="10306050" y="4362450"/>
            <a:ext cx="704850" cy="57150"/>
          </a:xfrm>
          <a:custGeom>
            <a:avLst/>
            <a:gdLst>
              <a:gd name="connsiteX0" fmla="*/ 19941 w 704850"/>
              <a:gd name="connsiteY0" fmla="*/ 27748 h 57150"/>
              <a:gd name="connsiteX1" fmla="*/ 706188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27748"/>
                </a:moveTo>
                <a:lnTo>
                  <a:pt x="706188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/>
          <p:cNvSpPr/>
          <p:nvPr/>
        </p:nvSpPr>
        <p:spPr>
          <a:xfrm>
            <a:off x="10991850" y="4362450"/>
            <a:ext cx="704850" cy="57150"/>
          </a:xfrm>
          <a:custGeom>
            <a:avLst/>
            <a:gdLst>
              <a:gd name="connsiteX0" fmla="*/ 20388 w 704850"/>
              <a:gd name="connsiteY0" fmla="*/ 27748 h 57150"/>
              <a:gd name="connsiteX1" fmla="*/ 706634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27748"/>
                </a:moveTo>
                <a:lnTo>
                  <a:pt x="706634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/>
          <p:cNvSpPr/>
          <p:nvPr/>
        </p:nvSpPr>
        <p:spPr>
          <a:xfrm>
            <a:off x="11677650" y="4362450"/>
            <a:ext cx="704850" cy="57150"/>
          </a:xfrm>
          <a:custGeom>
            <a:avLst/>
            <a:gdLst>
              <a:gd name="connsiteX0" fmla="*/ 20834 w 704850"/>
              <a:gd name="connsiteY0" fmla="*/ 27748 h 57150"/>
              <a:gd name="connsiteX1" fmla="*/ 707080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27748"/>
                </a:moveTo>
                <a:lnTo>
                  <a:pt x="707080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/>
          <p:cNvSpPr/>
          <p:nvPr/>
        </p:nvSpPr>
        <p:spPr>
          <a:xfrm>
            <a:off x="12363450" y="4362450"/>
            <a:ext cx="704850" cy="57150"/>
          </a:xfrm>
          <a:custGeom>
            <a:avLst/>
            <a:gdLst>
              <a:gd name="connsiteX0" fmla="*/ 21280 w 704850"/>
              <a:gd name="connsiteY0" fmla="*/ 27748 h 57150"/>
              <a:gd name="connsiteX1" fmla="*/ 707525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27748"/>
                </a:moveTo>
                <a:lnTo>
                  <a:pt x="70752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/>
          <p:cNvSpPr/>
          <p:nvPr/>
        </p:nvSpPr>
        <p:spPr>
          <a:xfrm>
            <a:off x="13049250" y="4362450"/>
            <a:ext cx="704850" cy="57150"/>
          </a:xfrm>
          <a:custGeom>
            <a:avLst/>
            <a:gdLst>
              <a:gd name="connsiteX0" fmla="*/ 21725 w 704850"/>
              <a:gd name="connsiteY0" fmla="*/ 27748 h 57150"/>
              <a:gd name="connsiteX1" fmla="*/ 707972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5" y="27748"/>
                </a:moveTo>
                <a:lnTo>
                  <a:pt x="707972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/>
          <p:cNvSpPr/>
          <p:nvPr/>
        </p:nvSpPr>
        <p:spPr>
          <a:xfrm>
            <a:off x="13735050" y="4362450"/>
            <a:ext cx="704850" cy="57150"/>
          </a:xfrm>
          <a:custGeom>
            <a:avLst/>
            <a:gdLst>
              <a:gd name="connsiteX0" fmla="*/ 22172 w 704850"/>
              <a:gd name="connsiteY0" fmla="*/ 27748 h 57150"/>
              <a:gd name="connsiteX1" fmla="*/ 708418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2" y="27748"/>
                </a:moveTo>
                <a:lnTo>
                  <a:pt x="708418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/>
          <p:cNvSpPr/>
          <p:nvPr/>
        </p:nvSpPr>
        <p:spPr>
          <a:xfrm>
            <a:off x="14420850" y="4362450"/>
            <a:ext cx="704850" cy="57150"/>
          </a:xfrm>
          <a:custGeom>
            <a:avLst/>
            <a:gdLst>
              <a:gd name="connsiteX0" fmla="*/ 22618 w 704850"/>
              <a:gd name="connsiteY0" fmla="*/ 27748 h 57150"/>
              <a:gd name="connsiteX1" fmla="*/ 708865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8" y="27748"/>
                </a:moveTo>
                <a:lnTo>
                  <a:pt x="70886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/>
          <p:cNvSpPr/>
          <p:nvPr/>
        </p:nvSpPr>
        <p:spPr>
          <a:xfrm>
            <a:off x="15106650" y="4362450"/>
            <a:ext cx="717550" cy="57150"/>
          </a:xfrm>
          <a:custGeom>
            <a:avLst/>
            <a:gdLst>
              <a:gd name="connsiteX0" fmla="*/ 23065 w 717550"/>
              <a:gd name="connsiteY0" fmla="*/ 27748 h 57150"/>
              <a:gd name="connsiteX1" fmla="*/ 728361 w 7175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5" y="27748"/>
                </a:moveTo>
                <a:lnTo>
                  <a:pt x="728361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/>
          <p:cNvSpPr/>
          <p:nvPr/>
        </p:nvSpPr>
        <p:spPr>
          <a:xfrm>
            <a:off x="9620250" y="4502150"/>
            <a:ext cx="19050" cy="869950"/>
          </a:xfrm>
          <a:custGeom>
            <a:avLst/>
            <a:gdLst>
              <a:gd name="connsiteX0" fmla="*/ 19495 w 19050"/>
              <a:gd name="connsiteY0" fmla="*/ 25400 h 869950"/>
              <a:gd name="connsiteX1" fmla="*/ 1949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495" y="25400"/>
                </a:moveTo>
                <a:lnTo>
                  <a:pt x="1949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/>
          <p:cNvSpPr/>
          <p:nvPr/>
        </p:nvSpPr>
        <p:spPr>
          <a:xfrm>
            <a:off x="10306050" y="4502150"/>
            <a:ext cx="19050" cy="869950"/>
          </a:xfrm>
          <a:custGeom>
            <a:avLst/>
            <a:gdLst>
              <a:gd name="connsiteX0" fmla="*/ 19941 w 19050"/>
              <a:gd name="connsiteY0" fmla="*/ 25400 h 869950"/>
              <a:gd name="connsiteX1" fmla="*/ 19941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941" y="25400"/>
                </a:moveTo>
                <a:lnTo>
                  <a:pt x="19941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/>
          <p:cNvSpPr/>
          <p:nvPr/>
        </p:nvSpPr>
        <p:spPr>
          <a:xfrm>
            <a:off x="10991850" y="4502150"/>
            <a:ext cx="19050" cy="869950"/>
          </a:xfrm>
          <a:custGeom>
            <a:avLst/>
            <a:gdLst>
              <a:gd name="connsiteX0" fmla="*/ 20387 w 19050"/>
              <a:gd name="connsiteY0" fmla="*/ 25400 h 869950"/>
              <a:gd name="connsiteX1" fmla="*/ 20387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387" y="25400"/>
                </a:moveTo>
                <a:lnTo>
                  <a:pt x="20387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/>
          <p:cNvSpPr/>
          <p:nvPr/>
        </p:nvSpPr>
        <p:spPr>
          <a:xfrm>
            <a:off x="11677650" y="4502150"/>
            <a:ext cx="19050" cy="869950"/>
          </a:xfrm>
          <a:custGeom>
            <a:avLst/>
            <a:gdLst>
              <a:gd name="connsiteX0" fmla="*/ 20834 w 19050"/>
              <a:gd name="connsiteY0" fmla="*/ 25400 h 869950"/>
              <a:gd name="connsiteX1" fmla="*/ 20834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834" y="25400"/>
                </a:moveTo>
                <a:lnTo>
                  <a:pt x="20834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/>
          <p:cNvSpPr/>
          <p:nvPr/>
        </p:nvSpPr>
        <p:spPr>
          <a:xfrm>
            <a:off x="12363450" y="4502150"/>
            <a:ext cx="19050" cy="869950"/>
          </a:xfrm>
          <a:custGeom>
            <a:avLst/>
            <a:gdLst>
              <a:gd name="connsiteX0" fmla="*/ 21280 w 19050"/>
              <a:gd name="connsiteY0" fmla="*/ 25400 h 869950"/>
              <a:gd name="connsiteX1" fmla="*/ 2128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280" y="25400"/>
                </a:moveTo>
                <a:lnTo>
                  <a:pt x="21280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/>
          <p:cNvSpPr/>
          <p:nvPr/>
        </p:nvSpPr>
        <p:spPr>
          <a:xfrm>
            <a:off x="13049250" y="4502150"/>
            <a:ext cx="19050" cy="869950"/>
          </a:xfrm>
          <a:custGeom>
            <a:avLst/>
            <a:gdLst>
              <a:gd name="connsiteX0" fmla="*/ 21725 w 19050"/>
              <a:gd name="connsiteY0" fmla="*/ 25400 h 869950"/>
              <a:gd name="connsiteX1" fmla="*/ 2172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725" y="25400"/>
                </a:moveTo>
                <a:lnTo>
                  <a:pt x="2172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/>
          <p:cNvSpPr/>
          <p:nvPr/>
        </p:nvSpPr>
        <p:spPr>
          <a:xfrm>
            <a:off x="13735050" y="4502150"/>
            <a:ext cx="19050" cy="869950"/>
          </a:xfrm>
          <a:custGeom>
            <a:avLst/>
            <a:gdLst>
              <a:gd name="connsiteX0" fmla="*/ 22172 w 19050"/>
              <a:gd name="connsiteY0" fmla="*/ 25400 h 869950"/>
              <a:gd name="connsiteX1" fmla="*/ 22172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172" y="25400"/>
                </a:moveTo>
                <a:lnTo>
                  <a:pt x="22172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/>
          <p:cNvSpPr/>
          <p:nvPr/>
        </p:nvSpPr>
        <p:spPr>
          <a:xfrm>
            <a:off x="14420850" y="4502150"/>
            <a:ext cx="19050" cy="869950"/>
          </a:xfrm>
          <a:custGeom>
            <a:avLst/>
            <a:gdLst>
              <a:gd name="connsiteX0" fmla="*/ 22617 w 19050"/>
              <a:gd name="connsiteY0" fmla="*/ 25400 h 869950"/>
              <a:gd name="connsiteX1" fmla="*/ 22617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617" y="25400"/>
                </a:moveTo>
                <a:lnTo>
                  <a:pt x="22617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/>
          <p:cNvSpPr/>
          <p:nvPr/>
        </p:nvSpPr>
        <p:spPr>
          <a:xfrm>
            <a:off x="15106650" y="4502150"/>
            <a:ext cx="19050" cy="869950"/>
          </a:xfrm>
          <a:custGeom>
            <a:avLst/>
            <a:gdLst>
              <a:gd name="connsiteX0" fmla="*/ 23065 w 19050"/>
              <a:gd name="connsiteY0" fmla="*/ 25400 h 869950"/>
              <a:gd name="connsiteX1" fmla="*/ 2306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065" y="25400"/>
                </a:moveTo>
                <a:lnTo>
                  <a:pt x="2306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/>
          <p:cNvSpPr/>
          <p:nvPr/>
        </p:nvSpPr>
        <p:spPr>
          <a:xfrm>
            <a:off x="8934450" y="4502150"/>
            <a:ext cx="19050" cy="869950"/>
          </a:xfrm>
          <a:custGeom>
            <a:avLst/>
            <a:gdLst>
              <a:gd name="connsiteX0" fmla="*/ 19050 w 19050"/>
              <a:gd name="connsiteY0" fmla="*/ 25400 h 869950"/>
              <a:gd name="connsiteX1" fmla="*/ 1905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050" y="25400"/>
                </a:moveTo>
                <a:lnTo>
                  <a:pt x="1905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/>
          <p:cNvSpPr/>
          <p:nvPr/>
        </p:nvSpPr>
        <p:spPr>
          <a:xfrm>
            <a:off x="15792450" y="4502150"/>
            <a:ext cx="19050" cy="869950"/>
          </a:xfrm>
          <a:custGeom>
            <a:avLst/>
            <a:gdLst>
              <a:gd name="connsiteX0" fmla="*/ 23510 w 19050"/>
              <a:gd name="connsiteY0" fmla="*/ 25400 h 869950"/>
              <a:gd name="connsiteX1" fmla="*/ 2351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510" y="25400"/>
                </a:moveTo>
                <a:lnTo>
                  <a:pt x="2351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/>
          <p:cNvSpPr/>
          <p:nvPr/>
        </p:nvSpPr>
        <p:spPr>
          <a:xfrm>
            <a:off x="8921750" y="4502150"/>
            <a:ext cx="6889750" cy="19050"/>
          </a:xfrm>
          <a:custGeom>
            <a:avLst/>
            <a:gdLst>
              <a:gd name="connsiteX0" fmla="*/ 25400 w 6889750"/>
              <a:gd name="connsiteY0" fmla="*/ 31749 h 19050"/>
              <a:gd name="connsiteX1" fmla="*/ 6900558 w 6889750"/>
              <a:gd name="connsiteY1" fmla="*/ 317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31749"/>
                </a:moveTo>
                <a:lnTo>
                  <a:pt x="6900558" y="31749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/>
          <p:cNvSpPr/>
          <p:nvPr/>
        </p:nvSpPr>
        <p:spPr>
          <a:xfrm>
            <a:off x="8921750" y="5340350"/>
            <a:ext cx="6889750" cy="19050"/>
          </a:xfrm>
          <a:custGeom>
            <a:avLst/>
            <a:gdLst>
              <a:gd name="connsiteX0" fmla="*/ 25400 w 6889750"/>
              <a:gd name="connsiteY0" fmla="*/ 27747 h 19050"/>
              <a:gd name="connsiteX1" fmla="*/ 6900558 w 6889750"/>
              <a:gd name="connsiteY1" fmla="*/ 27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27747"/>
                </a:moveTo>
                <a:lnTo>
                  <a:pt x="6900558" y="2774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/>
          <p:cNvSpPr/>
          <p:nvPr/>
        </p:nvSpPr>
        <p:spPr>
          <a:xfrm>
            <a:off x="11569700" y="3505200"/>
            <a:ext cx="927100" cy="1752600"/>
          </a:xfrm>
          <a:custGeom>
            <a:avLst/>
            <a:gdLst>
              <a:gd name="connsiteX0" fmla="*/ 935846 w 927100"/>
              <a:gd name="connsiteY0" fmla="*/ 28958 h 1752600"/>
              <a:gd name="connsiteX1" fmla="*/ 935846 w 927100"/>
              <a:gd name="connsiteY1" fmla="*/ 1763130 h 1752600"/>
              <a:gd name="connsiteX2" fmla="*/ 37820 w 927100"/>
              <a:gd name="connsiteY2" fmla="*/ 1763130 h 1752600"/>
              <a:gd name="connsiteX3" fmla="*/ 37820 w 927100"/>
              <a:gd name="connsiteY3" fmla="*/ 28958 h 1752600"/>
              <a:gd name="connsiteX4" fmla="*/ 935846 w 927100"/>
              <a:gd name="connsiteY4" fmla="*/ 28958 h 1752600"/>
              <a:gd name="connsiteX5" fmla="*/ 935846 w 927100"/>
              <a:gd name="connsiteY5" fmla="*/ 28958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100" h="1752600">
                <a:moveTo>
                  <a:pt x="935846" y="28958"/>
                </a:moveTo>
                <a:cubicBezTo>
                  <a:pt x="1183829" y="507837"/>
                  <a:pt x="1183829" y="1284251"/>
                  <a:pt x="935846" y="1763130"/>
                </a:cubicBezTo>
                <a:cubicBezTo>
                  <a:pt x="687862" y="2242008"/>
                  <a:pt x="285802" y="2242008"/>
                  <a:pt x="37820" y="1763130"/>
                </a:cubicBezTo>
                <a:cubicBezTo>
                  <a:pt x="-210162" y="1284251"/>
                  <a:pt x="-210162" y="507837"/>
                  <a:pt x="37820" y="28958"/>
                </a:cubicBezTo>
                <a:cubicBezTo>
                  <a:pt x="285802" y="-449919"/>
                  <a:pt x="687862" y="-449919"/>
                  <a:pt x="935846" y="28958"/>
                </a:cubicBezTo>
                <a:lnTo>
                  <a:pt x="935846" y="289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TextBox 555"/>
          <p:cNvSpPr txBox="1"/>
          <p:nvPr/>
        </p:nvSpPr>
        <p:spPr>
          <a:xfrm>
            <a:off x="5080000" y="668934"/>
            <a:ext cx="6577876" cy="2314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Labels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0"/>
              </a:lnSpc>
            </a:pPr>
            <a:endParaRPr lang="en-US" dirty="0"/>
          </a:p>
          <a:p>
            <a:pPr marL="0" indent="5994400">
              <a:lnSpc>
                <a:spcPct val="106666"/>
              </a:lnSpc>
            </a:pPr>
            <a:r>
              <a:rPr lang="en-US" altLang="zh-CN" sz="6600" spc="1180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6946900" y="3666947"/>
            <a:ext cx="1404097" cy="1514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300" spc="330" dirty="0">
                <a:solidFill>
                  <a:srgbClr val="4B4B4B"/>
                </a:solidFill>
                <a:latin typeface="Times New Roman"/>
                <a:ea typeface="Times New Roman"/>
              </a:rPr>
              <a:t>Vect</a:t>
            </a:r>
            <a:r>
              <a:rPr lang="en-US" altLang="zh-CN" sz="3300" spc="325" dirty="0">
                <a:solidFill>
                  <a:srgbClr val="4B4B4B"/>
                </a:solidFill>
                <a:latin typeface="Times New Roman"/>
                <a:ea typeface="Times New Roman"/>
              </a:rPr>
              <a:t>or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75"/>
              </a:lnSpc>
            </a:pPr>
            <a:endParaRPr lang="en-US" dirty="0"/>
          </a:p>
          <a:p>
            <a:pPr marL="0" indent="114300">
              <a:lnSpc>
                <a:spcPct val="106666"/>
              </a:lnSpc>
            </a:pPr>
            <a:r>
              <a:rPr lang="en-US" altLang="zh-CN" sz="3300" spc="320" dirty="0">
                <a:solidFill>
                  <a:srgbClr val="4B4B4B"/>
                </a:solidFill>
                <a:latin typeface="Times New Roman"/>
                <a:ea typeface="Times New Roman"/>
              </a:rPr>
              <a:t>Ind</a:t>
            </a:r>
            <a:r>
              <a:rPr lang="en-US" altLang="zh-CN" sz="3300" spc="315" dirty="0">
                <a:solidFill>
                  <a:srgbClr val="4B4B4B"/>
                </a:solidFill>
                <a:latin typeface="Times New Roman"/>
                <a:ea typeface="Times New Roman"/>
              </a:rPr>
              <a:t>ex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91694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98552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63500">
              <a:lnSpc>
                <a:spcPct val="106666"/>
              </a:lnSpc>
            </a:pPr>
            <a:r>
              <a:rPr lang="en-US" altLang="zh-CN" sz="2800" spc="-30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105410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">
              <a:lnSpc>
                <a:spcPct val="106666"/>
              </a:lnSpc>
            </a:pPr>
            <a:r>
              <a:rPr lang="en-US" altLang="zh-CN" sz="2800" spc="30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112268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32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11925300" y="3715054"/>
            <a:ext cx="257690" cy="1443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9166"/>
              </a:lnSpc>
            </a:pPr>
            <a:r>
              <a:rPr lang="en-US" altLang="zh-CN" sz="2800" b="1" spc="-230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0"/>
              </a:lnSpc>
            </a:pPr>
            <a:endParaRPr lang="en-US" dirty="0"/>
          </a:p>
          <a:p>
            <a:pPr marL="0">
              <a:lnSpc>
                <a:spcPct val="109166"/>
              </a:lnSpc>
            </a:pPr>
            <a:r>
              <a:rPr lang="en-US" altLang="zh-CN" sz="2800" b="1" spc="515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125984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33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132842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425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139700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">
              <a:lnSpc>
                <a:spcPct val="106666"/>
              </a:lnSpc>
            </a:pPr>
            <a:r>
              <a:rPr lang="en-US" altLang="zh-CN" sz="2800" spc="295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146558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350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153416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425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103120"/>
            <a:ext cx="4297680" cy="4297680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22800" y="668934"/>
            <a:ext cx="6648719" cy="7405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8270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79"/>
              </a:lnSpc>
            </a:pPr>
            <a:endParaRPr lang="en-US" dirty="0"/>
          </a:p>
          <a:p>
            <a:pPr marL="0" indent="939800">
              <a:lnSpc>
                <a:spcPct val="109166"/>
              </a:lnSpc>
            </a:pPr>
            <a:r>
              <a:rPr lang="en-US" altLang="zh-CN" sz="2600" b="1" spc="245" dirty="0">
                <a:solidFill>
                  <a:srgbClr val="6559A5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2600" b="1" spc="13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90" dirty="0">
                <a:solidFill>
                  <a:srgbClr val="6559A5"/>
                </a:solidFill>
                <a:latin typeface="Times New Roman"/>
                <a:ea typeface="Times New Roman"/>
              </a:rPr>
              <a:t>digits</a:t>
            </a:r>
            <a:r>
              <a:rPr lang="en-US" altLang="zh-CN" sz="2600" b="1" spc="13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230" dirty="0">
                <a:solidFill>
                  <a:srgbClr val="6559A5"/>
                </a:solidFill>
                <a:latin typeface="Times New Roman"/>
                <a:ea typeface="Times New Roman"/>
              </a:rPr>
              <a:t>database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Modified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National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000000"/>
                </a:solidFill>
                <a:latin typeface="Times New Roman"/>
                <a:ea typeface="Times New Roman"/>
              </a:rPr>
              <a:t>Institute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Standards</a:t>
            </a:r>
          </a:p>
          <a:p>
            <a:pPr marL="0" indent="1993900">
              <a:lnSpc>
                <a:spcPct val="100000"/>
              </a:lnSpc>
            </a:pP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Technology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reeform 567"/>
          <p:cNvSpPr/>
          <p:nvPr/>
        </p:nvSpPr>
        <p:spPr>
          <a:xfrm>
            <a:off x="9620250" y="3511550"/>
            <a:ext cx="57150" cy="895350"/>
          </a:xfrm>
          <a:custGeom>
            <a:avLst/>
            <a:gdLst>
              <a:gd name="connsiteX0" fmla="*/ 19495 w 57150"/>
              <a:gd name="connsiteY0" fmla="*/ 25400 h 895350"/>
              <a:gd name="connsiteX1" fmla="*/ 1949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495" y="25400"/>
                </a:moveTo>
                <a:lnTo>
                  <a:pt x="1949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/>
          <p:cNvSpPr/>
          <p:nvPr/>
        </p:nvSpPr>
        <p:spPr>
          <a:xfrm>
            <a:off x="10306050" y="3511550"/>
            <a:ext cx="57150" cy="895350"/>
          </a:xfrm>
          <a:custGeom>
            <a:avLst/>
            <a:gdLst>
              <a:gd name="connsiteX0" fmla="*/ 19941 w 57150"/>
              <a:gd name="connsiteY0" fmla="*/ 25400 h 895350"/>
              <a:gd name="connsiteX1" fmla="*/ 19941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941" y="25400"/>
                </a:moveTo>
                <a:lnTo>
                  <a:pt x="19941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/>
          <p:cNvSpPr/>
          <p:nvPr/>
        </p:nvSpPr>
        <p:spPr>
          <a:xfrm>
            <a:off x="10991850" y="3511550"/>
            <a:ext cx="57150" cy="895350"/>
          </a:xfrm>
          <a:custGeom>
            <a:avLst/>
            <a:gdLst>
              <a:gd name="connsiteX0" fmla="*/ 20388 w 57150"/>
              <a:gd name="connsiteY0" fmla="*/ 25400 h 895350"/>
              <a:gd name="connsiteX1" fmla="*/ 20388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388" y="25400"/>
                </a:moveTo>
                <a:lnTo>
                  <a:pt x="20388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/>
          <p:cNvSpPr/>
          <p:nvPr/>
        </p:nvSpPr>
        <p:spPr>
          <a:xfrm>
            <a:off x="11677650" y="3511550"/>
            <a:ext cx="57150" cy="895350"/>
          </a:xfrm>
          <a:custGeom>
            <a:avLst/>
            <a:gdLst>
              <a:gd name="connsiteX0" fmla="*/ 20834 w 57150"/>
              <a:gd name="connsiteY0" fmla="*/ 25400 h 895350"/>
              <a:gd name="connsiteX1" fmla="*/ 20834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834" y="25400"/>
                </a:moveTo>
                <a:lnTo>
                  <a:pt x="20834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/>
          <p:cNvSpPr/>
          <p:nvPr/>
        </p:nvSpPr>
        <p:spPr>
          <a:xfrm>
            <a:off x="12363450" y="3511550"/>
            <a:ext cx="57150" cy="895350"/>
          </a:xfrm>
          <a:custGeom>
            <a:avLst/>
            <a:gdLst>
              <a:gd name="connsiteX0" fmla="*/ 21280 w 57150"/>
              <a:gd name="connsiteY0" fmla="*/ 25400 h 895350"/>
              <a:gd name="connsiteX1" fmla="*/ 2128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280" y="25400"/>
                </a:moveTo>
                <a:lnTo>
                  <a:pt x="2128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/>
          <p:cNvSpPr/>
          <p:nvPr/>
        </p:nvSpPr>
        <p:spPr>
          <a:xfrm>
            <a:off x="13049250" y="3511550"/>
            <a:ext cx="57150" cy="895350"/>
          </a:xfrm>
          <a:custGeom>
            <a:avLst/>
            <a:gdLst>
              <a:gd name="connsiteX0" fmla="*/ 21725 w 57150"/>
              <a:gd name="connsiteY0" fmla="*/ 25400 h 895350"/>
              <a:gd name="connsiteX1" fmla="*/ 2172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725" y="25400"/>
                </a:moveTo>
                <a:lnTo>
                  <a:pt x="2172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/>
          <p:cNvSpPr/>
          <p:nvPr/>
        </p:nvSpPr>
        <p:spPr>
          <a:xfrm>
            <a:off x="13735050" y="3511550"/>
            <a:ext cx="57150" cy="895350"/>
          </a:xfrm>
          <a:custGeom>
            <a:avLst/>
            <a:gdLst>
              <a:gd name="connsiteX0" fmla="*/ 22172 w 57150"/>
              <a:gd name="connsiteY0" fmla="*/ 25400 h 895350"/>
              <a:gd name="connsiteX1" fmla="*/ 22172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172" y="25400"/>
                </a:moveTo>
                <a:lnTo>
                  <a:pt x="22172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/>
          <p:cNvSpPr/>
          <p:nvPr/>
        </p:nvSpPr>
        <p:spPr>
          <a:xfrm>
            <a:off x="14420850" y="3511550"/>
            <a:ext cx="57150" cy="895350"/>
          </a:xfrm>
          <a:custGeom>
            <a:avLst/>
            <a:gdLst>
              <a:gd name="connsiteX0" fmla="*/ 22618 w 57150"/>
              <a:gd name="connsiteY0" fmla="*/ 25400 h 895350"/>
              <a:gd name="connsiteX1" fmla="*/ 22618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618" y="25400"/>
                </a:moveTo>
                <a:lnTo>
                  <a:pt x="22618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/>
          <p:cNvSpPr/>
          <p:nvPr/>
        </p:nvSpPr>
        <p:spPr>
          <a:xfrm>
            <a:off x="15106650" y="3511550"/>
            <a:ext cx="57150" cy="895350"/>
          </a:xfrm>
          <a:custGeom>
            <a:avLst/>
            <a:gdLst>
              <a:gd name="connsiteX0" fmla="*/ 23065 w 57150"/>
              <a:gd name="connsiteY0" fmla="*/ 25400 h 895350"/>
              <a:gd name="connsiteX1" fmla="*/ 2306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065" y="25400"/>
                </a:moveTo>
                <a:lnTo>
                  <a:pt x="2306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/>
          <p:cNvSpPr/>
          <p:nvPr/>
        </p:nvSpPr>
        <p:spPr>
          <a:xfrm>
            <a:off x="8934450" y="3511550"/>
            <a:ext cx="57150" cy="895350"/>
          </a:xfrm>
          <a:custGeom>
            <a:avLst/>
            <a:gdLst>
              <a:gd name="connsiteX0" fmla="*/ 19050 w 57150"/>
              <a:gd name="connsiteY0" fmla="*/ 25400 h 895350"/>
              <a:gd name="connsiteX1" fmla="*/ 1905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050" y="25400"/>
                </a:moveTo>
                <a:lnTo>
                  <a:pt x="1905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/>
          <p:cNvSpPr/>
          <p:nvPr/>
        </p:nvSpPr>
        <p:spPr>
          <a:xfrm>
            <a:off x="15792450" y="3511550"/>
            <a:ext cx="57150" cy="895350"/>
          </a:xfrm>
          <a:custGeom>
            <a:avLst/>
            <a:gdLst>
              <a:gd name="connsiteX0" fmla="*/ 23511 w 57150"/>
              <a:gd name="connsiteY0" fmla="*/ 25400 h 895350"/>
              <a:gd name="connsiteX1" fmla="*/ 23511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511" y="25400"/>
                </a:moveTo>
                <a:lnTo>
                  <a:pt x="23511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/>
          <p:cNvSpPr/>
          <p:nvPr/>
        </p:nvSpPr>
        <p:spPr>
          <a:xfrm>
            <a:off x="8909050" y="3536950"/>
            <a:ext cx="730250" cy="57150"/>
          </a:xfrm>
          <a:custGeom>
            <a:avLst/>
            <a:gdLst>
              <a:gd name="connsiteX0" fmla="*/ 25400 w 730250"/>
              <a:gd name="connsiteY0" fmla="*/ 19050 h 57150"/>
              <a:gd name="connsiteX1" fmla="*/ 730695 w 7302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19050"/>
                </a:moveTo>
                <a:lnTo>
                  <a:pt x="73069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/>
          <p:cNvSpPr/>
          <p:nvPr/>
        </p:nvSpPr>
        <p:spPr>
          <a:xfrm>
            <a:off x="9620250" y="3536950"/>
            <a:ext cx="704850" cy="57150"/>
          </a:xfrm>
          <a:custGeom>
            <a:avLst/>
            <a:gdLst>
              <a:gd name="connsiteX0" fmla="*/ 19495 w 704850"/>
              <a:gd name="connsiteY0" fmla="*/ 19050 h 57150"/>
              <a:gd name="connsiteX1" fmla="*/ 705741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19050"/>
                </a:moveTo>
                <a:lnTo>
                  <a:pt x="705741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/>
          <p:cNvSpPr/>
          <p:nvPr/>
        </p:nvSpPr>
        <p:spPr>
          <a:xfrm>
            <a:off x="10306050" y="3536950"/>
            <a:ext cx="704850" cy="57150"/>
          </a:xfrm>
          <a:custGeom>
            <a:avLst/>
            <a:gdLst>
              <a:gd name="connsiteX0" fmla="*/ 19941 w 704850"/>
              <a:gd name="connsiteY0" fmla="*/ 19050 h 57150"/>
              <a:gd name="connsiteX1" fmla="*/ 706188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19050"/>
                </a:moveTo>
                <a:lnTo>
                  <a:pt x="70618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/>
          <p:cNvSpPr/>
          <p:nvPr/>
        </p:nvSpPr>
        <p:spPr>
          <a:xfrm>
            <a:off x="10991850" y="3536950"/>
            <a:ext cx="704850" cy="57150"/>
          </a:xfrm>
          <a:custGeom>
            <a:avLst/>
            <a:gdLst>
              <a:gd name="connsiteX0" fmla="*/ 20388 w 704850"/>
              <a:gd name="connsiteY0" fmla="*/ 19050 h 57150"/>
              <a:gd name="connsiteX1" fmla="*/ 706634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19050"/>
                </a:moveTo>
                <a:lnTo>
                  <a:pt x="70663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/>
          <p:cNvSpPr/>
          <p:nvPr/>
        </p:nvSpPr>
        <p:spPr>
          <a:xfrm>
            <a:off x="11677650" y="3536950"/>
            <a:ext cx="704850" cy="57150"/>
          </a:xfrm>
          <a:custGeom>
            <a:avLst/>
            <a:gdLst>
              <a:gd name="connsiteX0" fmla="*/ 20834 w 704850"/>
              <a:gd name="connsiteY0" fmla="*/ 19050 h 57150"/>
              <a:gd name="connsiteX1" fmla="*/ 707080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19050"/>
                </a:moveTo>
                <a:lnTo>
                  <a:pt x="7070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/>
          <p:cNvSpPr/>
          <p:nvPr/>
        </p:nvSpPr>
        <p:spPr>
          <a:xfrm>
            <a:off x="12363450" y="3536950"/>
            <a:ext cx="704850" cy="57150"/>
          </a:xfrm>
          <a:custGeom>
            <a:avLst/>
            <a:gdLst>
              <a:gd name="connsiteX0" fmla="*/ 21280 w 704850"/>
              <a:gd name="connsiteY0" fmla="*/ 19050 h 57150"/>
              <a:gd name="connsiteX1" fmla="*/ 707525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19050"/>
                </a:moveTo>
                <a:lnTo>
                  <a:pt x="70752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/>
          <p:cNvSpPr/>
          <p:nvPr/>
        </p:nvSpPr>
        <p:spPr>
          <a:xfrm>
            <a:off x="13049250" y="3536950"/>
            <a:ext cx="704850" cy="57150"/>
          </a:xfrm>
          <a:custGeom>
            <a:avLst/>
            <a:gdLst>
              <a:gd name="connsiteX0" fmla="*/ 21725 w 704850"/>
              <a:gd name="connsiteY0" fmla="*/ 19050 h 57150"/>
              <a:gd name="connsiteX1" fmla="*/ 707972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5" y="19050"/>
                </a:moveTo>
                <a:lnTo>
                  <a:pt x="707972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/>
          <p:cNvSpPr/>
          <p:nvPr/>
        </p:nvSpPr>
        <p:spPr>
          <a:xfrm>
            <a:off x="13735050" y="3536950"/>
            <a:ext cx="704850" cy="57150"/>
          </a:xfrm>
          <a:custGeom>
            <a:avLst/>
            <a:gdLst>
              <a:gd name="connsiteX0" fmla="*/ 22172 w 704850"/>
              <a:gd name="connsiteY0" fmla="*/ 19050 h 57150"/>
              <a:gd name="connsiteX1" fmla="*/ 708418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2" y="19050"/>
                </a:moveTo>
                <a:lnTo>
                  <a:pt x="70841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/>
          <p:cNvSpPr/>
          <p:nvPr/>
        </p:nvSpPr>
        <p:spPr>
          <a:xfrm>
            <a:off x="14420850" y="3536950"/>
            <a:ext cx="704850" cy="57150"/>
          </a:xfrm>
          <a:custGeom>
            <a:avLst/>
            <a:gdLst>
              <a:gd name="connsiteX0" fmla="*/ 22618 w 704850"/>
              <a:gd name="connsiteY0" fmla="*/ 19050 h 57150"/>
              <a:gd name="connsiteX1" fmla="*/ 708865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8" y="19050"/>
                </a:moveTo>
                <a:lnTo>
                  <a:pt x="70886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/>
          <p:cNvSpPr/>
          <p:nvPr/>
        </p:nvSpPr>
        <p:spPr>
          <a:xfrm>
            <a:off x="15106650" y="3536950"/>
            <a:ext cx="717550" cy="57150"/>
          </a:xfrm>
          <a:custGeom>
            <a:avLst/>
            <a:gdLst>
              <a:gd name="connsiteX0" fmla="*/ 23065 w 717550"/>
              <a:gd name="connsiteY0" fmla="*/ 19050 h 57150"/>
              <a:gd name="connsiteX1" fmla="*/ 728361 w 717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5" y="19050"/>
                </a:moveTo>
                <a:lnTo>
                  <a:pt x="728361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/>
          <p:cNvSpPr/>
          <p:nvPr/>
        </p:nvSpPr>
        <p:spPr>
          <a:xfrm>
            <a:off x="8909050" y="4362450"/>
            <a:ext cx="730250" cy="57150"/>
          </a:xfrm>
          <a:custGeom>
            <a:avLst/>
            <a:gdLst>
              <a:gd name="connsiteX0" fmla="*/ 25400 w 730250"/>
              <a:gd name="connsiteY0" fmla="*/ 27748 h 57150"/>
              <a:gd name="connsiteX1" fmla="*/ 730695 w 7302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27748"/>
                </a:moveTo>
                <a:lnTo>
                  <a:pt x="73069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/>
          <p:cNvSpPr/>
          <p:nvPr/>
        </p:nvSpPr>
        <p:spPr>
          <a:xfrm>
            <a:off x="9620250" y="4362450"/>
            <a:ext cx="704850" cy="57150"/>
          </a:xfrm>
          <a:custGeom>
            <a:avLst/>
            <a:gdLst>
              <a:gd name="connsiteX0" fmla="*/ 19495 w 704850"/>
              <a:gd name="connsiteY0" fmla="*/ 27748 h 57150"/>
              <a:gd name="connsiteX1" fmla="*/ 705741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27748"/>
                </a:moveTo>
                <a:lnTo>
                  <a:pt x="705741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/>
          <p:cNvSpPr/>
          <p:nvPr/>
        </p:nvSpPr>
        <p:spPr>
          <a:xfrm>
            <a:off x="10306050" y="4362450"/>
            <a:ext cx="704850" cy="57150"/>
          </a:xfrm>
          <a:custGeom>
            <a:avLst/>
            <a:gdLst>
              <a:gd name="connsiteX0" fmla="*/ 19941 w 704850"/>
              <a:gd name="connsiteY0" fmla="*/ 27748 h 57150"/>
              <a:gd name="connsiteX1" fmla="*/ 706188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27748"/>
                </a:moveTo>
                <a:lnTo>
                  <a:pt x="706188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/>
          <p:cNvSpPr/>
          <p:nvPr/>
        </p:nvSpPr>
        <p:spPr>
          <a:xfrm>
            <a:off x="10991850" y="4362450"/>
            <a:ext cx="704850" cy="57150"/>
          </a:xfrm>
          <a:custGeom>
            <a:avLst/>
            <a:gdLst>
              <a:gd name="connsiteX0" fmla="*/ 20388 w 704850"/>
              <a:gd name="connsiteY0" fmla="*/ 27748 h 57150"/>
              <a:gd name="connsiteX1" fmla="*/ 706634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27748"/>
                </a:moveTo>
                <a:lnTo>
                  <a:pt x="706634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/>
          <p:cNvSpPr/>
          <p:nvPr/>
        </p:nvSpPr>
        <p:spPr>
          <a:xfrm>
            <a:off x="11677650" y="4362450"/>
            <a:ext cx="704850" cy="57150"/>
          </a:xfrm>
          <a:custGeom>
            <a:avLst/>
            <a:gdLst>
              <a:gd name="connsiteX0" fmla="*/ 20834 w 704850"/>
              <a:gd name="connsiteY0" fmla="*/ 27748 h 57150"/>
              <a:gd name="connsiteX1" fmla="*/ 707080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27748"/>
                </a:moveTo>
                <a:lnTo>
                  <a:pt x="707080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/>
          <p:cNvSpPr/>
          <p:nvPr/>
        </p:nvSpPr>
        <p:spPr>
          <a:xfrm>
            <a:off x="12363450" y="4362450"/>
            <a:ext cx="704850" cy="57150"/>
          </a:xfrm>
          <a:custGeom>
            <a:avLst/>
            <a:gdLst>
              <a:gd name="connsiteX0" fmla="*/ 21280 w 704850"/>
              <a:gd name="connsiteY0" fmla="*/ 27748 h 57150"/>
              <a:gd name="connsiteX1" fmla="*/ 707525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27748"/>
                </a:moveTo>
                <a:lnTo>
                  <a:pt x="70752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/>
          <p:cNvSpPr/>
          <p:nvPr/>
        </p:nvSpPr>
        <p:spPr>
          <a:xfrm>
            <a:off x="13049250" y="4362450"/>
            <a:ext cx="704850" cy="57150"/>
          </a:xfrm>
          <a:custGeom>
            <a:avLst/>
            <a:gdLst>
              <a:gd name="connsiteX0" fmla="*/ 21725 w 704850"/>
              <a:gd name="connsiteY0" fmla="*/ 27748 h 57150"/>
              <a:gd name="connsiteX1" fmla="*/ 707972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5" y="27748"/>
                </a:moveTo>
                <a:lnTo>
                  <a:pt x="707972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/>
          <p:cNvSpPr/>
          <p:nvPr/>
        </p:nvSpPr>
        <p:spPr>
          <a:xfrm>
            <a:off x="13735050" y="4362450"/>
            <a:ext cx="704850" cy="57150"/>
          </a:xfrm>
          <a:custGeom>
            <a:avLst/>
            <a:gdLst>
              <a:gd name="connsiteX0" fmla="*/ 22172 w 704850"/>
              <a:gd name="connsiteY0" fmla="*/ 27748 h 57150"/>
              <a:gd name="connsiteX1" fmla="*/ 708418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2" y="27748"/>
                </a:moveTo>
                <a:lnTo>
                  <a:pt x="708418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/>
          <p:cNvSpPr/>
          <p:nvPr/>
        </p:nvSpPr>
        <p:spPr>
          <a:xfrm>
            <a:off x="14420850" y="4362450"/>
            <a:ext cx="704850" cy="57150"/>
          </a:xfrm>
          <a:custGeom>
            <a:avLst/>
            <a:gdLst>
              <a:gd name="connsiteX0" fmla="*/ 22618 w 704850"/>
              <a:gd name="connsiteY0" fmla="*/ 27748 h 57150"/>
              <a:gd name="connsiteX1" fmla="*/ 708865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8" y="27748"/>
                </a:moveTo>
                <a:lnTo>
                  <a:pt x="70886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/>
          <p:cNvSpPr/>
          <p:nvPr/>
        </p:nvSpPr>
        <p:spPr>
          <a:xfrm>
            <a:off x="15106650" y="4362450"/>
            <a:ext cx="717550" cy="57150"/>
          </a:xfrm>
          <a:custGeom>
            <a:avLst/>
            <a:gdLst>
              <a:gd name="connsiteX0" fmla="*/ 23065 w 717550"/>
              <a:gd name="connsiteY0" fmla="*/ 27748 h 57150"/>
              <a:gd name="connsiteX1" fmla="*/ 728361 w 7175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5" y="27748"/>
                </a:moveTo>
                <a:lnTo>
                  <a:pt x="728361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/>
          <p:cNvSpPr/>
          <p:nvPr/>
        </p:nvSpPr>
        <p:spPr>
          <a:xfrm>
            <a:off x="9620250" y="4502150"/>
            <a:ext cx="19050" cy="869950"/>
          </a:xfrm>
          <a:custGeom>
            <a:avLst/>
            <a:gdLst>
              <a:gd name="connsiteX0" fmla="*/ 19495 w 19050"/>
              <a:gd name="connsiteY0" fmla="*/ 25400 h 869950"/>
              <a:gd name="connsiteX1" fmla="*/ 1949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495" y="25400"/>
                </a:moveTo>
                <a:lnTo>
                  <a:pt x="1949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/>
          <p:cNvSpPr/>
          <p:nvPr/>
        </p:nvSpPr>
        <p:spPr>
          <a:xfrm>
            <a:off x="10306050" y="4502150"/>
            <a:ext cx="19050" cy="869950"/>
          </a:xfrm>
          <a:custGeom>
            <a:avLst/>
            <a:gdLst>
              <a:gd name="connsiteX0" fmla="*/ 19941 w 19050"/>
              <a:gd name="connsiteY0" fmla="*/ 25400 h 869950"/>
              <a:gd name="connsiteX1" fmla="*/ 19941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941" y="25400"/>
                </a:moveTo>
                <a:lnTo>
                  <a:pt x="19941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/>
          <p:cNvSpPr/>
          <p:nvPr/>
        </p:nvSpPr>
        <p:spPr>
          <a:xfrm>
            <a:off x="10991850" y="4502150"/>
            <a:ext cx="19050" cy="869950"/>
          </a:xfrm>
          <a:custGeom>
            <a:avLst/>
            <a:gdLst>
              <a:gd name="connsiteX0" fmla="*/ 20387 w 19050"/>
              <a:gd name="connsiteY0" fmla="*/ 25400 h 869950"/>
              <a:gd name="connsiteX1" fmla="*/ 20387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387" y="25400"/>
                </a:moveTo>
                <a:lnTo>
                  <a:pt x="20387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/>
          <p:cNvSpPr/>
          <p:nvPr/>
        </p:nvSpPr>
        <p:spPr>
          <a:xfrm>
            <a:off x="11677650" y="4502150"/>
            <a:ext cx="19050" cy="869950"/>
          </a:xfrm>
          <a:custGeom>
            <a:avLst/>
            <a:gdLst>
              <a:gd name="connsiteX0" fmla="*/ 20834 w 19050"/>
              <a:gd name="connsiteY0" fmla="*/ 25400 h 869950"/>
              <a:gd name="connsiteX1" fmla="*/ 20834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834" y="25400"/>
                </a:moveTo>
                <a:lnTo>
                  <a:pt x="20834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/>
          <p:cNvSpPr/>
          <p:nvPr/>
        </p:nvSpPr>
        <p:spPr>
          <a:xfrm>
            <a:off x="12363450" y="4502150"/>
            <a:ext cx="19050" cy="869950"/>
          </a:xfrm>
          <a:custGeom>
            <a:avLst/>
            <a:gdLst>
              <a:gd name="connsiteX0" fmla="*/ 21280 w 19050"/>
              <a:gd name="connsiteY0" fmla="*/ 25400 h 869950"/>
              <a:gd name="connsiteX1" fmla="*/ 2128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280" y="25400"/>
                </a:moveTo>
                <a:lnTo>
                  <a:pt x="21280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/>
          <p:cNvSpPr/>
          <p:nvPr/>
        </p:nvSpPr>
        <p:spPr>
          <a:xfrm>
            <a:off x="13049250" y="4502150"/>
            <a:ext cx="19050" cy="869950"/>
          </a:xfrm>
          <a:custGeom>
            <a:avLst/>
            <a:gdLst>
              <a:gd name="connsiteX0" fmla="*/ 21725 w 19050"/>
              <a:gd name="connsiteY0" fmla="*/ 25400 h 869950"/>
              <a:gd name="connsiteX1" fmla="*/ 2172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725" y="25400"/>
                </a:moveTo>
                <a:lnTo>
                  <a:pt x="2172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/>
          <p:cNvSpPr/>
          <p:nvPr/>
        </p:nvSpPr>
        <p:spPr>
          <a:xfrm>
            <a:off x="13735050" y="4502150"/>
            <a:ext cx="19050" cy="869950"/>
          </a:xfrm>
          <a:custGeom>
            <a:avLst/>
            <a:gdLst>
              <a:gd name="connsiteX0" fmla="*/ 22172 w 19050"/>
              <a:gd name="connsiteY0" fmla="*/ 25400 h 869950"/>
              <a:gd name="connsiteX1" fmla="*/ 22172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172" y="25400"/>
                </a:moveTo>
                <a:lnTo>
                  <a:pt x="22172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/>
          <p:cNvSpPr/>
          <p:nvPr/>
        </p:nvSpPr>
        <p:spPr>
          <a:xfrm>
            <a:off x="14420850" y="4502150"/>
            <a:ext cx="19050" cy="869950"/>
          </a:xfrm>
          <a:custGeom>
            <a:avLst/>
            <a:gdLst>
              <a:gd name="connsiteX0" fmla="*/ 22617 w 19050"/>
              <a:gd name="connsiteY0" fmla="*/ 25400 h 869950"/>
              <a:gd name="connsiteX1" fmla="*/ 22617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617" y="25400"/>
                </a:moveTo>
                <a:lnTo>
                  <a:pt x="22617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/>
          <p:cNvSpPr/>
          <p:nvPr/>
        </p:nvSpPr>
        <p:spPr>
          <a:xfrm>
            <a:off x="15106650" y="4502150"/>
            <a:ext cx="19050" cy="869950"/>
          </a:xfrm>
          <a:custGeom>
            <a:avLst/>
            <a:gdLst>
              <a:gd name="connsiteX0" fmla="*/ 23065 w 19050"/>
              <a:gd name="connsiteY0" fmla="*/ 25400 h 869950"/>
              <a:gd name="connsiteX1" fmla="*/ 2306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065" y="25400"/>
                </a:moveTo>
                <a:lnTo>
                  <a:pt x="2306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/>
          <p:cNvSpPr/>
          <p:nvPr/>
        </p:nvSpPr>
        <p:spPr>
          <a:xfrm>
            <a:off x="8934450" y="4502150"/>
            <a:ext cx="19050" cy="869950"/>
          </a:xfrm>
          <a:custGeom>
            <a:avLst/>
            <a:gdLst>
              <a:gd name="connsiteX0" fmla="*/ 19050 w 19050"/>
              <a:gd name="connsiteY0" fmla="*/ 25400 h 869950"/>
              <a:gd name="connsiteX1" fmla="*/ 1905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050" y="25400"/>
                </a:moveTo>
                <a:lnTo>
                  <a:pt x="1905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/>
          <p:cNvSpPr/>
          <p:nvPr/>
        </p:nvSpPr>
        <p:spPr>
          <a:xfrm>
            <a:off x="15792450" y="4502150"/>
            <a:ext cx="19050" cy="869950"/>
          </a:xfrm>
          <a:custGeom>
            <a:avLst/>
            <a:gdLst>
              <a:gd name="connsiteX0" fmla="*/ 23510 w 19050"/>
              <a:gd name="connsiteY0" fmla="*/ 25400 h 869950"/>
              <a:gd name="connsiteX1" fmla="*/ 2351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510" y="25400"/>
                </a:moveTo>
                <a:lnTo>
                  <a:pt x="2351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/>
          <p:cNvSpPr/>
          <p:nvPr/>
        </p:nvSpPr>
        <p:spPr>
          <a:xfrm>
            <a:off x="8921750" y="4502150"/>
            <a:ext cx="6889750" cy="19050"/>
          </a:xfrm>
          <a:custGeom>
            <a:avLst/>
            <a:gdLst>
              <a:gd name="connsiteX0" fmla="*/ 25400 w 6889750"/>
              <a:gd name="connsiteY0" fmla="*/ 31749 h 19050"/>
              <a:gd name="connsiteX1" fmla="*/ 6900558 w 6889750"/>
              <a:gd name="connsiteY1" fmla="*/ 317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31749"/>
                </a:moveTo>
                <a:lnTo>
                  <a:pt x="6900558" y="31749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/>
          <p:cNvSpPr/>
          <p:nvPr/>
        </p:nvSpPr>
        <p:spPr>
          <a:xfrm>
            <a:off x="8921750" y="5340350"/>
            <a:ext cx="6889750" cy="19050"/>
          </a:xfrm>
          <a:custGeom>
            <a:avLst/>
            <a:gdLst>
              <a:gd name="connsiteX0" fmla="*/ 25400 w 6889750"/>
              <a:gd name="connsiteY0" fmla="*/ 27747 h 19050"/>
              <a:gd name="connsiteX1" fmla="*/ 6900558 w 6889750"/>
              <a:gd name="connsiteY1" fmla="*/ 27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27747"/>
                </a:moveTo>
                <a:lnTo>
                  <a:pt x="6900558" y="2774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/>
          <p:cNvSpPr/>
          <p:nvPr/>
        </p:nvSpPr>
        <p:spPr>
          <a:xfrm>
            <a:off x="12230100" y="3517900"/>
            <a:ext cx="927100" cy="1765300"/>
          </a:xfrm>
          <a:custGeom>
            <a:avLst/>
            <a:gdLst>
              <a:gd name="connsiteX0" fmla="*/ 935846 w 927100"/>
              <a:gd name="connsiteY0" fmla="*/ 33191 h 1765300"/>
              <a:gd name="connsiteX1" fmla="*/ 935846 w 927100"/>
              <a:gd name="connsiteY1" fmla="*/ 1767363 h 1765300"/>
              <a:gd name="connsiteX2" fmla="*/ 37820 w 927100"/>
              <a:gd name="connsiteY2" fmla="*/ 1767363 h 1765300"/>
              <a:gd name="connsiteX3" fmla="*/ 37820 w 927100"/>
              <a:gd name="connsiteY3" fmla="*/ 33191 h 1765300"/>
              <a:gd name="connsiteX4" fmla="*/ 935846 w 927100"/>
              <a:gd name="connsiteY4" fmla="*/ 33191 h 1765300"/>
              <a:gd name="connsiteX5" fmla="*/ 935846 w 927100"/>
              <a:gd name="connsiteY5" fmla="*/ 33191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100" h="1765300">
                <a:moveTo>
                  <a:pt x="935846" y="33191"/>
                </a:moveTo>
                <a:cubicBezTo>
                  <a:pt x="1183830" y="512069"/>
                  <a:pt x="1183830" y="1288484"/>
                  <a:pt x="935846" y="1767363"/>
                </a:cubicBezTo>
                <a:cubicBezTo>
                  <a:pt x="687863" y="2246241"/>
                  <a:pt x="285803" y="2246241"/>
                  <a:pt x="37820" y="1767363"/>
                </a:cubicBezTo>
                <a:cubicBezTo>
                  <a:pt x="-210161" y="1288484"/>
                  <a:pt x="-210161" y="512069"/>
                  <a:pt x="37820" y="33191"/>
                </a:cubicBezTo>
                <a:cubicBezTo>
                  <a:pt x="285803" y="-445686"/>
                  <a:pt x="687863" y="-445686"/>
                  <a:pt x="935846" y="33191"/>
                </a:cubicBezTo>
                <a:lnTo>
                  <a:pt x="935846" y="33191"/>
                </a:lnTo>
                <a:close/>
              </a:path>
            </a:pathLst>
          </a:custGeom>
          <a:solidFill>
            <a:srgbClr val="00005A">
              <a:alpha val="0"/>
            </a:srgbClr>
          </a:solidFill>
          <a:ln w="508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3" name="Picture 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4229100" cy="4305300"/>
          </a:xfrm>
          <a:prstGeom prst="rect">
            <a:avLst/>
          </a:prstGeom>
        </p:spPr>
      </p:pic>
      <p:sp>
        <p:nvSpPr>
          <p:cNvPr id="2" name="TextBox 613"/>
          <p:cNvSpPr txBox="1"/>
          <p:nvPr/>
        </p:nvSpPr>
        <p:spPr>
          <a:xfrm>
            <a:off x="5080000" y="668934"/>
            <a:ext cx="6553817" cy="2314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Labels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0"/>
              </a:lnSpc>
            </a:pPr>
            <a:endParaRPr lang="en-US" dirty="0"/>
          </a:p>
          <a:p>
            <a:pPr marL="0" indent="6019800">
              <a:lnSpc>
                <a:spcPct val="106666"/>
              </a:lnSpc>
            </a:pPr>
            <a:r>
              <a:rPr lang="en-US" altLang="zh-CN" sz="6600" spc="790" dirty="0">
                <a:solidFill>
                  <a:srgbClr val="EF5926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6946900" y="3666947"/>
            <a:ext cx="1404097" cy="1514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300" spc="330" dirty="0">
                <a:solidFill>
                  <a:srgbClr val="4B4B4B"/>
                </a:solidFill>
                <a:latin typeface="Times New Roman"/>
                <a:ea typeface="Times New Roman"/>
              </a:rPr>
              <a:t>Vect</a:t>
            </a:r>
            <a:r>
              <a:rPr lang="en-US" altLang="zh-CN" sz="3300" spc="325" dirty="0">
                <a:solidFill>
                  <a:srgbClr val="4B4B4B"/>
                </a:solidFill>
                <a:latin typeface="Times New Roman"/>
                <a:ea typeface="Times New Roman"/>
              </a:rPr>
              <a:t>or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75"/>
              </a:lnSpc>
            </a:pPr>
            <a:endParaRPr lang="en-US" dirty="0"/>
          </a:p>
          <a:p>
            <a:pPr marL="0" indent="114300">
              <a:lnSpc>
                <a:spcPct val="106666"/>
              </a:lnSpc>
            </a:pPr>
            <a:r>
              <a:rPr lang="en-US" altLang="zh-CN" sz="3300" spc="320" dirty="0">
                <a:solidFill>
                  <a:srgbClr val="4B4B4B"/>
                </a:solidFill>
                <a:latin typeface="Times New Roman"/>
                <a:ea typeface="Times New Roman"/>
              </a:rPr>
              <a:t>Ind</a:t>
            </a:r>
            <a:r>
              <a:rPr lang="en-US" altLang="zh-CN" sz="3300" spc="315" dirty="0">
                <a:solidFill>
                  <a:srgbClr val="4B4B4B"/>
                </a:solidFill>
                <a:latin typeface="Times New Roman"/>
                <a:ea typeface="Times New Roman"/>
              </a:rPr>
              <a:t>ex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91694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98552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63500">
              <a:lnSpc>
                <a:spcPct val="106666"/>
              </a:lnSpc>
            </a:pPr>
            <a:r>
              <a:rPr lang="en-US" altLang="zh-CN" sz="2800" spc="-30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105410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">
              <a:lnSpc>
                <a:spcPct val="106666"/>
              </a:lnSpc>
            </a:pPr>
            <a:r>
              <a:rPr lang="en-US" altLang="zh-CN" sz="2800" spc="30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11226800" y="3718255"/>
            <a:ext cx="270137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32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11912600" y="3715054"/>
            <a:ext cx="272270" cy="1436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166"/>
              </a:lnSpc>
            </a:pPr>
            <a:r>
              <a:rPr lang="en-US" altLang="zh-CN" sz="2800" b="1" spc="630" dirty="0">
                <a:solidFill>
                  <a:srgbClr val="1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5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494" dirty="0">
                <a:solidFill>
                  <a:srgbClr val="1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12611100" y="3715054"/>
            <a:ext cx="233864" cy="1436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9166"/>
              </a:lnSpc>
            </a:pPr>
            <a:r>
              <a:rPr lang="en-US" altLang="zh-CN" sz="2800" b="1" spc="-230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5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800" spc="330" dirty="0">
                <a:solidFill>
                  <a:srgbClr val="EF5926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132842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425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622" name="TextBox 622"/>
          <p:cNvSpPr txBox="1"/>
          <p:nvPr/>
        </p:nvSpPr>
        <p:spPr>
          <a:xfrm>
            <a:off x="139700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">
              <a:lnSpc>
                <a:spcPct val="106666"/>
              </a:lnSpc>
            </a:pPr>
            <a:r>
              <a:rPr lang="en-US" altLang="zh-CN" sz="2800" spc="295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</p:txBody>
      </p:sp>
      <p:sp>
        <p:nvSpPr>
          <p:cNvPr id="623" name="TextBox 623"/>
          <p:cNvSpPr txBox="1"/>
          <p:nvPr/>
        </p:nvSpPr>
        <p:spPr>
          <a:xfrm>
            <a:off x="146558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350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</a:p>
        </p:txBody>
      </p:sp>
      <p:sp>
        <p:nvSpPr>
          <p:cNvPr id="624" name="TextBox 624"/>
          <p:cNvSpPr txBox="1"/>
          <p:nvPr/>
        </p:nvSpPr>
        <p:spPr>
          <a:xfrm>
            <a:off x="15341600" y="3718255"/>
            <a:ext cx="270138" cy="143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800" spc="61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12700">
              <a:lnSpc>
                <a:spcPct val="106666"/>
              </a:lnSpc>
            </a:pPr>
            <a:r>
              <a:rPr lang="en-US" altLang="zh-CN" sz="2800" spc="425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Picture 6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065020"/>
            <a:ext cx="5676900" cy="5859780"/>
          </a:xfrm>
          <a:prstGeom prst="rect">
            <a:avLst/>
          </a:prstGeom>
        </p:spPr>
      </p:pic>
      <p:sp>
        <p:nvSpPr>
          <p:cNvPr id="2" name="Freeform 626"/>
          <p:cNvSpPr/>
          <p:nvPr/>
        </p:nvSpPr>
        <p:spPr>
          <a:xfrm>
            <a:off x="5264150" y="7105650"/>
            <a:ext cx="298450" cy="285750"/>
          </a:xfrm>
          <a:custGeom>
            <a:avLst/>
            <a:gdLst>
              <a:gd name="connsiteX0" fmla="*/ 43757 w 298450"/>
              <a:gd name="connsiteY0" fmla="*/ 34615 h 285750"/>
              <a:gd name="connsiteX1" fmla="*/ 173297 w 298450"/>
              <a:gd name="connsiteY1" fmla="*/ 293695 h 285750"/>
              <a:gd name="connsiteX2" fmla="*/ 302837 w 298450"/>
              <a:gd name="connsiteY2" fmla="*/ 34615 h 285750"/>
              <a:gd name="connsiteX3" fmla="*/ 43757 w 298450"/>
              <a:gd name="connsiteY3" fmla="*/ 3461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57" y="34615"/>
                </a:moveTo>
                <a:lnTo>
                  <a:pt x="173297" y="293695"/>
                </a:lnTo>
                <a:lnTo>
                  <a:pt x="302837" y="34615"/>
                </a:lnTo>
                <a:lnTo>
                  <a:pt x="43757" y="3461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TextBox 627"/>
          <p:cNvSpPr txBox="1"/>
          <p:nvPr/>
        </p:nvSpPr>
        <p:spPr>
          <a:xfrm>
            <a:off x="4229100" y="668934"/>
            <a:ext cx="7072049" cy="8041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3660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500"/>
              </a:lnSpc>
            </a:pPr>
            <a:endParaRPr lang="en-US" dirty="0"/>
          </a:p>
          <a:p>
            <a:pPr marL="0" indent="3327400">
              <a:lnSpc>
                <a:spcPct val="107500"/>
              </a:lnSpc>
            </a:pPr>
            <a:r>
              <a:rPr lang="en-US" altLang="zh-CN" sz="5250" spc="650" dirty="0">
                <a:solidFill>
                  <a:srgbClr val="100000"/>
                </a:solidFill>
                <a:latin typeface="Times New Roman"/>
                <a:ea typeface="Times New Roman"/>
              </a:rPr>
              <a:t>28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25"/>
              </a:lnSpc>
            </a:pPr>
            <a:endParaRPr lang="en-US" dirty="0"/>
          </a:p>
          <a:p>
            <a:pPr marL="0">
              <a:lnSpc>
                <a:spcPct val="107500"/>
              </a:lnSpc>
            </a:pPr>
            <a:r>
              <a:rPr lang="en-US" altLang="zh-CN" sz="5250" spc="650" dirty="0">
                <a:solidFill>
                  <a:srgbClr val="100000"/>
                </a:solidFill>
                <a:latin typeface="Times New Roman"/>
                <a:ea typeface="Times New Roman"/>
              </a:rPr>
              <a:t>28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95"/>
              </a:lnSpc>
            </a:pPr>
            <a:endParaRPr lang="en-US" dirty="0"/>
          </a:p>
          <a:p>
            <a:pPr marL="0" indent="1371600">
              <a:lnSpc>
                <a:spcPct val="106666"/>
              </a:lnSpc>
            </a:pPr>
            <a:r>
              <a:rPr lang="en-US" altLang="zh-CN" sz="6200" spc="76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200" spc="3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00" spc="675" dirty="0">
                <a:solidFill>
                  <a:srgbClr val="EF5926"/>
                </a:solidFill>
                <a:latin typeface="Times New Roman"/>
                <a:ea typeface="Times New Roman"/>
              </a:rPr>
              <a:t>784</a:t>
            </a:r>
            <a:r>
              <a:rPr lang="en-US" altLang="zh-CN" sz="6200" spc="3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00" spc="540" dirty="0">
                <a:solidFill>
                  <a:srgbClr val="EF5926"/>
                </a:solidFill>
                <a:latin typeface="Times New Roman"/>
                <a:ea typeface="Times New Roman"/>
              </a:rPr>
              <a:t>pixels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6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065020"/>
            <a:ext cx="5676900" cy="5859780"/>
          </a:xfrm>
          <a:prstGeom prst="rect">
            <a:avLst/>
          </a:prstGeom>
        </p:spPr>
      </p:pic>
      <p:sp>
        <p:nvSpPr>
          <p:cNvPr id="3" name="TextBox 629"/>
          <p:cNvSpPr txBox="1"/>
          <p:nvPr/>
        </p:nvSpPr>
        <p:spPr>
          <a:xfrm>
            <a:off x="4965700" y="668934"/>
            <a:ext cx="6335449" cy="8041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70"/>
              </a:lnSpc>
            </a:pPr>
            <a:endParaRPr lang="en-US" dirty="0"/>
          </a:p>
          <a:p>
            <a:pPr marL="0" indent="635000">
              <a:lnSpc>
                <a:spcPct val="106666"/>
              </a:lnSpc>
            </a:pPr>
            <a:r>
              <a:rPr lang="en-US" altLang="zh-CN" sz="6200" spc="76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200" spc="3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00" spc="675" dirty="0">
                <a:solidFill>
                  <a:srgbClr val="EF5926"/>
                </a:solidFill>
                <a:latin typeface="Times New Roman"/>
                <a:ea typeface="Times New Roman"/>
              </a:rPr>
              <a:t>784</a:t>
            </a:r>
            <a:r>
              <a:rPr lang="en-US" altLang="zh-CN" sz="6200" spc="3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00" spc="540" dirty="0">
                <a:solidFill>
                  <a:srgbClr val="EF5926"/>
                </a:solidFill>
                <a:latin typeface="Times New Roman"/>
                <a:ea typeface="Times New Roman"/>
              </a:rPr>
              <a:t>pixels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48350" y="2711450"/>
          <a:ext cx="4601261" cy="460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120649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3154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120649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3154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20649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04544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631"/>
          <p:cNvSpPr/>
          <p:nvPr/>
        </p:nvSpPr>
        <p:spPr>
          <a:xfrm>
            <a:off x="5010150" y="3854450"/>
            <a:ext cx="285750" cy="285750"/>
          </a:xfrm>
          <a:custGeom>
            <a:avLst/>
            <a:gdLst>
              <a:gd name="connsiteX0" fmla="*/ 34756 w 285750"/>
              <a:gd name="connsiteY0" fmla="*/ 290852 h 285750"/>
              <a:gd name="connsiteX1" fmla="*/ 293836 w 285750"/>
              <a:gd name="connsiteY1" fmla="*/ 161311 h 285750"/>
              <a:gd name="connsiteX2" fmla="*/ 34756 w 285750"/>
              <a:gd name="connsiteY2" fmla="*/ 31772 h 285750"/>
              <a:gd name="connsiteX3" fmla="*/ 34756 w 285750"/>
              <a:gd name="connsiteY3" fmla="*/ 29085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4756" y="290852"/>
                </a:moveTo>
                <a:lnTo>
                  <a:pt x="293836" y="161311"/>
                </a:lnTo>
                <a:lnTo>
                  <a:pt x="34756" y="31772"/>
                </a:lnTo>
                <a:lnTo>
                  <a:pt x="34756" y="29085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TextBox 632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650" y="3600450"/>
          <a:ext cx="4601260" cy="460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48"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04545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Freeform 634"/>
          <p:cNvSpPr/>
          <p:nvPr/>
        </p:nvSpPr>
        <p:spPr>
          <a:xfrm>
            <a:off x="6597650" y="24574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/>
          <p:cNvSpPr/>
          <p:nvPr/>
        </p:nvSpPr>
        <p:spPr>
          <a:xfrm>
            <a:off x="7346950" y="24574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/>
          <p:cNvSpPr/>
          <p:nvPr/>
        </p:nvSpPr>
        <p:spPr>
          <a:xfrm>
            <a:off x="8108950" y="24574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/>
          <p:cNvSpPr/>
          <p:nvPr/>
        </p:nvSpPr>
        <p:spPr>
          <a:xfrm>
            <a:off x="8858250" y="24574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/>
          <p:cNvSpPr/>
          <p:nvPr/>
        </p:nvSpPr>
        <p:spPr>
          <a:xfrm>
            <a:off x="9607550" y="24574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/>
          <p:cNvSpPr/>
          <p:nvPr/>
        </p:nvSpPr>
        <p:spPr>
          <a:xfrm>
            <a:off x="5848350" y="24574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/>
          <p:cNvSpPr/>
          <p:nvPr/>
        </p:nvSpPr>
        <p:spPr>
          <a:xfrm>
            <a:off x="10369550" y="24574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/>
          <p:cNvSpPr/>
          <p:nvPr/>
        </p:nvSpPr>
        <p:spPr>
          <a:xfrm>
            <a:off x="5822950" y="24828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/>
          <p:cNvSpPr/>
          <p:nvPr/>
        </p:nvSpPr>
        <p:spPr>
          <a:xfrm>
            <a:off x="5822950" y="32321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/>
          <p:cNvSpPr/>
          <p:nvPr/>
        </p:nvSpPr>
        <p:spPr>
          <a:xfrm>
            <a:off x="5010150" y="4591050"/>
            <a:ext cx="285750" cy="285750"/>
          </a:xfrm>
          <a:custGeom>
            <a:avLst/>
            <a:gdLst>
              <a:gd name="connsiteX0" fmla="*/ 34756 w 285750"/>
              <a:gd name="connsiteY0" fmla="*/ 295086 h 285750"/>
              <a:gd name="connsiteX1" fmla="*/ 293836 w 285750"/>
              <a:gd name="connsiteY1" fmla="*/ 165545 h 285750"/>
              <a:gd name="connsiteX2" fmla="*/ 34756 w 285750"/>
              <a:gd name="connsiteY2" fmla="*/ 36006 h 285750"/>
              <a:gd name="connsiteX3" fmla="*/ 34756 w 285750"/>
              <a:gd name="connsiteY3" fmla="*/ 29508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4756" y="295086"/>
                </a:moveTo>
                <a:lnTo>
                  <a:pt x="293836" y="165545"/>
                </a:lnTo>
                <a:lnTo>
                  <a:pt x="34756" y="36006"/>
                </a:lnTo>
                <a:lnTo>
                  <a:pt x="34756" y="29508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TextBox 644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6134100" y="26645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650" y="3600450"/>
          <a:ext cx="4601260" cy="4602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04545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Freeform 647"/>
          <p:cNvSpPr/>
          <p:nvPr/>
        </p:nvSpPr>
        <p:spPr>
          <a:xfrm>
            <a:off x="6597650" y="24574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/>
          <p:cNvSpPr/>
          <p:nvPr/>
        </p:nvSpPr>
        <p:spPr>
          <a:xfrm>
            <a:off x="7346950" y="24574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/>
          <p:cNvSpPr/>
          <p:nvPr/>
        </p:nvSpPr>
        <p:spPr>
          <a:xfrm>
            <a:off x="8108950" y="24574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/>
          <p:cNvSpPr/>
          <p:nvPr/>
        </p:nvSpPr>
        <p:spPr>
          <a:xfrm>
            <a:off x="8858250" y="24574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/>
          <p:cNvSpPr/>
          <p:nvPr/>
        </p:nvSpPr>
        <p:spPr>
          <a:xfrm>
            <a:off x="9607550" y="24574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/>
          <p:cNvSpPr/>
          <p:nvPr/>
        </p:nvSpPr>
        <p:spPr>
          <a:xfrm>
            <a:off x="5848350" y="24574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/>
          <p:cNvSpPr/>
          <p:nvPr/>
        </p:nvSpPr>
        <p:spPr>
          <a:xfrm>
            <a:off x="10369550" y="24574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/>
          <p:cNvSpPr/>
          <p:nvPr/>
        </p:nvSpPr>
        <p:spPr>
          <a:xfrm>
            <a:off x="5822950" y="24828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/>
          <p:cNvSpPr/>
          <p:nvPr/>
        </p:nvSpPr>
        <p:spPr>
          <a:xfrm>
            <a:off x="5822950" y="32321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/>
          <p:cNvSpPr/>
          <p:nvPr/>
        </p:nvSpPr>
        <p:spPr>
          <a:xfrm>
            <a:off x="11131550" y="24574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/>
          <p:cNvSpPr/>
          <p:nvPr/>
        </p:nvSpPr>
        <p:spPr>
          <a:xfrm>
            <a:off x="11880850" y="24574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/>
          <p:cNvSpPr/>
          <p:nvPr/>
        </p:nvSpPr>
        <p:spPr>
          <a:xfrm>
            <a:off x="12642850" y="2457450"/>
            <a:ext cx="57150" cy="806450"/>
          </a:xfrm>
          <a:custGeom>
            <a:avLst/>
            <a:gdLst>
              <a:gd name="connsiteX0" fmla="*/ 20982 w 57150"/>
              <a:gd name="connsiteY0" fmla="*/ 25400 h 806450"/>
              <a:gd name="connsiteX1" fmla="*/ 20982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2" y="25400"/>
                </a:moveTo>
                <a:lnTo>
                  <a:pt x="20982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/>
          <p:cNvSpPr/>
          <p:nvPr/>
        </p:nvSpPr>
        <p:spPr>
          <a:xfrm>
            <a:off x="13392150" y="24574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/>
          <p:cNvSpPr/>
          <p:nvPr/>
        </p:nvSpPr>
        <p:spPr>
          <a:xfrm>
            <a:off x="14141450" y="2457450"/>
            <a:ext cx="57150" cy="806450"/>
          </a:xfrm>
          <a:custGeom>
            <a:avLst/>
            <a:gdLst>
              <a:gd name="connsiteX0" fmla="*/ 30736 w 57150"/>
              <a:gd name="connsiteY0" fmla="*/ 25400 h 806450"/>
              <a:gd name="connsiteX1" fmla="*/ 30736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6" y="25400"/>
                </a:moveTo>
                <a:lnTo>
                  <a:pt x="30736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/>
          <p:cNvSpPr/>
          <p:nvPr/>
        </p:nvSpPr>
        <p:spPr>
          <a:xfrm>
            <a:off x="10382250" y="24574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/>
          <p:cNvSpPr/>
          <p:nvPr/>
        </p:nvSpPr>
        <p:spPr>
          <a:xfrm>
            <a:off x="14903450" y="24574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/>
          <p:cNvSpPr/>
          <p:nvPr/>
        </p:nvSpPr>
        <p:spPr>
          <a:xfrm>
            <a:off x="10356850" y="24828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/>
          <p:cNvSpPr/>
          <p:nvPr/>
        </p:nvSpPr>
        <p:spPr>
          <a:xfrm>
            <a:off x="10356850" y="32321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/>
          <p:cNvSpPr/>
          <p:nvPr/>
        </p:nvSpPr>
        <p:spPr>
          <a:xfrm>
            <a:off x="5010150" y="5327650"/>
            <a:ext cx="285750" cy="298450"/>
          </a:xfrm>
          <a:custGeom>
            <a:avLst/>
            <a:gdLst>
              <a:gd name="connsiteX0" fmla="*/ 34756 w 285750"/>
              <a:gd name="connsiteY0" fmla="*/ 300990 h 298450"/>
              <a:gd name="connsiteX1" fmla="*/ 293836 w 285750"/>
              <a:gd name="connsiteY1" fmla="*/ 171450 h 298450"/>
              <a:gd name="connsiteX2" fmla="*/ 34756 w 285750"/>
              <a:gd name="connsiteY2" fmla="*/ 41909 h 298450"/>
              <a:gd name="connsiteX3" fmla="*/ 34756 w 285750"/>
              <a:gd name="connsiteY3" fmla="*/ 30099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98450">
                <a:moveTo>
                  <a:pt x="34756" y="300990"/>
                </a:moveTo>
                <a:lnTo>
                  <a:pt x="293836" y="171450"/>
                </a:lnTo>
                <a:lnTo>
                  <a:pt x="34756" y="41909"/>
                </a:lnTo>
                <a:lnTo>
                  <a:pt x="34756" y="30099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TextBox 666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667" name="TextBox 667"/>
          <p:cNvSpPr txBox="1"/>
          <p:nvPr/>
        </p:nvSpPr>
        <p:spPr>
          <a:xfrm>
            <a:off x="6134100" y="2664561"/>
            <a:ext cx="86534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  <a:tab pos="44069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0	</a:t>
            </a:r>
            <a:r>
              <a:rPr lang="en-US" altLang="zh-CN" sz="2400" spc="45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60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6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6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55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6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650" y="3600450"/>
          <a:ext cx="4601260" cy="460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175"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73"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104545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Freeform 669"/>
          <p:cNvSpPr/>
          <p:nvPr/>
        </p:nvSpPr>
        <p:spPr>
          <a:xfrm>
            <a:off x="1631950" y="2432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/>
          <p:cNvSpPr/>
          <p:nvPr/>
        </p:nvSpPr>
        <p:spPr>
          <a:xfrm>
            <a:off x="2381250" y="24320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/>
          <p:cNvSpPr/>
          <p:nvPr/>
        </p:nvSpPr>
        <p:spPr>
          <a:xfrm>
            <a:off x="3143250" y="2432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/>
          <p:cNvSpPr/>
          <p:nvPr/>
        </p:nvSpPr>
        <p:spPr>
          <a:xfrm>
            <a:off x="3892550" y="2432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/>
          <p:cNvSpPr/>
          <p:nvPr/>
        </p:nvSpPr>
        <p:spPr>
          <a:xfrm>
            <a:off x="4641850" y="24320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/>
          <p:cNvSpPr/>
          <p:nvPr/>
        </p:nvSpPr>
        <p:spPr>
          <a:xfrm>
            <a:off x="882650" y="2432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/>
          <p:cNvSpPr/>
          <p:nvPr/>
        </p:nvSpPr>
        <p:spPr>
          <a:xfrm>
            <a:off x="5403850" y="24320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/>
          <p:cNvSpPr/>
          <p:nvPr/>
        </p:nvSpPr>
        <p:spPr>
          <a:xfrm>
            <a:off x="857250" y="2457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/>
          <p:cNvSpPr/>
          <p:nvPr/>
        </p:nvSpPr>
        <p:spPr>
          <a:xfrm>
            <a:off x="857250" y="3206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/>
          <p:cNvSpPr/>
          <p:nvPr/>
        </p:nvSpPr>
        <p:spPr>
          <a:xfrm>
            <a:off x="6178550" y="2432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/>
          <p:cNvSpPr/>
          <p:nvPr/>
        </p:nvSpPr>
        <p:spPr>
          <a:xfrm>
            <a:off x="6927850" y="24320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/>
          <p:cNvSpPr/>
          <p:nvPr/>
        </p:nvSpPr>
        <p:spPr>
          <a:xfrm>
            <a:off x="7689850" y="2432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/>
          <p:cNvSpPr/>
          <p:nvPr/>
        </p:nvSpPr>
        <p:spPr>
          <a:xfrm>
            <a:off x="8439150" y="2432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/>
          <p:cNvSpPr/>
          <p:nvPr/>
        </p:nvSpPr>
        <p:spPr>
          <a:xfrm>
            <a:off x="9188450" y="24320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/>
          <p:cNvSpPr/>
          <p:nvPr/>
        </p:nvSpPr>
        <p:spPr>
          <a:xfrm>
            <a:off x="5429250" y="2432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/>
          <p:cNvSpPr/>
          <p:nvPr/>
        </p:nvSpPr>
        <p:spPr>
          <a:xfrm>
            <a:off x="9950450" y="24320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/>
          <p:cNvSpPr/>
          <p:nvPr/>
        </p:nvSpPr>
        <p:spPr>
          <a:xfrm>
            <a:off x="5403850" y="2457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/>
          <p:cNvSpPr/>
          <p:nvPr/>
        </p:nvSpPr>
        <p:spPr>
          <a:xfrm>
            <a:off x="5403850" y="3206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/>
          <p:cNvSpPr/>
          <p:nvPr/>
        </p:nvSpPr>
        <p:spPr>
          <a:xfrm>
            <a:off x="10699750" y="2432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/>
          <p:cNvSpPr/>
          <p:nvPr/>
        </p:nvSpPr>
        <p:spPr>
          <a:xfrm>
            <a:off x="11449050" y="24320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/>
          <p:cNvSpPr/>
          <p:nvPr/>
        </p:nvSpPr>
        <p:spPr>
          <a:xfrm>
            <a:off x="12211050" y="2432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/>
          <p:cNvSpPr/>
          <p:nvPr/>
        </p:nvSpPr>
        <p:spPr>
          <a:xfrm>
            <a:off x="12960350" y="2432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/>
          <p:cNvSpPr/>
          <p:nvPr/>
        </p:nvSpPr>
        <p:spPr>
          <a:xfrm>
            <a:off x="13709650" y="2432050"/>
            <a:ext cx="57150" cy="806450"/>
          </a:xfrm>
          <a:custGeom>
            <a:avLst/>
            <a:gdLst>
              <a:gd name="connsiteX0" fmla="*/ 30734 w 57150"/>
              <a:gd name="connsiteY0" fmla="*/ 25400 h 806450"/>
              <a:gd name="connsiteX1" fmla="*/ 3073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4" y="25400"/>
                </a:moveTo>
                <a:lnTo>
                  <a:pt x="3073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/>
          <p:cNvSpPr/>
          <p:nvPr/>
        </p:nvSpPr>
        <p:spPr>
          <a:xfrm>
            <a:off x="9950450" y="2432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/>
          <p:cNvSpPr/>
          <p:nvPr/>
        </p:nvSpPr>
        <p:spPr>
          <a:xfrm>
            <a:off x="14471650" y="24320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/>
          <p:cNvSpPr/>
          <p:nvPr/>
        </p:nvSpPr>
        <p:spPr>
          <a:xfrm>
            <a:off x="9925050" y="2457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/>
          <p:cNvSpPr/>
          <p:nvPr/>
        </p:nvSpPr>
        <p:spPr>
          <a:xfrm>
            <a:off x="9925050" y="3206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TextBox 696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1168400" y="2639161"/>
            <a:ext cx="131873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  <a:tab pos="44196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0	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7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7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7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650" y="3600450"/>
          <a:ext cx="4601260" cy="4602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474"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3"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39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20650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6722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104545">
                        <a:lnSpc>
                          <a:spcPct val="106666"/>
                        </a:lnSpc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5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22"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14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74"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75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699"/>
          <p:cNvSpPr/>
          <p:nvPr/>
        </p:nvSpPr>
        <p:spPr>
          <a:xfrm>
            <a:off x="6635750" y="4794250"/>
            <a:ext cx="57150" cy="603250"/>
          </a:xfrm>
          <a:custGeom>
            <a:avLst/>
            <a:gdLst>
              <a:gd name="connsiteX0" fmla="*/ 26075 w 57150"/>
              <a:gd name="connsiteY0" fmla="*/ 25400 h 603250"/>
              <a:gd name="connsiteX1" fmla="*/ 26075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6075" y="25400"/>
                </a:moveTo>
                <a:lnTo>
                  <a:pt x="26075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/>
          <p:cNvSpPr/>
          <p:nvPr/>
        </p:nvSpPr>
        <p:spPr>
          <a:xfrm>
            <a:off x="6635750" y="5378450"/>
            <a:ext cx="57150" cy="590550"/>
          </a:xfrm>
          <a:custGeom>
            <a:avLst/>
            <a:gdLst>
              <a:gd name="connsiteX0" fmla="*/ 26075 w 57150"/>
              <a:gd name="connsiteY0" fmla="*/ 25493 h 590550"/>
              <a:gd name="connsiteX1" fmla="*/ 26075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6075" y="25493"/>
                </a:moveTo>
                <a:lnTo>
                  <a:pt x="26075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/>
          <p:cNvSpPr/>
          <p:nvPr/>
        </p:nvSpPr>
        <p:spPr>
          <a:xfrm>
            <a:off x="6635750" y="5949950"/>
            <a:ext cx="57150" cy="2292350"/>
          </a:xfrm>
          <a:custGeom>
            <a:avLst/>
            <a:gdLst>
              <a:gd name="connsiteX0" fmla="*/ 26075 w 57150"/>
              <a:gd name="connsiteY0" fmla="*/ 19235 h 2292350"/>
              <a:gd name="connsiteX1" fmla="*/ 26075 w 57150"/>
              <a:gd name="connsiteY1" fmla="*/ 2299255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2292350">
                <a:moveTo>
                  <a:pt x="26075" y="19235"/>
                </a:moveTo>
                <a:lnTo>
                  <a:pt x="26075" y="22992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/>
          <p:cNvSpPr/>
          <p:nvPr/>
        </p:nvSpPr>
        <p:spPr>
          <a:xfrm>
            <a:off x="7372350" y="4794250"/>
            <a:ext cx="57150" cy="603250"/>
          </a:xfrm>
          <a:custGeom>
            <a:avLst/>
            <a:gdLst>
              <a:gd name="connsiteX0" fmla="*/ 20400 w 57150"/>
              <a:gd name="connsiteY0" fmla="*/ 25400 h 603250"/>
              <a:gd name="connsiteX1" fmla="*/ 20400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0400" y="25400"/>
                </a:moveTo>
                <a:lnTo>
                  <a:pt x="20400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/>
          <p:cNvSpPr/>
          <p:nvPr/>
        </p:nvSpPr>
        <p:spPr>
          <a:xfrm>
            <a:off x="7372350" y="5378450"/>
            <a:ext cx="57150" cy="590550"/>
          </a:xfrm>
          <a:custGeom>
            <a:avLst/>
            <a:gdLst>
              <a:gd name="connsiteX0" fmla="*/ 20400 w 57150"/>
              <a:gd name="connsiteY0" fmla="*/ 25493 h 590550"/>
              <a:gd name="connsiteX1" fmla="*/ 20400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0400" y="25493"/>
                </a:moveTo>
                <a:lnTo>
                  <a:pt x="20400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/>
          <p:cNvSpPr/>
          <p:nvPr/>
        </p:nvSpPr>
        <p:spPr>
          <a:xfrm>
            <a:off x="7372350" y="5949950"/>
            <a:ext cx="57150" cy="1149350"/>
          </a:xfrm>
          <a:custGeom>
            <a:avLst/>
            <a:gdLst>
              <a:gd name="connsiteX0" fmla="*/ 20400 w 57150"/>
              <a:gd name="connsiteY0" fmla="*/ 19235 h 1149350"/>
              <a:gd name="connsiteX1" fmla="*/ 20400 w 57150"/>
              <a:gd name="connsiteY1" fmla="*/ 1149721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9350">
                <a:moveTo>
                  <a:pt x="20400" y="19235"/>
                </a:moveTo>
                <a:lnTo>
                  <a:pt x="20400" y="1149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/>
          <p:cNvSpPr/>
          <p:nvPr/>
        </p:nvSpPr>
        <p:spPr>
          <a:xfrm>
            <a:off x="7372350" y="7080250"/>
            <a:ext cx="57150" cy="1162050"/>
          </a:xfrm>
          <a:custGeom>
            <a:avLst/>
            <a:gdLst>
              <a:gd name="connsiteX0" fmla="*/ 20400 w 57150"/>
              <a:gd name="connsiteY0" fmla="*/ 19421 h 1162050"/>
              <a:gd name="connsiteX1" fmla="*/ 20400 w 57150"/>
              <a:gd name="connsiteY1" fmla="*/ 116895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400" y="19421"/>
                </a:moveTo>
                <a:lnTo>
                  <a:pt x="20400" y="11689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/>
          <p:cNvSpPr/>
          <p:nvPr/>
        </p:nvSpPr>
        <p:spPr>
          <a:xfrm>
            <a:off x="8096250" y="4794250"/>
            <a:ext cx="57150" cy="603250"/>
          </a:xfrm>
          <a:custGeom>
            <a:avLst/>
            <a:gdLst>
              <a:gd name="connsiteX0" fmla="*/ 27424 w 57150"/>
              <a:gd name="connsiteY0" fmla="*/ 25400 h 603250"/>
              <a:gd name="connsiteX1" fmla="*/ 27424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7424" y="25400"/>
                </a:moveTo>
                <a:lnTo>
                  <a:pt x="27424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/>
          <p:cNvSpPr/>
          <p:nvPr/>
        </p:nvSpPr>
        <p:spPr>
          <a:xfrm>
            <a:off x="8096250" y="5378450"/>
            <a:ext cx="57150" cy="590550"/>
          </a:xfrm>
          <a:custGeom>
            <a:avLst/>
            <a:gdLst>
              <a:gd name="connsiteX0" fmla="*/ 27424 w 57150"/>
              <a:gd name="connsiteY0" fmla="*/ 25493 h 590550"/>
              <a:gd name="connsiteX1" fmla="*/ 27424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7424" y="25493"/>
                </a:moveTo>
                <a:lnTo>
                  <a:pt x="27424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/>
          <p:cNvSpPr/>
          <p:nvPr/>
        </p:nvSpPr>
        <p:spPr>
          <a:xfrm>
            <a:off x="8096250" y="5949950"/>
            <a:ext cx="57150" cy="1149350"/>
          </a:xfrm>
          <a:custGeom>
            <a:avLst/>
            <a:gdLst>
              <a:gd name="connsiteX0" fmla="*/ 27424 w 57150"/>
              <a:gd name="connsiteY0" fmla="*/ 19235 h 1149350"/>
              <a:gd name="connsiteX1" fmla="*/ 27424 w 57150"/>
              <a:gd name="connsiteY1" fmla="*/ 1149721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9350">
                <a:moveTo>
                  <a:pt x="27424" y="19235"/>
                </a:moveTo>
                <a:lnTo>
                  <a:pt x="27424" y="1149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/>
          <p:cNvSpPr/>
          <p:nvPr/>
        </p:nvSpPr>
        <p:spPr>
          <a:xfrm>
            <a:off x="8096250" y="7080250"/>
            <a:ext cx="57150" cy="1162050"/>
          </a:xfrm>
          <a:custGeom>
            <a:avLst/>
            <a:gdLst>
              <a:gd name="connsiteX0" fmla="*/ 27424 w 57150"/>
              <a:gd name="connsiteY0" fmla="*/ 19421 h 1162050"/>
              <a:gd name="connsiteX1" fmla="*/ 27424 w 57150"/>
              <a:gd name="connsiteY1" fmla="*/ 116895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7424" y="19421"/>
                </a:moveTo>
                <a:lnTo>
                  <a:pt x="27424" y="11689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/>
          <p:cNvSpPr/>
          <p:nvPr/>
        </p:nvSpPr>
        <p:spPr>
          <a:xfrm>
            <a:off x="8832850" y="4794250"/>
            <a:ext cx="57150" cy="603250"/>
          </a:xfrm>
          <a:custGeom>
            <a:avLst/>
            <a:gdLst>
              <a:gd name="connsiteX0" fmla="*/ 21748 w 57150"/>
              <a:gd name="connsiteY0" fmla="*/ 25400 h 603250"/>
              <a:gd name="connsiteX1" fmla="*/ 21748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1748" y="25400"/>
                </a:moveTo>
                <a:lnTo>
                  <a:pt x="21748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/>
          <p:cNvSpPr/>
          <p:nvPr/>
        </p:nvSpPr>
        <p:spPr>
          <a:xfrm>
            <a:off x="8832850" y="5378450"/>
            <a:ext cx="57150" cy="590550"/>
          </a:xfrm>
          <a:custGeom>
            <a:avLst/>
            <a:gdLst>
              <a:gd name="connsiteX0" fmla="*/ 21748 w 57150"/>
              <a:gd name="connsiteY0" fmla="*/ 25493 h 590550"/>
              <a:gd name="connsiteX1" fmla="*/ 21748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1748" y="25493"/>
                </a:moveTo>
                <a:lnTo>
                  <a:pt x="21748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/>
          <p:cNvSpPr/>
          <p:nvPr/>
        </p:nvSpPr>
        <p:spPr>
          <a:xfrm>
            <a:off x="8832850" y="5949950"/>
            <a:ext cx="57150" cy="1149350"/>
          </a:xfrm>
          <a:custGeom>
            <a:avLst/>
            <a:gdLst>
              <a:gd name="connsiteX0" fmla="*/ 21748 w 57150"/>
              <a:gd name="connsiteY0" fmla="*/ 19235 h 1149350"/>
              <a:gd name="connsiteX1" fmla="*/ 21748 w 57150"/>
              <a:gd name="connsiteY1" fmla="*/ 1149721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49350">
                <a:moveTo>
                  <a:pt x="21748" y="19235"/>
                </a:moveTo>
                <a:lnTo>
                  <a:pt x="21748" y="1149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/>
          <p:cNvSpPr/>
          <p:nvPr/>
        </p:nvSpPr>
        <p:spPr>
          <a:xfrm>
            <a:off x="8832850" y="7080250"/>
            <a:ext cx="57150" cy="1162050"/>
          </a:xfrm>
          <a:custGeom>
            <a:avLst/>
            <a:gdLst>
              <a:gd name="connsiteX0" fmla="*/ 21748 w 57150"/>
              <a:gd name="connsiteY0" fmla="*/ 19421 h 1162050"/>
              <a:gd name="connsiteX1" fmla="*/ 21748 w 57150"/>
              <a:gd name="connsiteY1" fmla="*/ 116895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1748" y="19421"/>
                </a:moveTo>
                <a:lnTo>
                  <a:pt x="21748" y="11689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/>
          <p:cNvSpPr/>
          <p:nvPr/>
        </p:nvSpPr>
        <p:spPr>
          <a:xfrm>
            <a:off x="9556750" y="4794250"/>
            <a:ext cx="57150" cy="603250"/>
          </a:xfrm>
          <a:custGeom>
            <a:avLst/>
            <a:gdLst>
              <a:gd name="connsiteX0" fmla="*/ 28773 w 57150"/>
              <a:gd name="connsiteY0" fmla="*/ 25400 h 603250"/>
              <a:gd name="connsiteX1" fmla="*/ 28773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8773" y="25400"/>
                </a:moveTo>
                <a:lnTo>
                  <a:pt x="28773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/>
          <p:cNvSpPr/>
          <p:nvPr/>
        </p:nvSpPr>
        <p:spPr>
          <a:xfrm>
            <a:off x="9556750" y="5378450"/>
            <a:ext cx="57150" cy="590550"/>
          </a:xfrm>
          <a:custGeom>
            <a:avLst/>
            <a:gdLst>
              <a:gd name="connsiteX0" fmla="*/ 28773 w 57150"/>
              <a:gd name="connsiteY0" fmla="*/ 25493 h 590550"/>
              <a:gd name="connsiteX1" fmla="*/ 28773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8773" y="25493"/>
                </a:moveTo>
                <a:lnTo>
                  <a:pt x="28773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/>
          <p:cNvSpPr/>
          <p:nvPr/>
        </p:nvSpPr>
        <p:spPr>
          <a:xfrm>
            <a:off x="9556750" y="5949950"/>
            <a:ext cx="57150" cy="577850"/>
          </a:xfrm>
          <a:custGeom>
            <a:avLst/>
            <a:gdLst>
              <a:gd name="connsiteX0" fmla="*/ 28773 w 57150"/>
              <a:gd name="connsiteY0" fmla="*/ 19235 h 577850"/>
              <a:gd name="connsiteX1" fmla="*/ 28773 w 57150"/>
              <a:gd name="connsiteY1" fmla="*/ 584478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7850">
                <a:moveTo>
                  <a:pt x="28773" y="19235"/>
                </a:moveTo>
                <a:lnTo>
                  <a:pt x="28773" y="5844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/>
          <p:cNvSpPr/>
          <p:nvPr/>
        </p:nvSpPr>
        <p:spPr>
          <a:xfrm>
            <a:off x="9556750" y="6508750"/>
            <a:ext cx="57150" cy="590550"/>
          </a:xfrm>
          <a:custGeom>
            <a:avLst/>
            <a:gdLst>
              <a:gd name="connsiteX0" fmla="*/ 28773 w 57150"/>
              <a:gd name="connsiteY0" fmla="*/ 25678 h 590550"/>
              <a:gd name="connsiteX1" fmla="*/ 28773 w 57150"/>
              <a:gd name="connsiteY1" fmla="*/ 590921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8773" y="25678"/>
                </a:moveTo>
                <a:lnTo>
                  <a:pt x="28773" y="5909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/>
          <p:cNvSpPr/>
          <p:nvPr/>
        </p:nvSpPr>
        <p:spPr>
          <a:xfrm>
            <a:off x="9556750" y="7080250"/>
            <a:ext cx="57150" cy="577850"/>
          </a:xfrm>
          <a:custGeom>
            <a:avLst/>
            <a:gdLst>
              <a:gd name="connsiteX0" fmla="*/ 28773 w 57150"/>
              <a:gd name="connsiteY0" fmla="*/ 19421 h 577850"/>
              <a:gd name="connsiteX1" fmla="*/ 28773 w 57150"/>
              <a:gd name="connsiteY1" fmla="*/ 584662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7850">
                <a:moveTo>
                  <a:pt x="28773" y="19421"/>
                </a:moveTo>
                <a:lnTo>
                  <a:pt x="28773" y="5846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/>
          <p:cNvSpPr/>
          <p:nvPr/>
        </p:nvSpPr>
        <p:spPr>
          <a:xfrm>
            <a:off x="9556750" y="7639050"/>
            <a:ext cx="57150" cy="603250"/>
          </a:xfrm>
          <a:custGeom>
            <a:avLst/>
            <a:gdLst>
              <a:gd name="connsiteX0" fmla="*/ 28773 w 57150"/>
              <a:gd name="connsiteY0" fmla="*/ 25862 h 603250"/>
              <a:gd name="connsiteX1" fmla="*/ 28773 w 57150"/>
              <a:gd name="connsiteY1" fmla="*/ 610155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8773" y="25862"/>
                </a:moveTo>
                <a:lnTo>
                  <a:pt x="28773" y="6101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/>
          <p:cNvSpPr/>
          <p:nvPr/>
        </p:nvSpPr>
        <p:spPr>
          <a:xfrm>
            <a:off x="5886450" y="5378450"/>
            <a:ext cx="4438650" cy="57150"/>
          </a:xfrm>
          <a:custGeom>
            <a:avLst/>
            <a:gdLst>
              <a:gd name="connsiteX0" fmla="*/ 25400 w 4438650"/>
              <a:gd name="connsiteY0" fmla="*/ 25493 h 57150"/>
              <a:gd name="connsiteX1" fmla="*/ 4449048 w 4438650"/>
              <a:gd name="connsiteY1" fmla="*/ 2549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57150">
                <a:moveTo>
                  <a:pt x="25400" y="25493"/>
                </a:moveTo>
                <a:lnTo>
                  <a:pt x="4449048" y="254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/>
          <p:cNvSpPr/>
          <p:nvPr/>
        </p:nvSpPr>
        <p:spPr>
          <a:xfrm>
            <a:off x="5886450" y="5949950"/>
            <a:ext cx="4438650" cy="57150"/>
          </a:xfrm>
          <a:custGeom>
            <a:avLst/>
            <a:gdLst>
              <a:gd name="connsiteX0" fmla="*/ 25400 w 4438650"/>
              <a:gd name="connsiteY0" fmla="*/ 19235 h 57150"/>
              <a:gd name="connsiteX1" fmla="*/ 4449048 w 4438650"/>
              <a:gd name="connsiteY1" fmla="*/ 192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57150">
                <a:moveTo>
                  <a:pt x="25400" y="19235"/>
                </a:moveTo>
                <a:lnTo>
                  <a:pt x="4449048" y="192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/>
          <p:cNvSpPr/>
          <p:nvPr/>
        </p:nvSpPr>
        <p:spPr>
          <a:xfrm>
            <a:off x="5886450" y="6508750"/>
            <a:ext cx="3689350" cy="57150"/>
          </a:xfrm>
          <a:custGeom>
            <a:avLst/>
            <a:gdLst>
              <a:gd name="connsiteX0" fmla="*/ 25400 w 3689350"/>
              <a:gd name="connsiteY0" fmla="*/ 25678 h 57150"/>
              <a:gd name="connsiteX1" fmla="*/ 3699073 w 3689350"/>
              <a:gd name="connsiteY1" fmla="*/ 2567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9350" h="57150">
                <a:moveTo>
                  <a:pt x="25400" y="25678"/>
                </a:moveTo>
                <a:lnTo>
                  <a:pt x="3699073" y="256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/>
          <p:cNvSpPr/>
          <p:nvPr/>
        </p:nvSpPr>
        <p:spPr>
          <a:xfrm>
            <a:off x="9556750" y="6508750"/>
            <a:ext cx="768350" cy="57150"/>
          </a:xfrm>
          <a:custGeom>
            <a:avLst/>
            <a:gdLst>
              <a:gd name="connsiteX0" fmla="*/ 28773 w 768350"/>
              <a:gd name="connsiteY0" fmla="*/ 25678 h 57150"/>
              <a:gd name="connsiteX1" fmla="*/ 778748 w 768350"/>
              <a:gd name="connsiteY1" fmla="*/ 2567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8773" y="25678"/>
                </a:moveTo>
                <a:lnTo>
                  <a:pt x="778748" y="256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/>
          <p:cNvSpPr/>
          <p:nvPr/>
        </p:nvSpPr>
        <p:spPr>
          <a:xfrm>
            <a:off x="5886450" y="7080250"/>
            <a:ext cx="1504950" cy="57150"/>
          </a:xfrm>
          <a:custGeom>
            <a:avLst/>
            <a:gdLst>
              <a:gd name="connsiteX0" fmla="*/ 25400 w 1504950"/>
              <a:gd name="connsiteY0" fmla="*/ 19421 h 57150"/>
              <a:gd name="connsiteX1" fmla="*/ 1506300 w 1504950"/>
              <a:gd name="connsiteY1" fmla="*/ 194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4950" h="57150">
                <a:moveTo>
                  <a:pt x="25400" y="19421"/>
                </a:moveTo>
                <a:lnTo>
                  <a:pt x="1506300" y="194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/>
          <p:cNvSpPr/>
          <p:nvPr/>
        </p:nvSpPr>
        <p:spPr>
          <a:xfrm>
            <a:off x="7372350" y="7080250"/>
            <a:ext cx="742950" cy="57150"/>
          </a:xfrm>
          <a:custGeom>
            <a:avLst/>
            <a:gdLst>
              <a:gd name="connsiteX0" fmla="*/ 20400 w 742950"/>
              <a:gd name="connsiteY0" fmla="*/ 19421 h 57150"/>
              <a:gd name="connsiteX1" fmla="*/ 751324 w 742950"/>
              <a:gd name="connsiteY1" fmla="*/ 194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0400" y="19421"/>
                </a:moveTo>
                <a:lnTo>
                  <a:pt x="751324" y="194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/>
          <p:cNvSpPr/>
          <p:nvPr/>
        </p:nvSpPr>
        <p:spPr>
          <a:xfrm>
            <a:off x="8096250" y="7080250"/>
            <a:ext cx="755650" cy="57150"/>
          </a:xfrm>
          <a:custGeom>
            <a:avLst/>
            <a:gdLst>
              <a:gd name="connsiteX0" fmla="*/ 27424 w 755650"/>
              <a:gd name="connsiteY0" fmla="*/ 19421 h 57150"/>
              <a:gd name="connsiteX1" fmla="*/ 758348 w 755650"/>
              <a:gd name="connsiteY1" fmla="*/ 194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650" h="57150">
                <a:moveTo>
                  <a:pt x="27424" y="19421"/>
                </a:moveTo>
                <a:lnTo>
                  <a:pt x="758348" y="194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/>
          <p:cNvSpPr/>
          <p:nvPr/>
        </p:nvSpPr>
        <p:spPr>
          <a:xfrm>
            <a:off x="8832850" y="7080250"/>
            <a:ext cx="742950" cy="57150"/>
          </a:xfrm>
          <a:custGeom>
            <a:avLst/>
            <a:gdLst>
              <a:gd name="connsiteX0" fmla="*/ 21748 w 742950"/>
              <a:gd name="connsiteY0" fmla="*/ 19421 h 57150"/>
              <a:gd name="connsiteX1" fmla="*/ 752673 w 742950"/>
              <a:gd name="connsiteY1" fmla="*/ 194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1748" y="19421"/>
                </a:moveTo>
                <a:lnTo>
                  <a:pt x="752673" y="194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/>
          <p:cNvSpPr/>
          <p:nvPr/>
        </p:nvSpPr>
        <p:spPr>
          <a:xfrm>
            <a:off x="9556750" y="7080250"/>
            <a:ext cx="768350" cy="57150"/>
          </a:xfrm>
          <a:custGeom>
            <a:avLst/>
            <a:gdLst>
              <a:gd name="connsiteX0" fmla="*/ 28773 w 768350"/>
              <a:gd name="connsiteY0" fmla="*/ 19421 h 57150"/>
              <a:gd name="connsiteX1" fmla="*/ 778748 w 768350"/>
              <a:gd name="connsiteY1" fmla="*/ 194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8773" y="19421"/>
                </a:moveTo>
                <a:lnTo>
                  <a:pt x="778748" y="194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/>
          <p:cNvSpPr/>
          <p:nvPr/>
        </p:nvSpPr>
        <p:spPr>
          <a:xfrm>
            <a:off x="5886450" y="7639050"/>
            <a:ext cx="1504950" cy="57150"/>
          </a:xfrm>
          <a:custGeom>
            <a:avLst/>
            <a:gdLst>
              <a:gd name="connsiteX0" fmla="*/ 25400 w 1504950"/>
              <a:gd name="connsiteY0" fmla="*/ 25862 h 57150"/>
              <a:gd name="connsiteX1" fmla="*/ 1506300 w 1504950"/>
              <a:gd name="connsiteY1" fmla="*/ 258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4950" h="57150">
                <a:moveTo>
                  <a:pt x="25400" y="25862"/>
                </a:moveTo>
                <a:lnTo>
                  <a:pt x="1506300" y="258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/>
          <p:cNvSpPr/>
          <p:nvPr/>
        </p:nvSpPr>
        <p:spPr>
          <a:xfrm>
            <a:off x="7372350" y="7639050"/>
            <a:ext cx="742950" cy="57150"/>
          </a:xfrm>
          <a:custGeom>
            <a:avLst/>
            <a:gdLst>
              <a:gd name="connsiteX0" fmla="*/ 20400 w 742950"/>
              <a:gd name="connsiteY0" fmla="*/ 25862 h 57150"/>
              <a:gd name="connsiteX1" fmla="*/ 751324 w 742950"/>
              <a:gd name="connsiteY1" fmla="*/ 258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0400" y="25862"/>
                </a:moveTo>
                <a:lnTo>
                  <a:pt x="751324" y="258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/>
          <p:cNvSpPr/>
          <p:nvPr/>
        </p:nvSpPr>
        <p:spPr>
          <a:xfrm>
            <a:off x="8096250" y="7639050"/>
            <a:ext cx="755650" cy="57150"/>
          </a:xfrm>
          <a:custGeom>
            <a:avLst/>
            <a:gdLst>
              <a:gd name="connsiteX0" fmla="*/ 27424 w 755650"/>
              <a:gd name="connsiteY0" fmla="*/ 25862 h 57150"/>
              <a:gd name="connsiteX1" fmla="*/ 758348 w 755650"/>
              <a:gd name="connsiteY1" fmla="*/ 258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650" h="57150">
                <a:moveTo>
                  <a:pt x="27424" y="25862"/>
                </a:moveTo>
                <a:lnTo>
                  <a:pt x="758348" y="258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/>
          <p:cNvSpPr/>
          <p:nvPr/>
        </p:nvSpPr>
        <p:spPr>
          <a:xfrm>
            <a:off x="8832850" y="7639050"/>
            <a:ext cx="742950" cy="57150"/>
          </a:xfrm>
          <a:custGeom>
            <a:avLst/>
            <a:gdLst>
              <a:gd name="connsiteX0" fmla="*/ 21748 w 742950"/>
              <a:gd name="connsiteY0" fmla="*/ 25862 h 57150"/>
              <a:gd name="connsiteX1" fmla="*/ 752673 w 742950"/>
              <a:gd name="connsiteY1" fmla="*/ 258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1748" y="25862"/>
                </a:moveTo>
                <a:lnTo>
                  <a:pt x="752673" y="258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/>
          <p:cNvSpPr/>
          <p:nvPr/>
        </p:nvSpPr>
        <p:spPr>
          <a:xfrm>
            <a:off x="9556750" y="7639050"/>
            <a:ext cx="768350" cy="57150"/>
          </a:xfrm>
          <a:custGeom>
            <a:avLst/>
            <a:gdLst>
              <a:gd name="connsiteX0" fmla="*/ 28773 w 768350"/>
              <a:gd name="connsiteY0" fmla="*/ 25862 h 57150"/>
              <a:gd name="connsiteX1" fmla="*/ 778748 w 768350"/>
              <a:gd name="connsiteY1" fmla="*/ 2586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8773" y="25862"/>
                </a:moveTo>
                <a:lnTo>
                  <a:pt x="778748" y="258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/>
          <p:cNvSpPr/>
          <p:nvPr/>
        </p:nvSpPr>
        <p:spPr>
          <a:xfrm>
            <a:off x="5911850" y="4794250"/>
            <a:ext cx="57150" cy="603250"/>
          </a:xfrm>
          <a:custGeom>
            <a:avLst/>
            <a:gdLst>
              <a:gd name="connsiteX0" fmla="*/ 19050 w 57150"/>
              <a:gd name="connsiteY0" fmla="*/ 25400 h 603250"/>
              <a:gd name="connsiteX1" fmla="*/ 19050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19050" y="25400"/>
                </a:moveTo>
                <a:lnTo>
                  <a:pt x="19050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/>
          <p:cNvSpPr/>
          <p:nvPr/>
        </p:nvSpPr>
        <p:spPr>
          <a:xfrm>
            <a:off x="5911850" y="5378450"/>
            <a:ext cx="57150" cy="590550"/>
          </a:xfrm>
          <a:custGeom>
            <a:avLst/>
            <a:gdLst>
              <a:gd name="connsiteX0" fmla="*/ 19050 w 57150"/>
              <a:gd name="connsiteY0" fmla="*/ 25493 h 590550"/>
              <a:gd name="connsiteX1" fmla="*/ 19050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19050" y="25493"/>
                </a:moveTo>
                <a:lnTo>
                  <a:pt x="19050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/>
          <p:cNvSpPr/>
          <p:nvPr/>
        </p:nvSpPr>
        <p:spPr>
          <a:xfrm>
            <a:off x="5911850" y="5949950"/>
            <a:ext cx="57150" cy="2292350"/>
          </a:xfrm>
          <a:custGeom>
            <a:avLst/>
            <a:gdLst>
              <a:gd name="connsiteX0" fmla="*/ 19050 w 57150"/>
              <a:gd name="connsiteY0" fmla="*/ 19235 h 2292350"/>
              <a:gd name="connsiteX1" fmla="*/ 19050 w 57150"/>
              <a:gd name="connsiteY1" fmla="*/ 2299255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2292350">
                <a:moveTo>
                  <a:pt x="19050" y="19235"/>
                </a:moveTo>
                <a:lnTo>
                  <a:pt x="19050" y="22992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/>
          <p:cNvSpPr/>
          <p:nvPr/>
        </p:nvSpPr>
        <p:spPr>
          <a:xfrm>
            <a:off x="10293350" y="4794250"/>
            <a:ext cx="57150" cy="603250"/>
          </a:xfrm>
          <a:custGeom>
            <a:avLst/>
            <a:gdLst>
              <a:gd name="connsiteX0" fmla="*/ 23098 w 57150"/>
              <a:gd name="connsiteY0" fmla="*/ 25400 h 603250"/>
              <a:gd name="connsiteX1" fmla="*/ 23098 w 57150"/>
              <a:gd name="connsiteY1" fmla="*/ 609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3098" y="25400"/>
                </a:moveTo>
                <a:lnTo>
                  <a:pt x="23098" y="60969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/>
          <p:cNvSpPr/>
          <p:nvPr/>
        </p:nvSpPr>
        <p:spPr>
          <a:xfrm>
            <a:off x="10293350" y="5378450"/>
            <a:ext cx="57150" cy="590550"/>
          </a:xfrm>
          <a:custGeom>
            <a:avLst/>
            <a:gdLst>
              <a:gd name="connsiteX0" fmla="*/ 23098 w 57150"/>
              <a:gd name="connsiteY0" fmla="*/ 25493 h 590550"/>
              <a:gd name="connsiteX1" fmla="*/ 23098 w 57150"/>
              <a:gd name="connsiteY1" fmla="*/ 59073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3098" y="25493"/>
                </a:moveTo>
                <a:lnTo>
                  <a:pt x="23098" y="5907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/>
          <p:cNvSpPr/>
          <p:nvPr/>
        </p:nvSpPr>
        <p:spPr>
          <a:xfrm>
            <a:off x="10293350" y="5949950"/>
            <a:ext cx="57150" cy="577850"/>
          </a:xfrm>
          <a:custGeom>
            <a:avLst/>
            <a:gdLst>
              <a:gd name="connsiteX0" fmla="*/ 23098 w 57150"/>
              <a:gd name="connsiteY0" fmla="*/ 19235 h 577850"/>
              <a:gd name="connsiteX1" fmla="*/ 23098 w 57150"/>
              <a:gd name="connsiteY1" fmla="*/ 584478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7850">
                <a:moveTo>
                  <a:pt x="23098" y="19235"/>
                </a:moveTo>
                <a:lnTo>
                  <a:pt x="23098" y="5844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/>
          <p:cNvSpPr/>
          <p:nvPr/>
        </p:nvSpPr>
        <p:spPr>
          <a:xfrm>
            <a:off x="10293350" y="6508750"/>
            <a:ext cx="57150" cy="590550"/>
          </a:xfrm>
          <a:custGeom>
            <a:avLst/>
            <a:gdLst>
              <a:gd name="connsiteX0" fmla="*/ 23098 w 57150"/>
              <a:gd name="connsiteY0" fmla="*/ 25678 h 590550"/>
              <a:gd name="connsiteX1" fmla="*/ 23098 w 57150"/>
              <a:gd name="connsiteY1" fmla="*/ 590921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90550">
                <a:moveTo>
                  <a:pt x="23098" y="25678"/>
                </a:moveTo>
                <a:lnTo>
                  <a:pt x="23098" y="5909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/>
          <p:cNvSpPr/>
          <p:nvPr/>
        </p:nvSpPr>
        <p:spPr>
          <a:xfrm>
            <a:off x="10293350" y="7080250"/>
            <a:ext cx="57150" cy="577850"/>
          </a:xfrm>
          <a:custGeom>
            <a:avLst/>
            <a:gdLst>
              <a:gd name="connsiteX0" fmla="*/ 23098 w 57150"/>
              <a:gd name="connsiteY0" fmla="*/ 19421 h 577850"/>
              <a:gd name="connsiteX1" fmla="*/ 23098 w 57150"/>
              <a:gd name="connsiteY1" fmla="*/ 584662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7850">
                <a:moveTo>
                  <a:pt x="23098" y="19421"/>
                </a:moveTo>
                <a:lnTo>
                  <a:pt x="23098" y="58466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/>
          <p:cNvSpPr/>
          <p:nvPr/>
        </p:nvSpPr>
        <p:spPr>
          <a:xfrm>
            <a:off x="10293350" y="7639050"/>
            <a:ext cx="57150" cy="603250"/>
          </a:xfrm>
          <a:custGeom>
            <a:avLst/>
            <a:gdLst>
              <a:gd name="connsiteX0" fmla="*/ 23098 w 57150"/>
              <a:gd name="connsiteY0" fmla="*/ 25862 h 603250"/>
              <a:gd name="connsiteX1" fmla="*/ 23098 w 57150"/>
              <a:gd name="connsiteY1" fmla="*/ 610155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03250">
                <a:moveTo>
                  <a:pt x="23098" y="25862"/>
                </a:moveTo>
                <a:lnTo>
                  <a:pt x="23098" y="61015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/>
          <p:cNvSpPr/>
          <p:nvPr/>
        </p:nvSpPr>
        <p:spPr>
          <a:xfrm>
            <a:off x="5886450" y="4819650"/>
            <a:ext cx="4438650" cy="57150"/>
          </a:xfrm>
          <a:custGeom>
            <a:avLst/>
            <a:gdLst>
              <a:gd name="connsiteX0" fmla="*/ 25400 w 4438650"/>
              <a:gd name="connsiteY0" fmla="*/ 19050 h 57150"/>
              <a:gd name="connsiteX1" fmla="*/ 4449048 w 44386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57150">
                <a:moveTo>
                  <a:pt x="25400" y="19050"/>
                </a:moveTo>
                <a:lnTo>
                  <a:pt x="444904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/>
          <p:cNvSpPr/>
          <p:nvPr/>
        </p:nvSpPr>
        <p:spPr>
          <a:xfrm>
            <a:off x="5886450" y="8210550"/>
            <a:ext cx="1504950" cy="57150"/>
          </a:xfrm>
          <a:custGeom>
            <a:avLst/>
            <a:gdLst>
              <a:gd name="connsiteX0" fmla="*/ 25400 w 1504950"/>
              <a:gd name="connsiteY0" fmla="*/ 19605 h 57150"/>
              <a:gd name="connsiteX1" fmla="*/ 1506300 w 1504950"/>
              <a:gd name="connsiteY1" fmla="*/ 1960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4950" h="57150">
                <a:moveTo>
                  <a:pt x="25400" y="19605"/>
                </a:moveTo>
                <a:lnTo>
                  <a:pt x="1506300" y="1960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/>
          <p:cNvSpPr/>
          <p:nvPr/>
        </p:nvSpPr>
        <p:spPr>
          <a:xfrm>
            <a:off x="7372350" y="8210550"/>
            <a:ext cx="742950" cy="57150"/>
          </a:xfrm>
          <a:custGeom>
            <a:avLst/>
            <a:gdLst>
              <a:gd name="connsiteX0" fmla="*/ 20400 w 742950"/>
              <a:gd name="connsiteY0" fmla="*/ 19605 h 57150"/>
              <a:gd name="connsiteX1" fmla="*/ 751324 w 742950"/>
              <a:gd name="connsiteY1" fmla="*/ 1960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0400" y="19605"/>
                </a:moveTo>
                <a:lnTo>
                  <a:pt x="751324" y="1960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/>
          <p:cNvSpPr/>
          <p:nvPr/>
        </p:nvSpPr>
        <p:spPr>
          <a:xfrm>
            <a:off x="8096250" y="8210550"/>
            <a:ext cx="755650" cy="57150"/>
          </a:xfrm>
          <a:custGeom>
            <a:avLst/>
            <a:gdLst>
              <a:gd name="connsiteX0" fmla="*/ 27424 w 755650"/>
              <a:gd name="connsiteY0" fmla="*/ 19605 h 57150"/>
              <a:gd name="connsiteX1" fmla="*/ 758348 w 755650"/>
              <a:gd name="connsiteY1" fmla="*/ 1960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5650" h="57150">
                <a:moveTo>
                  <a:pt x="27424" y="19605"/>
                </a:moveTo>
                <a:lnTo>
                  <a:pt x="758348" y="1960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/>
          <p:cNvSpPr/>
          <p:nvPr/>
        </p:nvSpPr>
        <p:spPr>
          <a:xfrm>
            <a:off x="8832850" y="8210550"/>
            <a:ext cx="742950" cy="57150"/>
          </a:xfrm>
          <a:custGeom>
            <a:avLst/>
            <a:gdLst>
              <a:gd name="connsiteX0" fmla="*/ 21748 w 742950"/>
              <a:gd name="connsiteY0" fmla="*/ 19605 h 57150"/>
              <a:gd name="connsiteX1" fmla="*/ 752673 w 742950"/>
              <a:gd name="connsiteY1" fmla="*/ 1960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57150">
                <a:moveTo>
                  <a:pt x="21748" y="19605"/>
                </a:moveTo>
                <a:lnTo>
                  <a:pt x="752673" y="1960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/>
          <p:cNvSpPr/>
          <p:nvPr/>
        </p:nvSpPr>
        <p:spPr>
          <a:xfrm>
            <a:off x="9556750" y="8210550"/>
            <a:ext cx="768350" cy="57150"/>
          </a:xfrm>
          <a:custGeom>
            <a:avLst/>
            <a:gdLst>
              <a:gd name="connsiteX0" fmla="*/ 28773 w 768350"/>
              <a:gd name="connsiteY0" fmla="*/ 19605 h 57150"/>
              <a:gd name="connsiteX1" fmla="*/ 778748 w 768350"/>
              <a:gd name="connsiteY1" fmla="*/ 1960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8773" y="19605"/>
                </a:moveTo>
                <a:lnTo>
                  <a:pt x="778748" y="1960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/>
          <p:cNvSpPr/>
          <p:nvPr/>
        </p:nvSpPr>
        <p:spPr>
          <a:xfrm>
            <a:off x="5657850" y="4616450"/>
            <a:ext cx="4908550" cy="920750"/>
          </a:xfrm>
          <a:custGeom>
            <a:avLst/>
            <a:gdLst>
              <a:gd name="connsiteX0" fmla="*/ 27517 w 4908550"/>
              <a:gd name="connsiteY0" fmla="*/ 31534 h 920750"/>
              <a:gd name="connsiteX1" fmla="*/ 4912784 w 4908550"/>
              <a:gd name="connsiteY1" fmla="*/ 31534 h 920750"/>
              <a:gd name="connsiteX2" fmla="*/ 4912784 w 4908550"/>
              <a:gd name="connsiteY2" fmla="*/ 931779 h 920750"/>
              <a:gd name="connsiteX3" fmla="*/ 27517 w 4908550"/>
              <a:gd name="connsiteY3" fmla="*/ 931779 h 920750"/>
              <a:gd name="connsiteX4" fmla="*/ 27517 w 4908550"/>
              <a:gd name="connsiteY4" fmla="*/ 31534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8550" h="920750">
                <a:moveTo>
                  <a:pt x="27517" y="31534"/>
                </a:moveTo>
                <a:lnTo>
                  <a:pt x="4912784" y="31534"/>
                </a:lnTo>
                <a:lnTo>
                  <a:pt x="4912784" y="931779"/>
                </a:lnTo>
                <a:lnTo>
                  <a:pt x="27517" y="931779"/>
                </a:lnTo>
                <a:lnTo>
                  <a:pt x="27517" y="315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extBox 750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6184900" y="4912461"/>
            <a:ext cx="4005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36600" algn="l"/>
                <a:tab pos="1460500" algn="l"/>
                <a:tab pos="2197100" algn="l"/>
                <a:tab pos="2921000" algn="l"/>
                <a:tab pos="36576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52" name="TextBox 752"/>
          <p:cNvSpPr txBox="1"/>
          <p:nvPr/>
        </p:nvSpPr>
        <p:spPr>
          <a:xfrm>
            <a:off x="6057900" y="5471261"/>
            <a:ext cx="4132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0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0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6057900" y="6042761"/>
            <a:ext cx="4132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0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0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6057900" y="6601561"/>
            <a:ext cx="4132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38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2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85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80" dirty="0">
                <a:solidFill>
                  <a:srgbClr val="000000"/>
                </a:solidFill>
                <a:latin typeface="Times New Roman"/>
                <a:ea typeface="Times New Roman"/>
              </a:rPr>
              <a:t>0.7</a:t>
            </a:r>
            <a:r>
              <a:rPr lang="en-US" altLang="zh-CN" sz="2400" spc="2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85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3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80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3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69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6184900" y="7173061"/>
            <a:ext cx="4005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36600" algn="l"/>
                <a:tab pos="14605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2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7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40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6184900" y="7731861"/>
            <a:ext cx="40052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36600" algn="l"/>
                <a:tab pos="14605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2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7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4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5400" y="2593361"/>
          <a:ext cx="13815104" cy="130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6413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BB9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86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80432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61822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6944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2068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9891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5013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86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3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Box 758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54150" y="2593361"/>
          <a:ext cx="13656354" cy="130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0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3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6413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62836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61822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6944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2068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9891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5013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5079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3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85367" y="4819650"/>
          <a:ext cx="4923365" cy="349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5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59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2157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45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2022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320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8876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2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73501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7549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73501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2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5900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21574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2159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2157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T w="38100">
                      <a:solidFill>
                        <a:srgbClr val="2659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Box 761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54150" y="2593361"/>
          <a:ext cx="13815476" cy="130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5417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62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64138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24"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4765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6668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449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62836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61822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6944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2068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9891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55013">
                        <a:lnSpc>
                          <a:spcPct val="106666"/>
                        </a:lnSpc>
                      </a:pPr>
                      <a:r>
                        <a:rPr lang="en-US" altLang="zh-CN" sz="2400" spc="-1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..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86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3722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3154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9668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94791">
                        <a:lnSpc>
                          <a:spcPct val="106666"/>
                        </a:lnSpc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80"/>
                        </a:lnSpc>
                      </a:pPr>
                      <a:endParaRPr lang="en-US" dirty="0"/>
                    </a:p>
                    <a:p>
                      <a:pPr marL="0" indent="229613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85367" y="4819650"/>
          <a:ext cx="4923365" cy="353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429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5900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21574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4549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20225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3201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30"/>
                        </a:lnSpc>
                      </a:pPr>
                      <a:endParaRPr lang="en-US" dirty="0"/>
                    </a:p>
                    <a:p>
                      <a:pPr marL="0" indent="218876">
                        <a:lnSpc>
                          <a:spcPct val="106666"/>
                        </a:lnSpc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2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73501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0.6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30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8900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1874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7549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0.7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73501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BB9E29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5900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21574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5416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0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5900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21574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4549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0525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86201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18876">
                        <a:lnSpc>
                          <a:spcPct val="106666"/>
                        </a:lnSpc>
                        <a:spcBef>
                          <a:spcPts val="225"/>
                        </a:spcBef>
                      </a:pP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BB9E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 w="38100">
                      <a:solidFill>
                        <a:srgbClr val="BB9E29"/>
                      </a:solidFill>
                      <a:prstDash val="solid"/>
                    </a:lnL>
                    <a:lnR w="38100">
                      <a:solidFill>
                        <a:srgbClr val="2659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8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2659EF"/>
                      </a:solidFill>
                      <a:prstDash val="solid"/>
                    </a:lnL>
                    <a:lnR w="38100">
                      <a:solidFill>
                        <a:srgbClr val="BB9E29"/>
                      </a:solidFill>
                      <a:prstDash val="solid"/>
                    </a:lnR>
                    <a:lnT w="38100">
                      <a:solidFill>
                        <a:srgbClr val="2659EF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T w="38100">
                      <a:solidFill>
                        <a:srgbClr val="BB9E29"/>
                      </a:solidFill>
                      <a:prstDash val="solid"/>
                    </a:lnT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R w="38100">
                      <a:solidFill>
                        <a:srgbClr val="2659EF"/>
                      </a:solidFill>
                      <a:prstDash val="solid"/>
                    </a:lnR>
                    <a:lnB w="38100">
                      <a:solidFill>
                        <a:srgbClr val="2659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46020"/>
            <a:ext cx="12153900" cy="3345180"/>
          </a:xfrm>
          <a:prstGeom prst="rect">
            <a:avLst/>
          </a:prstGeom>
        </p:spPr>
      </p:pic>
      <p:sp>
        <p:nvSpPr>
          <p:cNvPr id="2" name="TextBox 13"/>
          <p:cNvSpPr txBox="1"/>
          <p:nvPr/>
        </p:nvSpPr>
        <p:spPr>
          <a:xfrm>
            <a:off x="3187700" y="668934"/>
            <a:ext cx="9895421" cy="7181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1780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00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6250" spc="740" dirty="0">
                <a:solidFill>
                  <a:srgbClr val="1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6250" spc="3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550" dirty="0">
                <a:solidFill>
                  <a:srgbClr val="100000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6250" spc="3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494" dirty="0">
                <a:solidFill>
                  <a:srgbClr val="1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6250" spc="3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580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250" spc="3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625" dirty="0">
                <a:solidFill>
                  <a:srgbClr val="100000"/>
                </a:solidFill>
                <a:latin typeface="Times New Roman"/>
                <a:ea typeface="Times New Roman"/>
              </a:rPr>
              <a:t>grayscale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Freeform 764"/>
          <p:cNvSpPr/>
          <p:nvPr/>
        </p:nvSpPr>
        <p:spPr>
          <a:xfrm>
            <a:off x="2203450" y="2813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/>
          <p:cNvSpPr/>
          <p:nvPr/>
        </p:nvSpPr>
        <p:spPr>
          <a:xfrm>
            <a:off x="2952750" y="28130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/>
          <p:cNvSpPr/>
          <p:nvPr/>
        </p:nvSpPr>
        <p:spPr>
          <a:xfrm>
            <a:off x="3714750" y="2813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/>
          <p:cNvSpPr/>
          <p:nvPr/>
        </p:nvSpPr>
        <p:spPr>
          <a:xfrm>
            <a:off x="4464050" y="2813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/>
          <p:cNvSpPr/>
          <p:nvPr/>
        </p:nvSpPr>
        <p:spPr>
          <a:xfrm>
            <a:off x="5213350" y="28130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/>
          <p:cNvSpPr/>
          <p:nvPr/>
        </p:nvSpPr>
        <p:spPr>
          <a:xfrm>
            <a:off x="1454150" y="2813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/>
          <p:cNvSpPr/>
          <p:nvPr/>
        </p:nvSpPr>
        <p:spPr>
          <a:xfrm>
            <a:off x="5975350" y="28130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/>
          <p:cNvSpPr/>
          <p:nvPr/>
        </p:nvSpPr>
        <p:spPr>
          <a:xfrm>
            <a:off x="1428750" y="2838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/>
          <p:cNvSpPr/>
          <p:nvPr/>
        </p:nvSpPr>
        <p:spPr>
          <a:xfrm>
            <a:off x="1428750" y="3587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/>
          <p:cNvSpPr/>
          <p:nvPr/>
        </p:nvSpPr>
        <p:spPr>
          <a:xfrm>
            <a:off x="6737350" y="2813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/>
          <p:cNvSpPr/>
          <p:nvPr/>
        </p:nvSpPr>
        <p:spPr>
          <a:xfrm>
            <a:off x="7486650" y="28130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/>
          <p:cNvSpPr/>
          <p:nvPr/>
        </p:nvSpPr>
        <p:spPr>
          <a:xfrm>
            <a:off x="8248650" y="2813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/>
          <p:cNvSpPr/>
          <p:nvPr/>
        </p:nvSpPr>
        <p:spPr>
          <a:xfrm>
            <a:off x="8997950" y="2813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/>
          <p:cNvSpPr/>
          <p:nvPr/>
        </p:nvSpPr>
        <p:spPr>
          <a:xfrm>
            <a:off x="9747250" y="2813050"/>
            <a:ext cx="57150" cy="806450"/>
          </a:xfrm>
          <a:custGeom>
            <a:avLst/>
            <a:gdLst>
              <a:gd name="connsiteX0" fmla="*/ 30736 w 57150"/>
              <a:gd name="connsiteY0" fmla="*/ 25400 h 806450"/>
              <a:gd name="connsiteX1" fmla="*/ 30736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6" y="25400"/>
                </a:moveTo>
                <a:lnTo>
                  <a:pt x="30736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/>
          <p:cNvSpPr/>
          <p:nvPr/>
        </p:nvSpPr>
        <p:spPr>
          <a:xfrm>
            <a:off x="5988050" y="2813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/>
          <p:cNvSpPr/>
          <p:nvPr/>
        </p:nvSpPr>
        <p:spPr>
          <a:xfrm>
            <a:off x="10509250" y="28130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/>
          <p:cNvSpPr/>
          <p:nvPr/>
        </p:nvSpPr>
        <p:spPr>
          <a:xfrm>
            <a:off x="5962650" y="2838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/>
          <p:cNvSpPr/>
          <p:nvPr/>
        </p:nvSpPr>
        <p:spPr>
          <a:xfrm>
            <a:off x="5962650" y="3587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/>
          <p:cNvSpPr/>
          <p:nvPr/>
        </p:nvSpPr>
        <p:spPr>
          <a:xfrm>
            <a:off x="11258550" y="28130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/>
          <p:cNvSpPr/>
          <p:nvPr/>
        </p:nvSpPr>
        <p:spPr>
          <a:xfrm>
            <a:off x="12007850" y="28130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/>
          <p:cNvSpPr/>
          <p:nvPr/>
        </p:nvSpPr>
        <p:spPr>
          <a:xfrm>
            <a:off x="12769850" y="28130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/>
          <p:cNvSpPr/>
          <p:nvPr/>
        </p:nvSpPr>
        <p:spPr>
          <a:xfrm>
            <a:off x="13519150" y="28130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/>
          <p:cNvSpPr/>
          <p:nvPr/>
        </p:nvSpPr>
        <p:spPr>
          <a:xfrm>
            <a:off x="14268450" y="2813050"/>
            <a:ext cx="57150" cy="806450"/>
          </a:xfrm>
          <a:custGeom>
            <a:avLst/>
            <a:gdLst>
              <a:gd name="connsiteX0" fmla="*/ 30736 w 57150"/>
              <a:gd name="connsiteY0" fmla="*/ 25400 h 806450"/>
              <a:gd name="connsiteX1" fmla="*/ 30736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6" y="25400"/>
                </a:moveTo>
                <a:lnTo>
                  <a:pt x="30736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/>
          <p:cNvSpPr/>
          <p:nvPr/>
        </p:nvSpPr>
        <p:spPr>
          <a:xfrm>
            <a:off x="10509250" y="28130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/>
          <p:cNvSpPr/>
          <p:nvPr/>
        </p:nvSpPr>
        <p:spPr>
          <a:xfrm>
            <a:off x="15030450" y="28130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/>
          <p:cNvSpPr/>
          <p:nvPr/>
        </p:nvSpPr>
        <p:spPr>
          <a:xfrm>
            <a:off x="10483850" y="28384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/>
          <p:cNvSpPr/>
          <p:nvPr/>
        </p:nvSpPr>
        <p:spPr>
          <a:xfrm>
            <a:off x="10483850" y="35877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/>
          <p:cNvSpPr/>
          <p:nvPr/>
        </p:nvSpPr>
        <p:spPr>
          <a:xfrm>
            <a:off x="1765300" y="3886200"/>
            <a:ext cx="12928600" cy="50800"/>
          </a:xfrm>
          <a:custGeom>
            <a:avLst/>
            <a:gdLst>
              <a:gd name="connsiteX0" fmla="*/ 61805 w 12928600"/>
              <a:gd name="connsiteY0" fmla="*/ 50800 h 50800"/>
              <a:gd name="connsiteX1" fmla="*/ 112605 w 12928600"/>
              <a:gd name="connsiteY1" fmla="*/ 50800 h 50800"/>
              <a:gd name="connsiteX2" fmla="*/ 12883727 w 12928600"/>
              <a:gd name="connsiteY2" fmla="*/ 50800 h 50800"/>
              <a:gd name="connsiteX3" fmla="*/ 12934527 w 12928600"/>
              <a:gd name="connsiteY3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8600" h="50800">
                <a:moveTo>
                  <a:pt x="61805" y="50800"/>
                </a:moveTo>
                <a:lnTo>
                  <a:pt x="112605" y="50800"/>
                </a:lnTo>
                <a:lnTo>
                  <a:pt x="12883727" y="50800"/>
                </a:lnTo>
                <a:lnTo>
                  <a:pt x="12934527" y="50800"/>
                </a:lnTo>
              </a:path>
            </a:pathLst>
          </a:custGeom>
          <a:ln w="1016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/>
          <p:cNvSpPr/>
          <p:nvPr/>
        </p:nvSpPr>
        <p:spPr>
          <a:xfrm>
            <a:off x="14592300" y="3683000"/>
            <a:ext cx="444500" cy="444500"/>
          </a:xfrm>
          <a:custGeom>
            <a:avLst/>
            <a:gdLst>
              <a:gd name="connsiteX0" fmla="*/ 56731 w 444500"/>
              <a:gd name="connsiteY0" fmla="*/ 452120 h 444500"/>
              <a:gd name="connsiteX1" fmla="*/ 452970 w 444500"/>
              <a:gd name="connsiteY1" fmla="*/ 254000 h 444500"/>
              <a:gd name="connsiteX2" fmla="*/ 56731 w 444500"/>
              <a:gd name="connsiteY2" fmla="*/ 55880 h 444500"/>
              <a:gd name="connsiteX3" fmla="*/ 56731 w 444500"/>
              <a:gd name="connsiteY3" fmla="*/ 45212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444500">
                <a:moveTo>
                  <a:pt x="56731" y="452120"/>
                </a:moveTo>
                <a:lnTo>
                  <a:pt x="452970" y="254000"/>
                </a:lnTo>
                <a:lnTo>
                  <a:pt x="56731" y="55880"/>
                </a:lnTo>
                <a:lnTo>
                  <a:pt x="56731" y="45212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/>
          <p:cNvSpPr/>
          <p:nvPr/>
        </p:nvSpPr>
        <p:spPr>
          <a:xfrm>
            <a:off x="1422400" y="3683000"/>
            <a:ext cx="444500" cy="444500"/>
          </a:xfrm>
          <a:custGeom>
            <a:avLst/>
            <a:gdLst>
              <a:gd name="connsiteX0" fmla="*/ 455505 w 444500"/>
              <a:gd name="connsiteY0" fmla="*/ 55880 h 444500"/>
              <a:gd name="connsiteX1" fmla="*/ 59265 w 444500"/>
              <a:gd name="connsiteY1" fmla="*/ 254000 h 444500"/>
              <a:gd name="connsiteX2" fmla="*/ 455505 w 444500"/>
              <a:gd name="connsiteY2" fmla="*/ 452120 h 444500"/>
              <a:gd name="connsiteX3" fmla="*/ 455505 w 444500"/>
              <a:gd name="connsiteY3" fmla="*/ 5588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444500">
                <a:moveTo>
                  <a:pt x="455505" y="55880"/>
                </a:moveTo>
                <a:lnTo>
                  <a:pt x="59265" y="254000"/>
                </a:lnTo>
                <a:lnTo>
                  <a:pt x="455505" y="452120"/>
                </a:lnTo>
                <a:lnTo>
                  <a:pt x="455505" y="5588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TextBox 794"/>
          <p:cNvSpPr txBox="1"/>
          <p:nvPr/>
        </p:nvSpPr>
        <p:spPr>
          <a:xfrm>
            <a:off x="4965700" y="668934"/>
            <a:ext cx="64497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0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795" name="TextBox 795"/>
          <p:cNvSpPr txBox="1"/>
          <p:nvPr/>
        </p:nvSpPr>
        <p:spPr>
          <a:xfrm>
            <a:off x="1739900" y="3020161"/>
            <a:ext cx="131746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  <a:tab pos="4559300" algn="l"/>
                <a:tab pos="5321300" algn="l"/>
                <a:tab pos="6070600" algn="l"/>
                <a:tab pos="6819900" algn="l"/>
                <a:tab pos="7581900" algn="l"/>
                <a:tab pos="8331200" algn="l"/>
                <a:tab pos="9055100" algn="l"/>
                <a:tab pos="9804400" algn="l"/>
                <a:tab pos="10566400" algn="l"/>
                <a:tab pos="11188700" algn="l"/>
                <a:tab pos="128270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0	</a:t>
            </a:r>
            <a:r>
              <a:rPr lang="en-US" altLang="zh-CN" sz="2400" spc="45" dirty="0">
                <a:solidFill>
                  <a:srgbClr val="000000"/>
                </a:solidFill>
                <a:latin typeface="Times New Roman"/>
                <a:ea typeface="Times New Roman"/>
              </a:rPr>
              <a:t>..	..	..	..	..	..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</a:t>
            </a:r>
            <a:r>
              <a:rPr lang="en-US" altLang="zh-CN" sz="2400" spc="34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96" name="TextBox 796"/>
          <p:cNvSpPr txBox="1"/>
          <p:nvPr/>
        </p:nvSpPr>
        <p:spPr>
          <a:xfrm>
            <a:off x="5740400" y="5619394"/>
            <a:ext cx="5185512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810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20" dirty="0">
                <a:solidFill>
                  <a:srgbClr val="EF5926"/>
                </a:solidFill>
                <a:latin typeface="Times New Roman"/>
                <a:ea typeface="Times New Roman"/>
              </a:rPr>
              <a:t>784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70" dirty="0">
                <a:solidFill>
                  <a:srgbClr val="EF5926"/>
                </a:solidFill>
                <a:latin typeface="Times New Roman"/>
                <a:ea typeface="Times New Roman"/>
              </a:rPr>
              <a:t>pixels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Picture 7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667000"/>
            <a:ext cx="7551420" cy="2034540"/>
          </a:xfrm>
          <a:prstGeom prst="rect">
            <a:avLst/>
          </a:prstGeom>
        </p:spPr>
      </p:pic>
      <p:sp>
        <p:nvSpPr>
          <p:cNvPr id="2" name="Freeform 798"/>
          <p:cNvSpPr/>
          <p:nvPr/>
        </p:nvSpPr>
        <p:spPr>
          <a:xfrm>
            <a:off x="1282700" y="5003800"/>
            <a:ext cx="13423900" cy="76200"/>
          </a:xfrm>
          <a:custGeom>
            <a:avLst/>
            <a:gdLst>
              <a:gd name="connsiteX0" fmla="*/ 29096 w 13423900"/>
              <a:gd name="connsiteY0" fmla="*/ 26130 h 76200"/>
              <a:gd name="connsiteX1" fmla="*/ 13424867 w 13423900"/>
              <a:gd name="connsiteY1" fmla="*/ 261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3900" h="76200">
                <a:moveTo>
                  <a:pt x="29096" y="26130"/>
                </a:moveTo>
                <a:lnTo>
                  <a:pt x="13424867" y="26130"/>
                </a:lnTo>
              </a:path>
            </a:pathLst>
          </a:custGeom>
          <a:ln w="50800">
            <a:solidFill>
              <a:srgbClr val="8B8B8B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0" name="Picture 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876800"/>
            <a:ext cx="259080" cy="266700"/>
          </a:xfrm>
          <a:prstGeom prst="rect">
            <a:avLst/>
          </a:prstGeom>
        </p:spPr>
      </p:pic>
      <p:sp>
        <p:nvSpPr>
          <p:cNvPr id="3" name="Freeform 800"/>
          <p:cNvSpPr/>
          <p:nvPr/>
        </p:nvSpPr>
        <p:spPr>
          <a:xfrm>
            <a:off x="5194300" y="5334000"/>
            <a:ext cx="6388100" cy="2451100"/>
          </a:xfrm>
          <a:custGeom>
            <a:avLst/>
            <a:gdLst>
              <a:gd name="connsiteX0" fmla="*/ 37227 w 6388100"/>
              <a:gd name="connsiteY0" fmla="*/ 426354 h 2451100"/>
              <a:gd name="connsiteX1" fmla="*/ 1097803 w 6388100"/>
              <a:gd name="connsiteY1" fmla="*/ 426354 h 2451100"/>
              <a:gd name="connsiteX2" fmla="*/ 1886701 w 6388100"/>
              <a:gd name="connsiteY2" fmla="*/ 25543 h 2451100"/>
              <a:gd name="connsiteX3" fmla="*/ 2688667 w 6388100"/>
              <a:gd name="connsiteY3" fmla="*/ 426354 h 2451100"/>
              <a:gd name="connsiteX4" fmla="*/ 6400681 w 6388100"/>
              <a:gd name="connsiteY4" fmla="*/ 426354 h 2451100"/>
              <a:gd name="connsiteX5" fmla="*/ 6400681 w 6388100"/>
              <a:gd name="connsiteY5" fmla="*/ 2455371 h 2451100"/>
              <a:gd name="connsiteX6" fmla="*/ 37227 w 6388100"/>
              <a:gd name="connsiteY6" fmla="*/ 2455371 h 2451100"/>
              <a:gd name="connsiteX7" fmla="*/ 37227 w 6388100"/>
              <a:gd name="connsiteY7" fmla="*/ 764524 h 2451100"/>
              <a:gd name="connsiteX8" fmla="*/ 37227 w 6388100"/>
              <a:gd name="connsiteY8" fmla="*/ 426354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2451100">
                <a:moveTo>
                  <a:pt x="37227" y="426354"/>
                </a:moveTo>
                <a:lnTo>
                  <a:pt x="1097803" y="426354"/>
                </a:lnTo>
                <a:lnTo>
                  <a:pt x="1886701" y="25543"/>
                </a:lnTo>
                <a:lnTo>
                  <a:pt x="2688667" y="426354"/>
                </a:lnTo>
                <a:lnTo>
                  <a:pt x="6400681" y="426354"/>
                </a:lnTo>
                <a:lnTo>
                  <a:pt x="6400681" y="2455371"/>
                </a:lnTo>
                <a:lnTo>
                  <a:pt x="37227" y="2455371"/>
                </a:lnTo>
                <a:lnTo>
                  <a:pt x="37227" y="764524"/>
                </a:lnTo>
                <a:lnTo>
                  <a:pt x="37227" y="426354"/>
                </a:lnTo>
                <a:close/>
              </a:path>
            </a:pathLst>
          </a:custGeom>
          <a:solidFill>
            <a:srgbClr val="0000DF">
              <a:alpha val="0"/>
            </a:srgbClr>
          </a:solidFill>
          <a:ln w="50800">
            <a:solidFill>
              <a:srgbClr val="86868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2" name="Picture 8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0" y="4876800"/>
            <a:ext cx="274320" cy="266700"/>
          </a:xfrm>
          <a:prstGeom prst="rect">
            <a:avLst/>
          </a:prstGeom>
        </p:spPr>
      </p:pic>
      <p:pic>
        <p:nvPicPr>
          <p:cNvPr id="803" name="Picture 8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820" y="4876800"/>
            <a:ext cx="274320" cy="266700"/>
          </a:xfrm>
          <a:prstGeom prst="rect">
            <a:avLst/>
          </a:prstGeom>
        </p:spPr>
      </p:pic>
      <p:sp>
        <p:nvSpPr>
          <p:cNvPr id="4" name="TextBox 803"/>
          <p:cNvSpPr txBox="1"/>
          <p:nvPr/>
        </p:nvSpPr>
        <p:spPr>
          <a:xfrm>
            <a:off x="1206500" y="516890"/>
            <a:ext cx="12077657" cy="6851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90700">
              <a:lnSpc>
                <a:spcPct val="100833"/>
              </a:lnSpc>
            </a:pPr>
            <a:r>
              <a:rPr lang="en-US" altLang="zh-CN" sz="5000" spc="620" dirty="0">
                <a:solidFill>
                  <a:srgbClr val="3F3F3F"/>
                </a:solidFill>
                <a:latin typeface="Times New Roman"/>
                <a:ea typeface="Times New Roman"/>
              </a:rPr>
              <a:t>KNN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0" dirty="0">
                <a:solidFill>
                  <a:srgbClr val="3F3F3F"/>
                </a:solidFill>
                <a:latin typeface="Times New Roman"/>
                <a:ea typeface="Times New Roman"/>
              </a:rPr>
              <a:t>Implemented</a:t>
            </a:r>
            <a:r>
              <a:rPr lang="en-US" altLang="zh-CN" sz="5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35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5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5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209" dirty="0">
                <a:solidFill>
                  <a:srgbClr val="EF5927"/>
                </a:solidFill>
                <a:latin typeface="Times New Roman"/>
                <a:ea typeface="Times New Roman"/>
              </a:rPr>
              <a:t>Getting</a:t>
            </a:r>
            <a:r>
              <a:rPr lang="en-US" altLang="zh-CN" sz="2600" spc="12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EF5927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3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EF5927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Access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5" dirty="0">
                <a:solidFill>
                  <a:srgbClr val="4B4B4B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batches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4B4B4B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libraries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90"/>
              </a:lnSpc>
            </a:pPr>
            <a:endParaRPr lang="en-US" dirty="0"/>
          </a:p>
          <a:p>
            <a:pPr marL="0" indent="4241800">
              <a:lnSpc>
                <a:spcPct val="106666"/>
              </a:lnSpc>
            </a:pPr>
            <a:r>
              <a:rPr lang="en-US" altLang="zh-CN" sz="2600" spc="225" dirty="0">
                <a:solidFill>
                  <a:srgbClr val="EF5927"/>
                </a:solidFill>
                <a:latin typeface="Times New Roman"/>
                <a:ea typeface="Times New Roman"/>
              </a:rPr>
              <a:t>Calculating</a:t>
            </a:r>
            <a:r>
              <a:rPr lang="en-US" altLang="zh-CN" sz="2600" spc="15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EF5927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2600" spc="15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EF5927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4241800" hangingPunct="0">
              <a:lnSpc>
                <a:spcPct val="100833"/>
              </a:lnSpc>
            </a:pPr>
            <a:r>
              <a:rPr lang="en-US" altLang="zh-CN" sz="2600" spc="345" dirty="0">
                <a:solidFill>
                  <a:srgbClr val="4B4B4B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0" dirty="0">
                <a:solidFill>
                  <a:srgbClr val="4B4B4B"/>
                </a:solidFill>
                <a:latin typeface="Times New Roman"/>
                <a:ea typeface="Times New Roman"/>
              </a:rPr>
              <a:t>between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2600" spc="234" dirty="0">
                <a:solidFill>
                  <a:srgbClr val="4B4B4B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4B4B4B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digits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Freeform 804"/>
          <p:cNvSpPr/>
          <p:nvPr/>
        </p:nvSpPr>
        <p:spPr>
          <a:xfrm>
            <a:off x="3282950" y="24193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/>
          <p:cNvSpPr/>
          <p:nvPr/>
        </p:nvSpPr>
        <p:spPr>
          <a:xfrm>
            <a:off x="4032250" y="24193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/>
          <p:cNvSpPr/>
          <p:nvPr/>
        </p:nvSpPr>
        <p:spPr>
          <a:xfrm>
            <a:off x="4794250" y="24193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/>
          <p:cNvSpPr/>
          <p:nvPr/>
        </p:nvSpPr>
        <p:spPr>
          <a:xfrm>
            <a:off x="5543550" y="24193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/>
          <p:cNvSpPr/>
          <p:nvPr/>
        </p:nvSpPr>
        <p:spPr>
          <a:xfrm>
            <a:off x="6292850" y="24193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/>
          <p:cNvSpPr/>
          <p:nvPr/>
        </p:nvSpPr>
        <p:spPr>
          <a:xfrm>
            <a:off x="2533650" y="24193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/>
          <p:cNvSpPr/>
          <p:nvPr/>
        </p:nvSpPr>
        <p:spPr>
          <a:xfrm>
            <a:off x="7054850" y="24193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/>
          <p:cNvSpPr/>
          <p:nvPr/>
        </p:nvSpPr>
        <p:spPr>
          <a:xfrm>
            <a:off x="2508250" y="24447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/>
          <p:cNvSpPr/>
          <p:nvPr/>
        </p:nvSpPr>
        <p:spPr>
          <a:xfrm>
            <a:off x="2508250" y="31940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/>
          <p:cNvSpPr/>
          <p:nvPr/>
        </p:nvSpPr>
        <p:spPr>
          <a:xfrm>
            <a:off x="9925050" y="24193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/>
          <p:cNvSpPr/>
          <p:nvPr/>
        </p:nvSpPr>
        <p:spPr>
          <a:xfrm>
            <a:off x="10674350" y="24193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/>
          <p:cNvSpPr/>
          <p:nvPr/>
        </p:nvSpPr>
        <p:spPr>
          <a:xfrm>
            <a:off x="11436350" y="24193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/>
          <p:cNvSpPr/>
          <p:nvPr/>
        </p:nvSpPr>
        <p:spPr>
          <a:xfrm>
            <a:off x="12185650" y="24193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/>
          <p:cNvSpPr/>
          <p:nvPr/>
        </p:nvSpPr>
        <p:spPr>
          <a:xfrm>
            <a:off x="12934950" y="24193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/>
          <p:cNvSpPr/>
          <p:nvPr/>
        </p:nvSpPr>
        <p:spPr>
          <a:xfrm>
            <a:off x="9175750" y="24193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/>
          <p:cNvSpPr/>
          <p:nvPr/>
        </p:nvSpPr>
        <p:spPr>
          <a:xfrm>
            <a:off x="13696950" y="24193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/>
          <p:cNvSpPr/>
          <p:nvPr/>
        </p:nvSpPr>
        <p:spPr>
          <a:xfrm>
            <a:off x="9150350" y="24447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/>
          <p:cNvSpPr/>
          <p:nvPr/>
        </p:nvSpPr>
        <p:spPr>
          <a:xfrm>
            <a:off x="9150350" y="31940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/>
          <p:cNvSpPr/>
          <p:nvPr/>
        </p:nvSpPr>
        <p:spPr>
          <a:xfrm>
            <a:off x="3270250" y="41846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/>
          <p:cNvSpPr/>
          <p:nvPr/>
        </p:nvSpPr>
        <p:spPr>
          <a:xfrm>
            <a:off x="4019550" y="41846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/>
          <p:cNvSpPr/>
          <p:nvPr/>
        </p:nvSpPr>
        <p:spPr>
          <a:xfrm>
            <a:off x="4781550" y="41846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/>
          <p:cNvSpPr/>
          <p:nvPr/>
        </p:nvSpPr>
        <p:spPr>
          <a:xfrm>
            <a:off x="5530850" y="41846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/>
          <p:cNvSpPr/>
          <p:nvPr/>
        </p:nvSpPr>
        <p:spPr>
          <a:xfrm>
            <a:off x="6280150" y="41846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/>
          <p:cNvSpPr/>
          <p:nvPr/>
        </p:nvSpPr>
        <p:spPr>
          <a:xfrm>
            <a:off x="2520950" y="41846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/>
          <p:cNvSpPr/>
          <p:nvPr/>
        </p:nvSpPr>
        <p:spPr>
          <a:xfrm>
            <a:off x="7042150" y="41846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/>
          <p:cNvSpPr/>
          <p:nvPr/>
        </p:nvSpPr>
        <p:spPr>
          <a:xfrm>
            <a:off x="2495550" y="42100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/>
          <p:cNvSpPr/>
          <p:nvPr/>
        </p:nvSpPr>
        <p:spPr>
          <a:xfrm>
            <a:off x="2495550" y="49593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reeform 831"/>
          <p:cNvSpPr/>
          <p:nvPr/>
        </p:nvSpPr>
        <p:spPr>
          <a:xfrm>
            <a:off x="9925050" y="41846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reeform 832"/>
          <p:cNvSpPr/>
          <p:nvPr/>
        </p:nvSpPr>
        <p:spPr>
          <a:xfrm>
            <a:off x="10674350" y="41846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/>
          <p:cNvSpPr/>
          <p:nvPr/>
        </p:nvSpPr>
        <p:spPr>
          <a:xfrm>
            <a:off x="11436350" y="41846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/>
          <p:cNvSpPr/>
          <p:nvPr/>
        </p:nvSpPr>
        <p:spPr>
          <a:xfrm>
            <a:off x="12185650" y="41846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reeform 835"/>
          <p:cNvSpPr/>
          <p:nvPr/>
        </p:nvSpPr>
        <p:spPr>
          <a:xfrm>
            <a:off x="12934950" y="41846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reeform 836"/>
          <p:cNvSpPr/>
          <p:nvPr/>
        </p:nvSpPr>
        <p:spPr>
          <a:xfrm>
            <a:off x="9175750" y="41846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/>
          <p:cNvSpPr/>
          <p:nvPr/>
        </p:nvSpPr>
        <p:spPr>
          <a:xfrm>
            <a:off x="13696950" y="41846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reeform 838"/>
          <p:cNvSpPr/>
          <p:nvPr/>
        </p:nvSpPr>
        <p:spPr>
          <a:xfrm>
            <a:off x="9150350" y="42100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/>
          <p:cNvSpPr/>
          <p:nvPr/>
        </p:nvSpPr>
        <p:spPr>
          <a:xfrm>
            <a:off x="9150350" y="49593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/>
          <p:cNvSpPr/>
          <p:nvPr/>
        </p:nvSpPr>
        <p:spPr>
          <a:xfrm>
            <a:off x="6597650" y="66611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/>
          <p:cNvSpPr/>
          <p:nvPr/>
        </p:nvSpPr>
        <p:spPr>
          <a:xfrm>
            <a:off x="7346950" y="66611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/>
          <p:cNvSpPr/>
          <p:nvPr/>
        </p:nvSpPr>
        <p:spPr>
          <a:xfrm>
            <a:off x="8108950" y="66611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/>
          <p:cNvSpPr/>
          <p:nvPr/>
        </p:nvSpPr>
        <p:spPr>
          <a:xfrm>
            <a:off x="8858250" y="66611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/>
          <p:cNvSpPr/>
          <p:nvPr/>
        </p:nvSpPr>
        <p:spPr>
          <a:xfrm>
            <a:off x="9607550" y="66611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/>
          <p:cNvSpPr/>
          <p:nvPr/>
        </p:nvSpPr>
        <p:spPr>
          <a:xfrm>
            <a:off x="5848350" y="66611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/>
          <p:cNvSpPr/>
          <p:nvPr/>
        </p:nvSpPr>
        <p:spPr>
          <a:xfrm>
            <a:off x="10369550" y="66611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/>
          <p:cNvSpPr/>
          <p:nvPr/>
        </p:nvSpPr>
        <p:spPr>
          <a:xfrm>
            <a:off x="5822950" y="66865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/>
          <p:cNvSpPr/>
          <p:nvPr/>
        </p:nvSpPr>
        <p:spPr>
          <a:xfrm>
            <a:off x="5822950" y="74358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/>
          <p:cNvSpPr/>
          <p:nvPr/>
        </p:nvSpPr>
        <p:spPr>
          <a:xfrm>
            <a:off x="2933700" y="4229100"/>
            <a:ext cx="3708400" cy="711200"/>
          </a:xfrm>
          <a:custGeom>
            <a:avLst/>
            <a:gdLst>
              <a:gd name="connsiteX0" fmla="*/ 3711801 w 3708400"/>
              <a:gd name="connsiteY0" fmla="*/ 29449 h 711200"/>
              <a:gd name="connsiteX1" fmla="*/ 3711801 w 3708400"/>
              <a:gd name="connsiteY1" fmla="*/ 713211 h 711200"/>
              <a:gd name="connsiteX2" fmla="*/ 30466 w 3708400"/>
              <a:gd name="connsiteY2" fmla="*/ 713211 h 711200"/>
              <a:gd name="connsiteX3" fmla="*/ 30466 w 3708400"/>
              <a:gd name="connsiteY3" fmla="*/ 29449 h 711200"/>
              <a:gd name="connsiteX4" fmla="*/ 3711801 w 3708400"/>
              <a:gd name="connsiteY4" fmla="*/ 29449 h 711200"/>
              <a:gd name="connsiteX5" fmla="*/ 3711801 w 3708400"/>
              <a:gd name="connsiteY5" fmla="*/ 29449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8400" h="711200">
                <a:moveTo>
                  <a:pt x="3711801" y="29449"/>
                </a:moveTo>
                <a:cubicBezTo>
                  <a:pt x="4728372" y="218265"/>
                  <a:pt x="4728372" y="524395"/>
                  <a:pt x="3711801" y="713211"/>
                </a:cubicBezTo>
                <a:cubicBezTo>
                  <a:pt x="2695228" y="902027"/>
                  <a:pt x="1047039" y="902027"/>
                  <a:pt x="30466" y="713211"/>
                </a:cubicBezTo>
                <a:cubicBezTo>
                  <a:pt x="-986106" y="524395"/>
                  <a:pt x="-986106" y="218265"/>
                  <a:pt x="30466" y="29449"/>
                </a:cubicBezTo>
                <a:cubicBezTo>
                  <a:pt x="1047039" y="-159366"/>
                  <a:pt x="2695228" y="-159366"/>
                  <a:pt x="3711801" y="29449"/>
                </a:cubicBezTo>
                <a:lnTo>
                  <a:pt x="3711801" y="2944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reeform 850"/>
          <p:cNvSpPr/>
          <p:nvPr/>
        </p:nvSpPr>
        <p:spPr>
          <a:xfrm>
            <a:off x="9588500" y="4216400"/>
            <a:ext cx="3695700" cy="711200"/>
          </a:xfrm>
          <a:custGeom>
            <a:avLst/>
            <a:gdLst>
              <a:gd name="connsiteX0" fmla="*/ 3707567 w 3695700"/>
              <a:gd name="connsiteY0" fmla="*/ 32624 h 711200"/>
              <a:gd name="connsiteX1" fmla="*/ 3707567 w 3695700"/>
              <a:gd name="connsiteY1" fmla="*/ 716386 h 711200"/>
              <a:gd name="connsiteX2" fmla="*/ 26232 w 3695700"/>
              <a:gd name="connsiteY2" fmla="*/ 716386 h 711200"/>
              <a:gd name="connsiteX3" fmla="*/ 26232 w 3695700"/>
              <a:gd name="connsiteY3" fmla="*/ 32624 h 711200"/>
              <a:gd name="connsiteX4" fmla="*/ 3707567 w 3695700"/>
              <a:gd name="connsiteY4" fmla="*/ 32624 h 711200"/>
              <a:gd name="connsiteX5" fmla="*/ 3707567 w 3695700"/>
              <a:gd name="connsiteY5" fmla="*/ 32624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700" h="711200">
                <a:moveTo>
                  <a:pt x="3707567" y="32624"/>
                </a:moveTo>
                <a:cubicBezTo>
                  <a:pt x="4724138" y="221440"/>
                  <a:pt x="4724138" y="527570"/>
                  <a:pt x="3707567" y="716386"/>
                </a:cubicBezTo>
                <a:cubicBezTo>
                  <a:pt x="2690994" y="905202"/>
                  <a:pt x="1042805" y="905202"/>
                  <a:pt x="26232" y="716386"/>
                </a:cubicBezTo>
                <a:cubicBezTo>
                  <a:pt x="-990341" y="527570"/>
                  <a:pt x="-990341" y="221440"/>
                  <a:pt x="26232" y="32624"/>
                </a:cubicBezTo>
                <a:cubicBezTo>
                  <a:pt x="1042805" y="-156191"/>
                  <a:pt x="2690994" y="-156191"/>
                  <a:pt x="3707567" y="32624"/>
                </a:cubicBezTo>
                <a:lnTo>
                  <a:pt x="3707567" y="3262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TextBox 851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3962400" y="1660347"/>
            <a:ext cx="8042314" cy="536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061200" algn="l"/>
              </a:tabLst>
            </a:pPr>
            <a:r>
              <a:rPr lang="en-US" altLang="zh-CN" sz="3300" spc="240" dirty="0">
                <a:solidFill>
                  <a:srgbClr val="4B4B4B"/>
                </a:solidFill>
                <a:latin typeface="Times New Roman"/>
                <a:ea typeface="Times New Roman"/>
              </a:rPr>
              <a:t>Training	</a:t>
            </a:r>
            <a:r>
              <a:rPr lang="en-US" altLang="zh-CN" sz="3300" spc="250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2692400" y="2626461"/>
            <a:ext cx="10981120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638300" algn="l"/>
                <a:tab pos="2260600" algn="l"/>
                <a:tab pos="3898900" algn="l"/>
                <a:tab pos="6769100" algn="l"/>
                <a:tab pos="73914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6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60" dirty="0">
                <a:solidFill>
                  <a:srgbClr val="000000"/>
                </a:solidFill>
                <a:latin typeface="Times New Roman"/>
                <a:ea typeface="Times New Roman"/>
              </a:rPr>
              <a:t>0.6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330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0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0.1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10248900" y="3501847"/>
            <a:ext cx="2738400" cy="536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300" spc="335" dirty="0">
                <a:solidFill>
                  <a:srgbClr val="4B4B4B"/>
                </a:solidFill>
                <a:latin typeface="Times New Roman"/>
                <a:ea typeface="Times New Roman"/>
              </a:rPr>
              <a:t>tf.negativ</a:t>
            </a:r>
            <a:r>
              <a:rPr lang="en-US" altLang="zh-CN" sz="3300" spc="330" dirty="0">
                <a:solidFill>
                  <a:srgbClr val="4B4B4B"/>
                </a:solidFill>
                <a:latin typeface="Times New Roman"/>
                <a:ea typeface="Times New Roman"/>
              </a:rPr>
              <a:t>e()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2679700" y="4391761"/>
            <a:ext cx="11054679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638300" algn="l"/>
                <a:tab pos="2260600" algn="l"/>
                <a:tab pos="3898900" algn="l"/>
                <a:tab pos="67818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6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60" dirty="0">
                <a:solidFill>
                  <a:srgbClr val="000000"/>
                </a:solidFill>
                <a:latin typeface="Times New Roman"/>
                <a:ea typeface="Times New Roman"/>
              </a:rPr>
              <a:t>0.6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40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320" dirty="0">
                <a:solidFill>
                  <a:srgbClr val="000000"/>
                </a:solidFill>
                <a:latin typeface="Times New Roman"/>
                <a:ea typeface="Times New Roman"/>
              </a:rPr>
              <a:t>-0.6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20" dirty="0">
                <a:solidFill>
                  <a:srgbClr val="000000"/>
                </a:solidFill>
                <a:latin typeface="Times New Roman"/>
                <a:ea typeface="Times New Roman"/>
              </a:rPr>
              <a:t>-0.2</a:t>
            </a:r>
            <a:r>
              <a:rPr lang="en-US" altLang="zh-CN" sz="24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15" dirty="0">
                <a:solidFill>
                  <a:srgbClr val="000000"/>
                </a:solidFill>
                <a:latin typeface="Times New Roman"/>
                <a:ea typeface="Times New Roman"/>
              </a:rPr>
              <a:t>-0.3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20" dirty="0">
                <a:solidFill>
                  <a:srgbClr val="000000"/>
                </a:solidFill>
                <a:latin typeface="Times New Roman"/>
                <a:ea typeface="Times New Roman"/>
              </a:rPr>
              <a:t>-0.3</a:t>
            </a:r>
            <a:r>
              <a:rPr lang="en-US" altLang="zh-CN" sz="24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20" dirty="0">
                <a:solidFill>
                  <a:srgbClr val="000000"/>
                </a:solidFill>
                <a:latin typeface="Times New Roman"/>
                <a:ea typeface="Times New Roman"/>
              </a:rPr>
              <a:t>-0.1</a:t>
            </a:r>
          </a:p>
        </p:txBody>
      </p:sp>
      <p:sp>
        <p:nvSpPr>
          <p:cNvPr id="856" name="TextBox 856"/>
          <p:cNvSpPr txBox="1"/>
          <p:nvPr/>
        </p:nvSpPr>
        <p:spPr>
          <a:xfrm>
            <a:off x="7327900" y="5914847"/>
            <a:ext cx="1726693" cy="536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300" spc="350" dirty="0">
                <a:solidFill>
                  <a:srgbClr val="4B4B4B"/>
                </a:solidFill>
                <a:latin typeface="Times New Roman"/>
                <a:ea typeface="Times New Roman"/>
              </a:rPr>
              <a:t>tf.ad</a:t>
            </a:r>
            <a:r>
              <a:rPr lang="en-US" altLang="zh-CN" sz="3300" spc="345" dirty="0">
                <a:solidFill>
                  <a:srgbClr val="4B4B4B"/>
                </a:solidFill>
                <a:latin typeface="Times New Roman"/>
                <a:ea typeface="Times New Roman"/>
              </a:rPr>
              <a:t>d()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6007100" y="6868261"/>
            <a:ext cx="4399879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30099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-0.2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234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1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25" dirty="0">
                <a:solidFill>
                  <a:srgbClr val="000000"/>
                </a:solidFill>
                <a:latin typeface="Times New Roman"/>
                <a:ea typeface="Times New Roman"/>
              </a:rPr>
              <a:t>-0.1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38" grpId="0" animBg="1"/>
      <p:bldP spid="839" grpId="0" animBg="1"/>
      <p:bldP spid="840" grpId="0" animBg="1"/>
      <p:bldP spid="841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4" grpId="0"/>
      <p:bldP spid="855" grpId="0"/>
      <p:bldP spid="856" grpId="0"/>
      <p:bldP spid="85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reeform 858"/>
          <p:cNvSpPr/>
          <p:nvPr/>
        </p:nvSpPr>
        <p:spPr>
          <a:xfrm>
            <a:off x="1212850" y="31813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/>
          <p:cNvSpPr/>
          <p:nvPr/>
        </p:nvSpPr>
        <p:spPr>
          <a:xfrm>
            <a:off x="1962150" y="31813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/>
          <p:cNvSpPr/>
          <p:nvPr/>
        </p:nvSpPr>
        <p:spPr>
          <a:xfrm>
            <a:off x="2724150" y="31813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/>
          <p:cNvSpPr/>
          <p:nvPr/>
        </p:nvSpPr>
        <p:spPr>
          <a:xfrm>
            <a:off x="3473450" y="31813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/>
          <p:cNvSpPr/>
          <p:nvPr/>
        </p:nvSpPr>
        <p:spPr>
          <a:xfrm>
            <a:off x="4222750" y="31813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/>
          <p:cNvSpPr/>
          <p:nvPr/>
        </p:nvSpPr>
        <p:spPr>
          <a:xfrm>
            <a:off x="463550" y="31813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/>
          <p:cNvSpPr/>
          <p:nvPr/>
        </p:nvSpPr>
        <p:spPr>
          <a:xfrm>
            <a:off x="4984750" y="31813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/>
          <p:cNvSpPr/>
          <p:nvPr/>
        </p:nvSpPr>
        <p:spPr>
          <a:xfrm>
            <a:off x="438150" y="32067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/>
          <p:cNvSpPr/>
          <p:nvPr/>
        </p:nvSpPr>
        <p:spPr>
          <a:xfrm>
            <a:off x="438150" y="39560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/>
          <p:cNvSpPr/>
          <p:nvPr/>
        </p:nvSpPr>
        <p:spPr>
          <a:xfrm>
            <a:off x="6597650" y="31813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/>
          <p:cNvSpPr/>
          <p:nvPr/>
        </p:nvSpPr>
        <p:spPr>
          <a:xfrm>
            <a:off x="7346950" y="31813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/>
          <p:cNvSpPr/>
          <p:nvPr/>
        </p:nvSpPr>
        <p:spPr>
          <a:xfrm>
            <a:off x="8108950" y="31813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/>
          <p:cNvSpPr/>
          <p:nvPr/>
        </p:nvSpPr>
        <p:spPr>
          <a:xfrm>
            <a:off x="8858250" y="31813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/>
          <p:cNvSpPr/>
          <p:nvPr/>
        </p:nvSpPr>
        <p:spPr>
          <a:xfrm>
            <a:off x="9607550" y="31813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/>
          <p:cNvSpPr/>
          <p:nvPr/>
        </p:nvSpPr>
        <p:spPr>
          <a:xfrm>
            <a:off x="5848350" y="31813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/>
          <p:cNvSpPr/>
          <p:nvPr/>
        </p:nvSpPr>
        <p:spPr>
          <a:xfrm>
            <a:off x="10369550" y="31813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/>
          <p:cNvSpPr/>
          <p:nvPr/>
        </p:nvSpPr>
        <p:spPr>
          <a:xfrm>
            <a:off x="5822950" y="32067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/>
          <p:cNvSpPr/>
          <p:nvPr/>
        </p:nvSpPr>
        <p:spPr>
          <a:xfrm>
            <a:off x="5822950" y="39560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/>
          <p:cNvSpPr/>
          <p:nvPr/>
        </p:nvSpPr>
        <p:spPr>
          <a:xfrm>
            <a:off x="11969750" y="31813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/>
          <p:cNvSpPr/>
          <p:nvPr/>
        </p:nvSpPr>
        <p:spPr>
          <a:xfrm>
            <a:off x="12719050" y="31813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/>
          <p:cNvSpPr/>
          <p:nvPr/>
        </p:nvSpPr>
        <p:spPr>
          <a:xfrm>
            <a:off x="13481050" y="31813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/>
          <p:cNvSpPr/>
          <p:nvPr/>
        </p:nvSpPr>
        <p:spPr>
          <a:xfrm>
            <a:off x="14230350" y="31813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/>
          <p:cNvSpPr/>
          <p:nvPr/>
        </p:nvSpPr>
        <p:spPr>
          <a:xfrm>
            <a:off x="14979650" y="3181350"/>
            <a:ext cx="57150" cy="806450"/>
          </a:xfrm>
          <a:custGeom>
            <a:avLst/>
            <a:gdLst>
              <a:gd name="connsiteX0" fmla="*/ 30736 w 57150"/>
              <a:gd name="connsiteY0" fmla="*/ 25400 h 806450"/>
              <a:gd name="connsiteX1" fmla="*/ 30736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6" y="25400"/>
                </a:moveTo>
                <a:lnTo>
                  <a:pt x="30736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/>
          <p:cNvSpPr/>
          <p:nvPr/>
        </p:nvSpPr>
        <p:spPr>
          <a:xfrm>
            <a:off x="11220450" y="31813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/>
          <p:cNvSpPr/>
          <p:nvPr/>
        </p:nvSpPr>
        <p:spPr>
          <a:xfrm>
            <a:off x="15741650" y="31813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reeform 883"/>
          <p:cNvSpPr/>
          <p:nvPr/>
        </p:nvSpPr>
        <p:spPr>
          <a:xfrm>
            <a:off x="11195050" y="32067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reeform 884"/>
          <p:cNvSpPr/>
          <p:nvPr/>
        </p:nvSpPr>
        <p:spPr>
          <a:xfrm>
            <a:off x="11195050" y="39560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/>
          <p:cNvSpPr/>
          <p:nvPr/>
        </p:nvSpPr>
        <p:spPr>
          <a:xfrm>
            <a:off x="1212850" y="49212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/>
          <p:cNvSpPr/>
          <p:nvPr/>
        </p:nvSpPr>
        <p:spPr>
          <a:xfrm>
            <a:off x="1962150" y="4921250"/>
            <a:ext cx="57150" cy="806450"/>
          </a:xfrm>
          <a:custGeom>
            <a:avLst/>
            <a:gdLst>
              <a:gd name="connsiteX0" fmla="*/ 28804 w 57150"/>
              <a:gd name="connsiteY0" fmla="*/ 25400 h 806450"/>
              <a:gd name="connsiteX1" fmla="*/ 2880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4" y="25400"/>
                </a:moveTo>
                <a:lnTo>
                  <a:pt x="2880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/>
          <p:cNvSpPr/>
          <p:nvPr/>
        </p:nvSpPr>
        <p:spPr>
          <a:xfrm>
            <a:off x="2724150" y="49212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/>
          <p:cNvSpPr/>
          <p:nvPr/>
        </p:nvSpPr>
        <p:spPr>
          <a:xfrm>
            <a:off x="3473450" y="49212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/>
          <p:cNvSpPr/>
          <p:nvPr/>
        </p:nvSpPr>
        <p:spPr>
          <a:xfrm>
            <a:off x="4222750" y="49212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/>
          <p:cNvSpPr/>
          <p:nvPr/>
        </p:nvSpPr>
        <p:spPr>
          <a:xfrm>
            <a:off x="463550" y="49212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/>
          <p:cNvSpPr/>
          <p:nvPr/>
        </p:nvSpPr>
        <p:spPr>
          <a:xfrm>
            <a:off x="4984750" y="49212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/>
          <p:cNvSpPr/>
          <p:nvPr/>
        </p:nvSpPr>
        <p:spPr>
          <a:xfrm>
            <a:off x="438150" y="49466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/>
          <p:cNvSpPr/>
          <p:nvPr/>
        </p:nvSpPr>
        <p:spPr>
          <a:xfrm>
            <a:off x="438150" y="56959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/>
          <p:cNvSpPr/>
          <p:nvPr/>
        </p:nvSpPr>
        <p:spPr>
          <a:xfrm>
            <a:off x="6597650" y="49212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/>
          <p:cNvSpPr/>
          <p:nvPr/>
        </p:nvSpPr>
        <p:spPr>
          <a:xfrm>
            <a:off x="7346950" y="49212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/>
          <p:cNvSpPr/>
          <p:nvPr/>
        </p:nvSpPr>
        <p:spPr>
          <a:xfrm>
            <a:off x="8108950" y="49212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/>
          <p:cNvSpPr/>
          <p:nvPr/>
        </p:nvSpPr>
        <p:spPr>
          <a:xfrm>
            <a:off x="8858250" y="49212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/>
          <p:cNvSpPr/>
          <p:nvPr/>
        </p:nvSpPr>
        <p:spPr>
          <a:xfrm>
            <a:off x="9607550" y="4921250"/>
            <a:ext cx="57150" cy="806450"/>
          </a:xfrm>
          <a:custGeom>
            <a:avLst/>
            <a:gdLst>
              <a:gd name="connsiteX0" fmla="*/ 30735 w 57150"/>
              <a:gd name="connsiteY0" fmla="*/ 25400 h 806450"/>
              <a:gd name="connsiteX1" fmla="*/ 3073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5" y="25400"/>
                </a:moveTo>
                <a:lnTo>
                  <a:pt x="3073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Freeform 899"/>
          <p:cNvSpPr/>
          <p:nvPr/>
        </p:nvSpPr>
        <p:spPr>
          <a:xfrm>
            <a:off x="5848350" y="49212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Freeform 900"/>
          <p:cNvSpPr/>
          <p:nvPr/>
        </p:nvSpPr>
        <p:spPr>
          <a:xfrm>
            <a:off x="10369550" y="49212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reeform 901"/>
          <p:cNvSpPr/>
          <p:nvPr/>
        </p:nvSpPr>
        <p:spPr>
          <a:xfrm>
            <a:off x="5822950" y="49466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/>
          <p:cNvSpPr/>
          <p:nvPr/>
        </p:nvSpPr>
        <p:spPr>
          <a:xfrm>
            <a:off x="5822950" y="56959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/>
          <p:cNvSpPr/>
          <p:nvPr/>
        </p:nvSpPr>
        <p:spPr>
          <a:xfrm>
            <a:off x="11969750" y="4921250"/>
            <a:ext cx="57150" cy="806450"/>
          </a:xfrm>
          <a:custGeom>
            <a:avLst/>
            <a:gdLst>
              <a:gd name="connsiteX0" fmla="*/ 23927 w 57150"/>
              <a:gd name="connsiteY0" fmla="*/ 25400 h 806450"/>
              <a:gd name="connsiteX1" fmla="*/ 23927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3927" y="25400"/>
                </a:moveTo>
                <a:lnTo>
                  <a:pt x="23927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/>
          <p:cNvSpPr/>
          <p:nvPr/>
        </p:nvSpPr>
        <p:spPr>
          <a:xfrm>
            <a:off x="12719050" y="4921250"/>
            <a:ext cx="57150" cy="806450"/>
          </a:xfrm>
          <a:custGeom>
            <a:avLst/>
            <a:gdLst>
              <a:gd name="connsiteX0" fmla="*/ 28805 w 57150"/>
              <a:gd name="connsiteY0" fmla="*/ 25400 h 806450"/>
              <a:gd name="connsiteX1" fmla="*/ 28805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8805" y="25400"/>
                </a:moveTo>
                <a:lnTo>
                  <a:pt x="28805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/>
          <p:cNvSpPr/>
          <p:nvPr/>
        </p:nvSpPr>
        <p:spPr>
          <a:xfrm>
            <a:off x="13481050" y="4921250"/>
            <a:ext cx="57150" cy="806450"/>
          </a:xfrm>
          <a:custGeom>
            <a:avLst/>
            <a:gdLst>
              <a:gd name="connsiteX0" fmla="*/ 20981 w 57150"/>
              <a:gd name="connsiteY0" fmla="*/ 25400 h 806450"/>
              <a:gd name="connsiteX1" fmla="*/ 20981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0981" y="25400"/>
                </a:moveTo>
                <a:lnTo>
                  <a:pt x="20981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/>
          <p:cNvSpPr/>
          <p:nvPr/>
        </p:nvSpPr>
        <p:spPr>
          <a:xfrm>
            <a:off x="14230350" y="4921250"/>
            <a:ext cx="57150" cy="806450"/>
          </a:xfrm>
          <a:custGeom>
            <a:avLst/>
            <a:gdLst>
              <a:gd name="connsiteX0" fmla="*/ 25858 w 57150"/>
              <a:gd name="connsiteY0" fmla="*/ 25400 h 806450"/>
              <a:gd name="connsiteX1" fmla="*/ 25858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5858" y="25400"/>
                </a:moveTo>
                <a:lnTo>
                  <a:pt x="25858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/>
          <p:cNvSpPr/>
          <p:nvPr/>
        </p:nvSpPr>
        <p:spPr>
          <a:xfrm>
            <a:off x="14979650" y="4921250"/>
            <a:ext cx="57150" cy="806450"/>
          </a:xfrm>
          <a:custGeom>
            <a:avLst/>
            <a:gdLst>
              <a:gd name="connsiteX0" fmla="*/ 30736 w 57150"/>
              <a:gd name="connsiteY0" fmla="*/ 25400 h 806450"/>
              <a:gd name="connsiteX1" fmla="*/ 30736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30736" y="25400"/>
                </a:moveTo>
                <a:lnTo>
                  <a:pt x="30736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/>
          <p:cNvSpPr/>
          <p:nvPr/>
        </p:nvSpPr>
        <p:spPr>
          <a:xfrm>
            <a:off x="11220450" y="49212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/>
          <p:cNvSpPr/>
          <p:nvPr/>
        </p:nvSpPr>
        <p:spPr>
          <a:xfrm>
            <a:off x="15741650" y="49212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/>
          <p:cNvSpPr/>
          <p:nvPr/>
        </p:nvSpPr>
        <p:spPr>
          <a:xfrm>
            <a:off x="11195050" y="49466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/>
          <p:cNvSpPr/>
          <p:nvPr/>
        </p:nvSpPr>
        <p:spPr>
          <a:xfrm>
            <a:off x="11195050" y="56959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/>
          <p:cNvSpPr/>
          <p:nvPr/>
        </p:nvSpPr>
        <p:spPr>
          <a:xfrm>
            <a:off x="463550" y="70548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/>
          <p:cNvSpPr/>
          <p:nvPr/>
        </p:nvSpPr>
        <p:spPr>
          <a:xfrm>
            <a:off x="4984750" y="70548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/>
          <p:cNvSpPr/>
          <p:nvPr/>
        </p:nvSpPr>
        <p:spPr>
          <a:xfrm>
            <a:off x="438150" y="70802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/>
          <p:cNvSpPr/>
          <p:nvPr/>
        </p:nvSpPr>
        <p:spPr>
          <a:xfrm>
            <a:off x="438150" y="7829550"/>
            <a:ext cx="4578350" cy="57150"/>
          </a:xfrm>
          <a:custGeom>
            <a:avLst/>
            <a:gdLst>
              <a:gd name="connsiteX0" fmla="*/ 25400 w 4578350"/>
              <a:gd name="connsiteY0" fmla="*/ 24173 h 57150"/>
              <a:gd name="connsiteX1" fmla="*/ 4588563 w 4578350"/>
              <a:gd name="connsiteY1" fmla="*/ 2417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3"/>
                </a:moveTo>
                <a:lnTo>
                  <a:pt x="4588563" y="2417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reeform 916"/>
          <p:cNvSpPr/>
          <p:nvPr/>
        </p:nvSpPr>
        <p:spPr>
          <a:xfrm>
            <a:off x="5848350" y="70548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reeform 917"/>
          <p:cNvSpPr/>
          <p:nvPr/>
        </p:nvSpPr>
        <p:spPr>
          <a:xfrm>
            <a:off x="10369550" y="70548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/>
          <p:cNvSpPr/>
          <p:nvPr/>
        </p:nvSpPr>
        <p:spPr>
          <a:xfrm>
            <a:off x="5822950" y="70802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/>
          <p:cNvSpPr/>
          <p:nvPr/>
        </p:nvSpPr>
        <p:spPr>
          <a:xfrm>
            <a:off x="5822950" y="7829550"/>
            <a:ext cx="4578350" cy="57150"/>
          </a:xfrm>
          <a:custGeom>
            <a:avLst/>
            <a:gdLst>
              <a:gd name="connsiteX0" fmla="*/ 25400 w 4578350"/>
              <a:gd name="connsiteY0" fmla="*/ 24173 h 57150"/>
              <a:gd name="connsiteX1" fmla="*/ 4588564 w 4578350"/>
              <a:gd name="connsiteY1" fmla="*/ 2417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3"/>
                </a:moveTo>
                <a:lnTo>
                  <a:pt x="4588564" y="2417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/>
          <p:cNvSpPr/>
          <p:nvPr/>
        </p:nvSpPr>
        <p:spPr>
          <a:xfrm>
            <a:off x="11220450" y="70548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reeform 921"/>
          <p:cNvSpPr/>
          <p:nvPr/>
        </p:nvSpPr>
        <p:spPr>
          <a:xfrm>
            <a:off x="15741650" y="70548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reeform 922"/>
          <p:cNvSpPr/>
          <p:nvPr/>
        </p:nvSpPr>
        <p:spPr>
          <a:xfrm>
            <a:off x="11195050" y="70802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reeform 923"/>
          <p:cNvSpPr/>
          <p:nvPr/>
        </p:nvSpPr>
        <p:spPr>
          <a:xfrm>
            <a:off x="11195050" y="7829550"/>
            <a:ext cx="4578350" cy="57150"/>
          </a:xfrm>
          <a:custGeom>
            <a:avLst/>
            <a:gdLst>
              <a:gd name="connsiteX0" fmla="*/ 25400 w 4578350"/>
              <a:gd name="connsiteY0" fmla="*/ 24173 h 57150"/>
              <a:gd name="connsiteX1" fmla="*/ 4588563 w 4578350"/>
              <a:gd name="connsiteY1" fmla="*/ 2417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3"/>
                </a:moveTo>
                <a:lnTo>
                  <a:pt x="4588563" y="24173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TextBox 924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1943100" y="2435047"/>
            <a:ext cx="12496293" cy="536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5384800" algn="l"/>
                <a:tab pos="10769600" algn="l"/>
              </a:tabLst>
            </a:pPr>
            <a:r>
              <a:rPr lang="en-US" altLang="zh-CN" sz="3300" spc="345" dirty="0">
                <a:solidFill>
                  <a:srgbClr val="4B4B4B"/>
                </a:solidFill>
                <a:latin typeface="Times New Roman"/>
                <a:ea typeface="Times New Roman"/>
              </a:rPr>
              <a:t>tf.add()	tf.add()	</a:t>
            </a:r>
            <a:r>
              <a:rPr lang="en-US" altLang="zh-CN" sz="3300" spc="340" dirty="0">
                <a:solidFill>
                  <a:srgbClr val="4B4B4B"/>
                </a:solidFill>
                <a:latin typeface="Times New Roman"/>
                <a:ea typeface="Times New Roman"/>
              </a:rPr>
              <a:t>tf.add()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622300" y="3388461"/>
            <a:ext cx="15156779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3009900" algn="l"/>
                <a:tab pos="5511800" algn="l"/>
                <a:tab pos="6134100" algn="l"/>
                <a:tab pos="106934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-0.2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24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1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30" dirty="0">
                <a:solidFill>
                  <a:srgbClr val="000000"/>
                </a:solidFill>
                <a:latin typeface="Times New Roman"/>
                <a:ea typeface="Times New Roman"/>
              </a:rPr>
              <a:t>-0.1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29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17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95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1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95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1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ea typeface="Times New Roman"/>
              </a:rPr>
              <a:t>-0.3</a:t>
            </a:r>
            <a:r>
              <a:rPr lang="en-US" altLang="zh-CN" sz="2400" spc="18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80" dirty="0">
                <a:solidFill>
                  <a:srgbClr val="000000"/>
                </a:solidFill>
                <a:latin typeface="Times New Roman"/>
                <a:ea typeface="Times New Roman"/>
              </a:rPr>
              <a:t>-0.1	</a:t>
            </a:r>
            <a:r>
              <a:rPr lang="en-US" altLang="zh-CN" sz="2400" spc="265" dirty="0">
                <a:solidFill>
                  <a:srgbClr val="000000"/>
                </a:solidFill>
                <a:latin typeface="Times New Roman"/>
                <a:ea typeface="Times New Roman"/>
              </a:rPr>
              <a:t>-0.2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ea typeface="Times New Roman"/>
              </a:rPr>
              <a:t>0.4</a:t>
            </a:r>
            <a:r>
              <a:rPr lang="en-US" altLang="zh-CN" sz="2400" spc="17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65" dirty="0">
                <a:solidFill>
                  <a:srgbClr val="000000"/>
                </a:solidFill>
                <a:latin typeface="Times New Roman"/>
                <a:ea typeface="Times New Roman"/>
              </a:rPr>
              <a:t>-0.2</a:t>
            </a:r>
            <a:r>
              <a:rPr lang="en-US" altLang="zh-CN" sz="2400" spc="17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17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265" dirty="0">
                <a:solidFill>
                  <a:srgbClr val="000000"/>
                </a:solidFill>
                <a:latin typeface="Times New Roman"/>
                <a:ea typeface="Times New Roman"/>
              </a:rPr>
              <a:t>-0.3</a:t>
            </a:r>
            <a:r>
              <a:rPr lang="en-US" altLang="zh-CN" sz="2400" spc="17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270" dirty="0">
                <a:solidFill>
                  <a:srgbClr val="000000"/>
                </a:solidFill>
                <a:latin typeface="Times New Roman"/>
                <a:ea typeface="Times New Roman"/>
              </a:rPr>
              <a:t>-0.1</a:t>
            </a:r>
          </a:p>
        </p:txBody>
      </p:sp>
      <p:sp>
        <p:nvSpPr>
          <p:cNvPr id="927" name="TextBox 927"/>
          <p:cNvSpPr txBox="1"/>
          <p:nvPr/>
        </p:nvSpPr>
        <p:spPr>
          <a:xfrm>
            <a:off x="1981200" y="4174947"/>
            <a:ext cx="12412346" cy="536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5384800" algn="l"/>
                <a:tab pos="10756900" algn="l"/>
              </a:tabLst>
            </a:pPr>
            <a:r>
              <a:rPr lang="en-US" altLang="zh-CN" sz="3300" spc="320" dirty="0">
                <a:solidFill>
                  <a:srgbClr val="4B4B4B"/>
                </a:solidFill>
                <a:latin typeface="Times New Roman"/>
                <a:ea typeface="Times New Roman"/>
              </a:rPr>
              <a:t>tf.abs()	tf.abs()	</a:t>
            </a:r>
            <a:r>
              <a:rPr lang="en-US" altLang="zh-CN" sz="3300" spc="315" dirty="0">
                <a:solidFill>
                  <a:srgbClr val="4B4B4B"/>
                </a:solidFill>
                <a:latin typeface="Times New Roman"/>
                <a:ea typeface="Times New Roman"/>
              </a:rPr>
              <a:t>tf.abs()</a:t>
            </a:r>
          </a:p>
        </p:txBody>
      </p:sp>
      <p:sp>
        <p:nvSpPr>
          <p:cNvPr id="928" name="TextBox 928"/>
          <p:cNvSpPr txBox="1"/>
          <p:nvPr/>
        </p:nvSpPr>
        <p:spPr>
          <a:xfrm>
            <a:off x="622300" y="5128361"/>
            <a:ext cx="15095920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387600" algn="l"/>
                <a:tab pos="3009900" algn="l"/>
                <a:tab pos="5511800" algn="l"/>
                <a:tab pos="6134100" algn="l"/>
                <a:tab pos="10756900" algn="l"/>
                <a:tab pos="13144500" algn="l"/>
                <a:tab pos="13766800" algn="l"/>
              </a:tabLst>
            </a:pPr>
            <a:r>
              <a:rPr lang="en-US" altLang="zh-CN" sz="2400" spc="36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7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2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70" dirty="0">
                <a:solidFill>
                  <a:srgbClr val="EF5926"/>
                </a:solidFill>
                <a:latin typeface="Times New Roman"/>
                <a:ea typeface="Times New Roman"/>
              </a:rPr>
              <a:t>0.2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20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13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215" dirty="0">
                <a:solidFill>
                  <a:srgbClr val="EF5926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0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35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40" dirty="0">
                <a:solidFill>
                  <a:srgbClr val="EF5926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05" dirty="0">
                <a:solidFill>
                  <a:srgbClr val="EF5926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335" dirty="0">
                <a:solidFill>
                  <a:srgbClr val="EF5926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2400" spc="365" dirty="0">
                <a:solidFill>
                  <a:srgbClr val="EF5926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20" dirty="0">
                <a:solidFill>
                  <a:srgbClr val="EF5926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70" dirty="0">
                <a:solidFill>
                  <a:srgbClr val="000000"/>
                </a:solidFill>
                <a:latin typeface="Times New Roman"/>
                <a:ea typeface="Times New Roman"/>
              </a:rPr>
              <a:t>0.4</a:t>
            </a:r>
            <a:r>
              <a:rPr lang="en-US" altLang="zh-CN" sz="2400" spc="22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70" dirty="0">
                <a:solidFill>
                  <a:srgbClr val="EF5926"/>
                </a:solidFill>
                <a:latin typeface="Times New Roman"/>
                <a:ea typeface="Times New Roman"/>
              </a:rPr>
              <a:t>0.2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205" dirty="0">
                <a:solidFill>
                  <a:srgbClr val="EF5926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125" dirty="0">
                <a:solidFill>
                  <a:srgbClr val="EF5926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209" dirty="0">
                <a:solidFill>
                  <a:srgbClr val="EF5926"/>
                </a:solidFill>
                <a:latin typeface="Times New Roman"/>
                <a:ea typeface="Times New Roman"/>
              </a:rPr>
              <a:t>0.1</a:t>
            </a:r>
          </a:p>
        </p:txBody>
      </p:sp>
      <p:sp>
        <p:nvSpPr>
          <p:cNvPr id="929" name="TextBox 929"/>
          <p:cNvSpPr txBox="1"/>
          <p:nvPr/>
        </p:nvSpPr>
        <p:spPr>
          <a:xfrm>
            <a:off x="1206500" y="6316943"/>
            <a:ext cx="3100735" cy="1335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3050" spc="330" dirty="0">
                <a:solidFill>
                  <a:srgbClr val="4B4B4B"/>
                </a:solidFill>
                <a:latin typeface="Times New Roman"/>
                <a:ea typeface="Times New Roman"/>
              </a:rPr>
              <a:t>tf.reduc</a:t>
            </a:r>
            <a:r>
              <a:rPr lang="en-US" altLang="zh-CN" sz="3050" spc="325" dirty="0">
                <a:solidFill>
                  <a:srgbClr val="4B4B4B"/>
                </a:solidFill>
                <a:latin typeface="Times New Roman"/>
                <a:ea typeface="Times New Roman"/>
              </a:rPr>
              <a:t>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50"/>
              </a:lnSpc>
            </a:pPr>
            <a:endParaRPr lang="en-US" dirty="0"/>
          </a:p>
          <a:p>
            <a:pPr marL="0" indent="1333500">
              <a:lnSpc>
                <a:spcPct val="106666"/>
              </a:lnSpc>
            </a:pPr>
            <a:r>
              <a:rPr lang="en-US" altLang="zh-CN" sz="2400" spc="90" dirty="0">
                <a:solidFill>
                  <a:srgbClr val="000000"/>
                </a:solidFill>
                <a:latin typeface="Times New Roman"/>
                <a:ea typeface="Times New Roman"/>
              </a:rPr>
              <a:t>1.0</a:t>
            </a:r>
          </a:p>
        </p:txBody>
      </p:sp>
      <p:sp>
        <p:nvSpPr>
          <p:cNvPr id="930" name="TextBox 930"/>
          <p:cNvSpPr txBox="1"/>
          <p:nvPr/>
        </p:nvSpPr>
        <p:spPr>
          <a:xfrm>
            <a:off x="6819900" y="6333841"/>
            <a:ext cx="2966473" cy="1318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900" spc="325" dirty="0">
                <a:solidFill>
                  <a:srgbClr val="4B4B4B"/>
                </a:solidFill>
                <a:latin typeface="Times New Roman"/>
                <a:ea typeface="Times New Roman"/>
              </a:rPr>
              <a:t>tf</a:t>
            </a:r>
            <a:r>
              <a:rPr lang="en-US" altLang="zh-CN" sz="2900" spc="320" dirty="0">
                <a:solidFill>
                  <a:srgbClr val="4B4B4B"/>
                </a:solidFill>
                <a:latin typeface="Times New Roman"/>
                <a:ea typeface="Times New Roman"/>
              </a:rPr>
              <a:t>.reduce_sum()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95"/>
              </a:lnSpc>
            </a:pPr>
            <a:endParaRPr lang="en-US" dirty="0"/>
          </a:p>
          <a:p>
            <a:pPr marL="0" indent="1117600">
              <a:lnSpc>
                <a:spcPct val="106666"/>
              </a:lnSpc>
            </a:pPr>
            <a:r>
              <a:rPr lang="en-US" altLang="zh-CN" sz="2400" spc="25" dirty="0">
                <a:solidFill>
                  <a:srgbClr val="000000"/>
                </a:solidFill>
                <a:latin typeface="Times New Roman"/>
                <a:ea typeface="Times New Roman"/>
              </a:rPr>
              <a:t>1.5</a:t>
            </a:r>
          </a:p>
        </p:txBody>
      </p:sp>
      <p:sp>
        <p:nvSpPr>
          <p:cNvPr id="931" name="TextBox 931"/>
          <p:cNvSpPr txBox="1"/>
          <p:nvPr/>
        </p:nvSpPr>
        <p:spPr>
          <a:xfrm>
            <a:off x="11963400" y="6316943"/>
            <a:ext cx="3100734" cy="1335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3050" spc="330" dirty="0">
                <a:solidFill>
                  <a:srgbClr val="4B4B4B"/>
                </a:solidFill>
                <a:latin typeface="Times New Roman"/>
                <a:ea typeface="Times New Roman"/>
              </a:rPr>
              <a:t>tf.reduc</a:t>
            </a:r>
            <a:r>
              <a:rPr lang="en-US" altLang="zh-CN" sz="3050" spc="325" dirty="0">
                <a:solidFill>
                  <a:srgbClr val="4B4B4B"/>
                </a:solidFill>
                <a:latin typeface="Times New Roman"/>
                <a:ea typeface="Times New Roman"/>
              </a:rPr>
              <a:t>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50"/>
              </a:lnSpc>
            </a:pPr>
            <a:endParaRPr lang="en-US" dirty="0"/>
          </a:p>
          <a:p>
            <a:pPr marL="0" indent="1346200">
              <a:lnSpc>
                <a:spcPct val="106666"/>
              </a:lnSpc>
            </a:pPr>
            <a:r>
              <a:rPr lang="en-US" altLang="zh-CN" sz="2400" spc="15" dirty="0">
                <a:solidFill>
                  <a:srgbClr val="100000"/>
                </a:solidFill>
                <a:latin typeface="Times New Roman"/>
                <a:ea typeface="Times New Roman"/>
              </a:rPr>
              <a:t>1.2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" grpId="0" animBg="1"/>
      <p:bldP spid="886" grpId="0" animBg="1"/>
      <p:bldP spid="887" grpId="0" animBg="1"/>
      <p:bldP spid="888" grpId="0" animBg="1"/>
      <p:bldP spid="889" grpId="0" animBg="1"/>
      <p:bldP spid="890" grpId="0" animBg="1"/>
      <p:bldP spid="891" grpId="0" animBg="1"/>
      <p:bldP spid="892" grpId="0" animBg="1"/>
      <p:bldP spid="893" grpId="0" animBg="1"/>
      <p:bldP spid="894" grpId="0" animBg="1"/>
      <p:bldP spid="895" grpId="0" animBg="1"/>
      <p:bldP spid="896" grpId="0" animBg="1"/>
      <p:bldP spid="897" grpId="0" animBg="1"/>
      <p:bldP spid="898" grpId="0" animBg="1"/>
      <p:bldP spid="899" grpId="0" animBg="1"/>
      <p:bldP spid="900" grpId="0" animBg="1"/>
      <p:bldP spid="901" grpId="0" animBg="1"/>
      <p:bldP spid="902" grpId="0" animBg="1"/>
      <p:bldP spid="903" grpId="0" animBg="1"/>
      <p:bldP spid="904" grpId="0" animBg="1"/>
      <p:bldP spid="905" grpId="0" animBg="1"/>
      <p:bldP spid="906" grpId="0" animBg="1"/>
      <p:bldP spid="907" grpId="0" animBg="1"/>
      <p:bldP spid="908" grpId="0" animBg="1"/>
      <p:bldP spid="909" grpId="0" animBg="1"/>
      <p:bldP spid="910" grpId="0" animBg="1"/>
      <p:bldP spid="911" grpId="0" animBg="1"/>
      <p:bldP spid="912" grpId="0" animBg="1"/>
      <p:bldP spid="913" grpId="0" animBg="1"/>
      <p:bldP spid="914" grpId="0" animBg="1"/>
      <p:bldP spid="915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1" grpId="0" animBg="1"/>
      <p:bldP spid="922" grpId="0" animBg="1"/>
      <p:bldP spid="923" grpId="0" animBg="1"/>
      <p:bldP spid="927" grpId="0"/>
      <p:bldP spid="928" grpId="0"/>
      <p:bldP spid="929" grpId="0"/>
      <p:bldP spid="930" grpId="0"/>
      <p:bldP spid="9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Freeform 932"/>
          <p:cNvSpPr/>
          <p:nvPr/>
        </p:nvSpPr>
        <p:spPr>
          <a:xfrm>
            <a:off x="463550" y="35115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reeform 933"/>
          <p:cNvSpPr/>
          <p:nvPr/>
        </p:nvSpPr>
        <p:spPr>
          <a:xfrm>
            <a:off x="4984750" y="35115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Freeform 934"/>
          <p:cNvSpPr/>
          <p:nvPr/>
        </p:nvSpPr>
        <p:spPr>
          <a:xfrm>
            <a:off x="438150" y="35369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Freeform 935"/>
          <p:cNvSpPr/>
          <p:nvPr/>
        </p:nvSpPr>
        <p:spPr>
          <a:xfrm>
            <a:off x="438150" y="42862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Freeform 936"/>
          <p:cNvSpPr/>
          <p:nvPr/>
        </p:nvSpPr>
        <p:spPr>
          <a:xfrm>
            <a:off x="5848350" y="35115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Freeform 937"/>
          <p:cNvSpPr/>
          <p:nvPr/>
        </p:nvSpPr>
        <p:spPr>
          <a:xfrm>
            <a:off x="10369550" y="3511550"/>
            <a:ext cx="57150" cy="806450"/>
          </a:xfrm>
          <a:custGeom>
            <a:avLst/>
            <a:gdLst>
              <a:gd name="connsiteX0" fmla="*/ 22914 w 57150"/>
              <a:gd name="connsiteY0" fmla="*/ 25400 h 806450"/>
              <a:gd name="connsiteX1" fmla="*/ 22914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4" y="25400"/>
                </a:moveTo>
                <a:lnTo>
                  <a:pt x="22914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Freeform 938"/>
          <p:cNvSpPr/>
          <p:nvPr/>
        </p:nvSpPr>
        <p:spPr>
          <a:xfrm>
            <a:off x="5822950" y="35369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4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reeform 939"/>
          <p:cNvSpPr/>
          <p:nvPr/>
        </p:nvSpPr>
        <p:spPr>
          <a:xfrm>
            <a:off x="5822950" y="42862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4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4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Freeform 940"/>
          <p:cNvSpPr/>
          <p:nvPr/>
        </p:nvSpPr>
        <p:spPr>
          <a:xfrm>
            <a:off x="11220450" y="3511550"/>
            <a:ext cx="57150" cy="806450"/>
          </a:xfrm>
          <a:custGeom>
            <a:avLst/>
            <a:gdLst>
              <a:gd name="connsiteX0" fmla="*/ 19050 w 57150"/>
              <a:gd name="connsiteY0" fmla="*/ 25400 h 806450"/>
              <a:gd name="connsiteX1" fmla="*/ 19050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19050" y="25400"/>
                </a:moveTo>
                <a:lnTo>
                  <a:pt x="19050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Freeform 941"/>
          <p:cNvSpPr/>
          <p:nvPr/>
        </p:nvSpPr>
        <p:spPr>
          <a:xfrm>
            <a:off x="15741650" y="3511550"/>
            <a:ext cx="57150" cy="806450"/>
          </a:xfrm>
          <a:custGeom>
            <a:avLst/>
            <a:gdLst>
              <a:gd name="connsiteX0" fmla="*/ 22913 w 57150"/>
              <a:gd name="connsiteY0" fmla="*/ 25400 h 806450"/>
              <a:gd name="connsiteX1" fmla="*/ 22913 w 57150"/>
              <a:gd name="connsiteY1" fmla="*/ 81792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06450">
                <a:moveTo>
                  <a:pt x="22913" y="25400"/>
                </a:moveTo>
                <a:lnTo>
                  <a:pt x="22913" y="81792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reeform 942"/>
          <p:cNvSpPr/>
          <p:nvPr/>
        </p:nvSpPr>
        <p:spPr>
          <a:xfrm>
            <a:off x="11195050" y="35369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Freeform 943"/>
          <p:cNvSpPr/>
          <p:nvPr/>
        </p:nvSpPr>
        <p:spPr>
          <a:xfrm>
            <a:off x="11195050" y="4286250"/>
            <a:ext cx="4578350" cy="57150"/>
          </a:xfrm>
          <a:custGeom>
            <a:avLst/>
            <a:gdLst>
              <a:gd name="connsiteX0" fmla="*/ 25400 w 4578350"/>
              <a:gd name="connsiteY0" fmla="*/ 24174 h 57150"/>
              <a:gd name="connsiteX1" fmla="*/ 4588563 w 45783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24174"/>
                </a:moveTo>
                <a:lnTo>
                  <a:pt x="45885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Freeform 944"/>
          <p:cNvSpPr/>
          <p:nvPr/>
        </p:nvSpPr>
        <p:spPr>
          <a:xfrm>
            <a:off x="876300" y="2844800"/>
            <a:ext cx="3708400" cy="1473200"/>
          </a:xfrm>
          <a:custGeom>
            <a:avLst/>
            <a:gdLst>
              <a:gd name="connsiteX0" fmla="*/ 3713049 w 3708400"/>
              <a:gd name="connsiteY0" fmla="*/ 31318 h 1473200"/>
              <a:gd name="connsiteX1" fmla="*/ 3713049 w 3708400"/>
              <a:gd name="connsiteY1" fmla="*/ 1478028 h 1473200"/>
              <a:gd name="connsiteX2" fmla="*/ 31714 w 3708400"/>
              <a:gd name="connsiteY2" fmla="*/ 1478028 h 1473200"/>
              <a:gd name="connsiteX3" fmla="*/ 31714 w 3708400"/>
              <a:gd name="connsiteY3" fmla="*/ 31318 h 1473200"/>
              <a:gd name="connsiteX4" fmla="*/ 3713049 w 3708400"/>
              <a:gd name="connsiteY4" fmla="*/ 31318 h 1473200"/>
              <a:gd name="connsiteX5" fmla="*/ 3713049 w 3708400"/>
              <a:gd name="connsiteY5" fmla="*/ 31318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8400" h="1473200">
                <a:moveTo>
                  <a:pt x="3713049" y="31318"/>
                </a:moveTo>
                <a:cubicBezTo>
                  <a:pt x="4729621" y="430815"/>
                  <a:pt x="4729621" y="1078529"/>
                  <a:pt x="3713049" y="1478028"/>
                </a:cubicBezTo>
                <a:cubicBezTo>
                  <a:pt x="2696477" y="1877525"/>
                  <a:pt x="1048287" y="1877525"/>
                  <a:pt x="31714" y="1478028"/>
                </a:cubicBezTo>
                <a:cubicBezTo>
                  <a:pt x="-984857" y="1078529"/>
                  <a:pt x="-984857" y="430815"/>
                  <a:pt x="31714" y="31318"/>
                </a:cubicBezTo>
                <a:cubicBezTo>
                  <a:pt x="1048287" y="-368179"/>
                  <a:pt x="2696477" y="-368179"/>
                  <a:pt x="3713049" y="31318"/>
                </a:cubicBezTo>
                <a:lnTo>
                  <a:pt x="3713049" y="3131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TextBox 945"/>
          <p:cNvSpPr txBox="1"/>
          <p:nvPr/>
        </p:nvSpPr>
        <p:spPr>
          <a:xfrm>
            <a:off x="6451600" y="668934"/>
            <a:ext cx="347916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ea typeface="Times New Roman"/>
              </a:rPr>
              <a:t>Distance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1206500" y="2786343"/>
            <a:ext cx="3100735" cy="1322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3050" spc="330" dirty="0">
                <a:solidFill>
                  <a:srgbClr val="4B4B4B"/>
                </a:solidFill>
                <a:latin typeface="Times New Roman"/>
                <a:ea typeface="Times New Roman"/>
              </a:rPr>
              <a:t>tf.reduc</a:t>
            </a:r>
            <a:r>
              <a:rPr lang="en-US" altLang="zh-CN" sz="3050" spc="325" dirty="0">
                <a:solidFill>
                  <a:srgbClr val="4B4B4B"/>
                </a:solidFill>
                <a:latin typeface="Times New Roman"/>
                <a:ea typeface="Times New Roman"/>
              </a:rPr>
              <a:t>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1333500">
              <a:lnSpc>
                <a:spcPct val="106666"/>
              </a:lnSpc>
            </a:pPr>
            <a:r>
              <a:rPr lang="en-US" altLang="zh-CN" sz="2400" spc="90" dirty="0">
                <a:solidFill>
                  <a:srgbClr val="000000"/>
                </a:solidFill>
                <a:latin typeface="Times New Roman"/>
                <a:ea typeface="Times New Roman"/>
              </a:rPr>
              <a:t>1.0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6819900" y="2790541"/>
            <a:ext cx="2966473" cy="1318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900" spc="325" dirty="0">
                <a:solidFill>
                  <a:srgbClr val="4B4B4B"/>
                </a:solidFill>
                <a:latin typeface="Times New Roman"/>
                <a:ea typeface="Times New Roman"/>
              </a:rPr>
              <a:t>tf</a:t>
            </a:r>
            <a:r>
              <a:rPr lang="en-US" altLang="zh-CN" sz="2900" spc="320" dirty="0">
                <a:solidFill>
                  <a:srgbClr val="4B4B4B"/>
                </a:solidFill>
                <a:latin typeface="Times New Roman"/>
                <a:ea typeface="Times New Roman"/>
              </a:rPr>
              <a:t>.reduce_sum()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95"/>
              </a:lnSpc>
            </a:pPr>
            <a:endParaRPr lang="en-US" dirty="0"/>
          </a:p>
          <a:p>
            <a:pPr marL="0" indent="1117600">
              <a:lnSpc>
                <a:spcPct val="106666"/>
              </a:lnSpc>
            </a:pPr>
            <a:r>
              <a:rPr lang="en-US" altLang="zh-CN" sz="2400" spc="25" dirty="0">
                <a:solidFill>
                  <a:srgbClr val="000000"/>
                </a:solidFill>
                <a:latin typeface="Times New Roman"/>
                <a:ea typeface="Times New Roman"/>
              </a:rPr>
              <a:t>1.5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11963400" y="2786343"/>
            <a:ext cx="3100734" cy="1322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3050" spc="330" dirty="0">
                <a:solidFill>
                  <a:srgbClr val="4B4B4B"/>
                </a:solidFill>
                <a:latin typeface="Times New Roman"/>
                <a:ea typeface="Times New Roman"/>
              </a:rPr>
              <a:t>tf.reduc</a:t>
            </a:r>
            <a:r>
              <a:rPr lang="en-US" altLang="zh-CN" sz="3050" spc="325" dirty="0">
                <a:solidFill>
                  <a:srgbClr val="4B4B4B"/>
                </a:solidFill>
                <a:latin typeface="Times New Roman"/>
                <a:ea typeface="Times New Roman"/>
              </a:rPr>
              <a:t>e_sum()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1346200">
              <a:lnSpc>
                <a:spcPct val="106666"/>
              </a:lnSpc>
            </a:pPr>
            <a:r>
              <a:rPr lang="en-US" altLang="zh-CN" sz="2400" spc="15" dirty="0">
                <a:solidFill>
                  <a:srgbClr val="100000"/>
                </a:solidFill>
                <a:latin typeface="Times New Roman"/>
                <a:ea typeface="Times New Roman"/>
              </a:rPr>
              <a:t>1.2</a:t>
            </a:r>
          </a:p>
        </p:txBody>
      </p:sp>
      <p:sp>
        <p:nvSpPr>
          <p:cNvPr id="949" name="TextBox 949"/>
          <p:cNvSpPr txBox="1"/>
          <p:nvPr/>
        </p:nvSpPr>
        <p:spPr>
          <a:xfrm>
            <a:off x="6159500" y="6673494"/>
            <a:ext cx="4056442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695" dirty="0">
                <a:solidFill>
                  <a:srgbClr val="EF5926"/>
                </a:solidFill>
                <a:latin typeface="Times New Roman"/>
                <a:ea typeface="Times New Roman"/>
              </a:rPr>
              <a:t>index</a:t>
            </a:r>
            <a:r>
              <a:rPr lang="en-US" altLang="zh-CN" sz="6600" spc="39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95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39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90" dirty="0">
                <a:solidFill>
                  <a:srgbClr val="EF5926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Picture 9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667000"/>
            <a:ext cx="7551420" cy="2034540"/>
          </a:xfrm>
          <a:prstGeom prst="rect">
            <a:avLst/>
          </a:prstGeom>
        </p:spPr>
      </p:pic>
      <p:sp>
        <p:nvSpPr>
          <p:cNvPr id="2" name="Freeform 951"/>
          <p:cNvSpPr/>
          <p:nvPr/>
        </p:nvSpPr>
        <p:spPr>
          <a:xfrm>
            <a:off x="1282700" y="5003800"/>
            <a:ext cx="13423900" cy="76200"/>
          </a:xfrm>
          <a:custGeom>
            <a:avLst/>
            <a:gdLst>
              <a:gd name="connsiteX0" fmla="*/ 29096 w 13423900"/>
              <a:gd name="connsiteY0" fmla="*/ 26130 h 76200"/>
              <a:gd name="connsiteX1" fmla="*/ 13424867 w 13423900"/>
              <a:gd name="connsiteY1" fmla="*/ 261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3900" h="76200">
                <a:moveTo>
                  <a:pt x="29096" y="26130"/>
                </a:moveTo>
                <a:lnTo>
                  <a:pt x="13424867" y="26130"/>
                </a:lnTo>
              </a:path>
            </a:pathLst>
          </a:custGeom>
          <a:ln w="50800">
            <a:solidFill>
              <a:srgbClr val="8B8B8B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3" name="Picture 9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876800"/>
            <a:ext cx="259080" cy="266700"/>
          </a:xfrm>
          <a:prstGeom prst="rect">
            <a:avLst/>
          </a:prstGeom>
        </p:spPr>
      </p:pic>
      <p:sp>
        <p:nvSpPr>
          <p:cNvPr id="3" name="Freeform 953"/>
          <p:cNvSpPr/>
          <p:nvPr/>
        </p:nvSpPr>
        <p:spPr>
          <a:xfrm>
            <a:off x="5194300" y="5334000"/>
            <a:ext cx="6388100" cy="2451100"/>
          </a:xfrm>
          <a:custGeom>
            <a:avLst/>
            <a:gdLst>
              <a:gd name="connsiteX0" fmla="*/ 37227 w 6388100"/>
              <a:gd name="connsiteY0" fmla="*/ 426354 h 2451100"/>
              <a:gd name="connsiteX1" fmla="*/ 1097803 w 6388100"/>
              <a:gd name="connsiteY1" fmla="*/ 426354 h 2451100"/>
              <a:gd name="connsiteX2" fmla="*/ 1886701 w 6388100"/>
              <a:gd name="connsiteY2" fmla="*/ 25543 h 2451100"/>
              <a:gd name="connsiteX3" fmla="*/ 2688667 w 6388100"/>
              <a:gd name="connsiteY3" fmla="*/ 426354 h 2451100"/>
              <a:gd name="connsiteX4" fmla="*/ 6400681 w 6388100"/>
              <a:gd name="connsiteY4" fmla="*/ 426354 h 2451100"/>
              <a:gd name="connsiteX5" fmla="*/ 6400681 w 6388100"/>
              <a:gd name="connsiteY5" fmla="*/ 2455371 h 2451100"/>
              <a:gd name="connsiteX6" fmla="*/ 37227 w 6388100"/>
              <a:gd name="connsiteY6" fmla="*/ 2455371 h 2451100"/>
              <a:gd name="connsiteX7" fmla="*/ 37227 w 6388100"/>
              <a:gd name="connsiteY7" fmla="*/ 764524 h 2451100"/>
              <a:gd name="connsiteX8" fmla="*/ 37227 w 6388100"/>
              <a:gd name="connsiteY8" fmla="*/ 426354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2451100">
                <a:moveTo>
                  <a:pt x="37227" y="426354"/>
                </a:moveTo>
                <a:lnTo>
                  <a:pt x="1097803" y="426354"/>
                </a:lnTo>
                <a:lnTo>
                  <a:pt x="1886701" y="25543"/>
                </a:lnTo>
                <a:lnTo>
                  <a:pt x="2688667" y="426354"/>
                </a:lnTo>
                <a:lnTo>
                  <a:pt x="6400681" y="426354"/>
                </a:lnTo>
                <a:lnTo>
                  <a:pt x="6400681" y="2455371"/>
                </a:lnTo>
                <a:lnTo>
                  <a:pt x="37227" y="2455371"/>
                </a:lnTo>
                <a:lnTo>
                  <a:pt x="37227" y="764524"/>
                </a:lnTo>
                <a:lnTo>
                  <a:pt x="37227" y="42635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86868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reeform 954"/>
          <p:cNvSpPr/>
          <p:nvPr/>
        </p:nvSpPr>
        <p:spPr>
          <a:xfrm>
            <a:off x="8978900" y="2628900"/>
            <a:ext cx="5664200" cy="2070100"/>
          </a:xfrm>
          <a:custGeom>
            <a:avLst/>
            <a:gdLst>
              <a:gd name="connsiteX0" fmla="*/ 29449 w 5664200"/>
              <a:gd name="connsiteY0" fmla="*/ 33294 h 2070100"/>
              <a:gd name="connsiteX1" fmla="*/ 5667823 w 5664200"/>
              <a:gd name="connsiteY1" fmla="*/ 33294 h 2070100"/>
              <a:gd name="connsiteX2" fmla="*/ 5667823 w 5664200"/>
              <a:gd name="connsiteY2" fmla="*/ 1844718 h 2070100"/>
              <a:gd name="connsiteX3" fmla="*/ 2378772 w 5664200"/>
              <a:gd name="connsiteY3" fmla="*/ 1844718 h 2070100"/>
              <a:gd name="connsiteX4" fmla="*/ 1648676 w 5664200"/>
              <a:gd name="connsiteY4" fmla="*/ 2071418 h 2070100"/>
              <a:gd name="connsiteX5" fmla="*/ 969178 w 5664200"/>
              <a:gd name="connsiteY5" fmla="*/ 1844718 h 2070100"/>
              <a:gd name="connsiteX6" fmla="*/ 29449 w 5664200"/>
              <a:gd name="connsiteY6" fmla="*/ 1844718 h 2070100"/>
              <a:gd name="connsiteX7" fmla="*/ 29449 w 5664200"/>
              <a:gd name="connsiteY7" fmla="*/ 1089959 h 2070100"/>
              <a:gd name="connsiteX8" fmla="*/ 29449 w 5664200"/>
              <a:gd name="connsiteY8" fmla="*/ 33294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4200" h="2070100">
                <a:moveTo>
                  <a:pt x="29449" y="33294"/>
                </a:moveTo>
                <a:lnTo>
                  <a:pt x="5667823" y="33294"/>
                </a:lnTo>
                <a:lnTo>
                  <a:pt x="5667823" y="1844718"/>
                </a:lnTo>
                <a:lnTo>
                  <a:pt x="2378772" y="1844718"/>
                </a:lnTo>
                <a:lnTo>
                  <a:pt x="1648676" y="2071418"/>
                </a:lnTo>
                <a:lnTo>
                  <a:pt x="969178" y="1844718"/>
                </a:lnTo>
                <a:lnTo>
                  <a:pt x="29449" y="1844718"/>
                </a:lnTo>
                <a:lnTo>
                  <a:pt x="29449" y="1089959"/>
                </a:lnTo>
                <a:lnTo>
                  <a:pt x="29449" y="33294"/>
                </a:lnTo>
                <a:close/>
              </a:path>
            </a:pathLst>
          </a:custGeom>
          <a:solidFill>
            <a:srgbClr val="0000FC">
              <a:alpha val="0"/>
            </a:srgbClr>
          </a:solidFill>
          <a:ln w="50800">
            <a:solidFill>
              <a:srgbClr val="86868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6" name="Picture 9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0" y="4876800"/>
            <a:ext cx="274320" cy="266700"/>
          </a:xfrm>
          <a:prstGeom prst="rect">
            <a:avLst/>
          </a:prstGeom>
        </p:spPr>
      </p:pic>
      <p:pic>
        <p:nvPicPr>
          <p:cNvPr id="957" name="Picture 9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820" y="4876800"/>
            <a:ext cx="274320" cy="266700"/>
          </a:xfrm>
          <a:prstGeom prst="rect">
            <a:avLst/>
          </a:prstGeom>
        </p:spPr>
      </p:pic>
      <p:sp>
        <p:nvSpPr>
          <p:cNvPr id="4" name="TextBox 957"/>
          <p:cNvSpPr txBox="1"/>
          <p:nvPr/>
        </p:nvSpPr>
        <p:spPr>
          <a:xfrm>
            <a:off x="2997200" y="516890"/>
            <a:ext cx="10401257" cy="768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5000" spc="620" dirty="0">
                <a:solidFill>
                  <a:srgbClr val="3F3F3F"/>
                </a:solidFill>
                <a:latin typeface="Times New Roman"/>
                <a:ea typeface="Times New Roman"/>
              </a:rPr>
              <a:t>KNN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0" dirty="0">
                <a:solidFill>
                  <a:srgbClr val="3F3F3F"/>
                </a:solidFill>
                <a:latin typeface="Times New Roman"/>
                <a:ea typeface="Times New Roman"/>
              </a:rPr>
              <a:t>Implemented</a:t>
            </a:r>
            <a:r>
              <a:rPr lang="en-US" altLang="zh-CN" sz="5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35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50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15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1206500" y="2880258"/>
            <a:ext cx="7159208" cy="131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09" dirty="0">
                <a:solidFill>
                  <a:srgbClr val="EF5927"/>
                </a:solidFill>
                <a:latin typeface="Times New Roman"/>
                <a:ea typeface="Times New Roman"/>
              </a:rPr>
              <a:t>Getting</a:t>
            </a:r>
            <a:r>
              <a:rPr lang="en-US" altLang="zh-CN" sz="2600" spc="12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EF5927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3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EF5927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Access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5" dirty="0">
                <a:solidFill>
                  <a:srgbClr val="4B4B4B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4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spc="15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batches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4B4B4B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libraries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9169400" y="2892958"/>
            <a:ext cx="4772524" cy="131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10" dirty="0">
                <a:solidFill>
                  <a:srgbClr val="EF5927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2600" spc="17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927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EF5927"/>
                </a:solidFill>
                <a:latin typeface="Times New Roman"/>
                <a:ea typeface="Times New Roman"/>
              </a:rPr>
              <a:t>algorithm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275" dirty="0">
                <a:solidFill>
                  <a:srgbClr val="4B4B4B"/>
                </a:solidFill>
                <a:latin typeface="Times New Roman"/>
                <a:ea typeface="Times New Roman"/>
              </a:rPr>
              <a:t>Predict</a:t>
            </a:r>
            <a:r>
              <a:rPr lang="en-US" altLang="zh-CN" sz="2600" spc="17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4B4B4B"/>
                </a:solidFill>
                <a:latin typeface="Times New Roman"/>
                <a:ea typeface="Times New Roman"/>
              </a:rPr>
              <a:t>labels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4B4B4B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4B4B4B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7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4B4B4B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4B4B4B"/>
                </a:solidFill>
                <a:latin typeface="Times New Roman"/>
                <a:ea typeface="Times New Roman"/>
              </a:rPr>
              <a:t>measure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4B4B4B"/>
                </a:solidFill>
                <a:latin typeface="Times New Roman"/>
                <a:ea typeface="Times New Roman"/>
              </a:rPr>
              <a:t>accuracy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5448300" y="6055258"/>
            <a:ext cx="5863836" cy="1312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EF5927"/>
                </a:solidFill>
                <a:latin typeface="Times New Roman"/>
                <a:ea typeface="Times New Roman"/>
              </a:rPr>
              <a:t>Calculating</a:t>
            </a:r>
            <a:r>
              <a:rPr lang="en-US" altLang="zh-CN" sz="2600" spc="150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0" dirty="0">
                <a:solidFill>
                  <a:srgbClr val="EF5927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2600" spc="155" dirty="0">
                <a:solidFill>
                  <a:srgbClr val="EF592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EF5927"/>
                </a:solidFill>
                <a:latin typeface="Times New Roman"/>
                <a:ea typeface="Times New Roman"/>
              </a:rPr>
              <a:t>distance</a:t>
            </a:r>
          </a:p>
          <a:p>
            <a:pPr>
              <a:lnSpc>
                <a:spcPts val="68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2600" spc="345" dirty="0">
                <a:solidFill>
                  <a:srgbClr val="4B4B4B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2600" spc="19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60" dirty="0">
                <a:solidFill>
                  <a:srgbClr val="4B4B4B"/>
                </a:solidFill>
                <a:latin typeface="Times New Roman"/>
                <a:ea typeface="Times New Roman"/>
              </a:rPr>
              <a:t>between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4B4B4B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4B4B4B"/>
                </a:solidFill>
                <a:latin typeface="Times New Roman"/>
                <a:ea typeface="Times New Roman"/>
              </a:rPr>
              <a:t>test</a:t>
            </a:r>
            <a:r>
              <a:rPr lang="en-US" altLang="zh-CN" sz="260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4B4B4B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2600" spc="160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4B4B4B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4B4B4B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4B4B4B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6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4B4B4B"/>
                </a:solidFill>
                <a:latin typeface="Times New Roman"/>
                <a:ea typeface="Times New Roman"/>
              </a:rPr>
              <a:t>digits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Picture 9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10100" cy="4724400"/>
          </a:xfrm>
          <a:prstGeom prst="rect">
            <a:avLst/>
          </a:prstGeom>
        </p:spPr>
      </p:pic>
      <p:sp>
        <p:nvSpPr>
          <p:cNvPr id="2" name="Freeform 962"/>
          <p:cNvSpPr/>
          <p:nvPr/>
        </p:nvSpPr>
        <p:spPr>
          <a:xfrm>
            <a:off x="8794750" y="3473450"/>
            <a:ext cx="57150" cy="895350"/>
          </a:xfrm>
          <a:custGeom>
            <a:avLst/>
            <a:gdLst>
              <a:gd name="connsiteX0" fmla="*/ 19495 w 57150"/>
              <a:gd name="connsiteY0" fmla="*/ 25400 h 895350"/>
              <a:gd name="connsiteX1" fmla="*/ 19495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495" y="25400"/>
                </a:moveTo>
                <a:lnTo>
                  <a:pt x="19495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reeform 963"/>
          <p:cNvSpPr/>
          <p:nvPr/>
        </p:nvSpPr>
        <p:spPr>
          <a:xfrm>
            <a:off x="9480550" y="3473450"/>
            <a:ext cx="57150" cy="895350"/>
          </a:xfrm>
          <a:custGeom>
            <a:avLst/>
            <a:gdLst>
              <a:gd name="connsiteX0" fmla="*/ 19941 w 57150"/>
              <a:gd name="connsiteY0" fmla="*/ 25400 h 895350"/>
              <a:gd name="connsiteX1" fmla="*/ 19941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941" y="25400"/>
                </a:moveTo>
                <a:lnTo>
                  <a:pt x="19941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reeform 964"/>
          <p:cNvSpPr/>
          <p:nvPr/>
        </p:nvSpPr>
        <p:spPr>
          <a:xfrm>
            <a:off x="10166350" y="3473450"/>
            <a:ext cx="57150" cy="895350"/>
          </a:xfrm>
          <a:custGeom>
            <a:avLst/>
            <a:gdLst>
              <a:gd name="connsiteX0" fmla="*/ 20388 w 57150"/>
              <a:gd name="connsiteY0" fmla="*/ 25400 h 895350"/>
              <a:gd name="connsiteX1" fmla="*/ 20388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388" y="25400"/>
                </a:moveTo>
                <a:lnTo>
                  <a:pt x="20388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/>
          <p:cNvSpPr/>
          <p:nvPr/>
        </p:nvSpPr>
        <p:spPr>
          <a:xfrm>
            <a:off x="10852150" y="3473450"/>
            <a:ext cx="57150" cy="895350"/>
          </a:xfrm>
          <a:custGeom>
            <a:avLst/>
            <a:gdLst>
              <a:gd name="connsiteX0" fmla="*/ 20834 w 57150"/>
              <a:gd name="connsiteY0" fmla="*/ 25400 h 895350"/>
              <a:gd name="connsiteX1" fmla="*/ 20834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0834" y="25400"/>
                </a:moveTo>
                <a:lnTo>
                  <a:pt x="20834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/>
          <p:cNvSpPr/>
          <p:nvPr/>
        </p:nvSpPr>
        <p:spPr>
          <a:xfrm>
            <a:off x="11537950" y="3473450"/>
            <a:ext cx="57150" cy="895350"/>
          </a:xfrm>
          <a:custGeom>
            <a:avLst/>
            <a:gdLst>
              <a:gd name="connsiteX0" fmla="*/ 21280 w 57150"/>
              <a:gd name="connsiteY0" fmla="*/ 25400 h 895350"/>
              <a:gd name="connsiteX1" fmla="*/ 2128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280" y="25400"/>
                </a:moveTo>
                <a:lnTo>
                  <a:pt x="2128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/>
          <p:cNvSpPr/>
          <p:nvPr/>
        </p:nvSpPr>
        <p:spPr>
          <a:xfrm>
            <a:off x="12223750" y="3473450"/>
            <a:ext cx="57150" cy="895350"/>
          </a:xfrm>
          <a:custGeom>
            <a:avLst/>
            <a:gdLst>
              <a:gd name="connsiteX0" fmla="*/ 21726 w 57150"/>
              <a:gd name="connsiteY0" fmla="*/ 25400 h 895350"/>
              <a:gd name="connsiteX1" fmla="*/ 21726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1726" y="25400"/>
                </a:moveTo>
                <a:lnTo>
                  <a:pt x="21726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reeform 968"/>
          <p:cNvSpPr/>
          <p:nvPr/>
        </p:nvSpPr>
        <p:spPr>
          <a:xfrm>
            <a:off x="12909550" y="3473450"/>
            <a:ext cx="57150" cy="895350"/>
          </a:xfrm>
          <a:custGeom>
            <a:avLst/>
            <a:gdLst>
              <a:gd name="connsiteX0" fmla="*/ 22170 w 57150"/>
              <a:gd name="connsiteY0" fmla="*/ 25400 h 895350"/>
              <a:gd name="connsiteX1" fmla="*/ 2217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170" y="25400"/>
                </a:moveTo>
                <a:lnTo>
                  <a:pt x="2217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reeform 969"/>
          <p:cNvSpPr/>
          <p:nvPr/>
        </p:nvSpPr>
        <p:spPr>
          <a:xfrm>
            <a:off x="13595350" y="3473450"/>
            <a:ext cx="57150" cy="895350"/>
          </a:xfrm>
          <a:custGeom>
            <a:avLst/>
            <a:gdLst>
              <a:gd name="connsiteX0" fmla="*/ 22617 w 57150"/>
              <a:gd name="connsiteY0" fmla="*/ 25400 h 895350"/>
              <a:gd name="connsiteX1" fmla="*/ 22617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2617" y="25400"/>
                </a:moveTo>
                <a:lnTo>
                  <a:pt x="22617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 970"/>
          <p:cNvSpPr/>
          <p:nvPr/>
        </p:nvSpPr>
        <p:spPr>
          <a:xfrm>
            <a:off x="14281150" y="3473450"/>
            <a:ext cx="57150" cy="895350"/>
          </a:xfrm>
          <a:custGeom>
            <a:avLst/>
            <a:gdLst>
              <a:gd name="connsiteX0" fmla="*/ 23063 w 57150"/>
              <a:gd name="connsiteY0" fmla="*/ 25400 h 895350"/>
              <a:gd name="connsiteX1" fmla="*/ 23063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063" y="25400"/>
                </a:moveTo>
                <a:lnTo>
                  <a:pt x="23063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reeform 971"/>
          <p:cNvSpPr/>
          <p:nvPr/>
        </p:nvSpPr>
        <p:spPr>
          <a:xfrm>
            <a:off x="8108950" y="3473450"/>
            <a:ext cx="57150" cy="895350"/>
          </a:xfrm>
          <a:custGeom>
            <a:avLst/>
            <a:gdLst>
              <a:gd name="connsiteX0" fmla="*/ 19050 w 57150"/>
              <a:gd name="connsiteY0" fmla="*/ 25400 h 895350"/>
              <a:gd name="connsiteX1" fmla="*/ 1905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19050" y="25400"/>
                </a:moveTo>
                <a:lnTo>
                  <a:pt x="1905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/>
          <p:cNvSpPr/>
          <p:nvPr/>
        </p:nvSpPr>
        <p:spPr>
          <a:xfrm>
            <a:off x="14966950" y="3473450"/>
            <a:ext cx="57150" cy="895350"/>
          </a:xfrm>
          <a:custGeom>
            <a:avLst/>
            <a:gdLst>
              <a:gd name="connsiteX0" fmla="*/ 23510 w 57150"/>
              <a:gd name="connsiteY0" fmla="*/ 25400 h 895350"/>
              <a:gd name="connsiteX1" fmla="*/ 23510 w 57150"/>
              <a:gd name="connsiteY1" fmla="*/ 897698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895350">
                <a:moveTo>
                  <a:pt x="23510" y="25400"/>
                </a:moveTo>
                <a:lnTo>
                  <a:pt x="23510" y="89769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/>
          <p:cNvSpPr/>
          <p:nvPr/>
        </p:nvSpPr>
        <p:spPr>
          <a:xfrm>
            <a:off x="8083550" y="3498850"/>
            <a:ext cx="730250" cy="57150"/>
          </a:xfrm>
          <a:custGeom>
            <a:avLst/>
            <a:gdLst>
              <a:gd name="connsiteX0" fmla="*/ 25400 w 730250"/>
              <a:gd name="connsiteY0" fmla="*/ 19050 h 57150"/>
              <a:gd name="connsiteX1" fmla="*/ 730695 w 7302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19050"/>
                </a:moveTo>
                <a:lnTo>
                  <a:pt x="730695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Freeform 974"/>
          <p:cNvSpPr/>
          <p:nvPr/>
        </p:nvSpPr>
        <p:spPr>
          <a:xfrm>
            <a:off x="8794750" y="3498850"/>
            <a:ext cx="704850" cy="57150"/>
          </a:xfrm>
          <a:custGeom>
            <a:avLst/>
            <a:gdLst>
              <a:gd name="connsiteX0" fmla="*/ 19495 w 704850"/>
              <a:gd name="connsiteY0" fmla="*/ 19050 h 57150"/>
              <a:gd name="connsiteX1" fmla="*/ 705741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19050"/>
                </a:moveTo>
                <a:lnTo>
                  <a:pt x="705741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reeform 975"/>
          <p:cNvSpPr/>
          <p:nvPr/>
        </p:nvSpPr>
        <p:spPr>
          <a:xfrm>
            <a:off x="9480550" y="3498850"/>
            <a:ext cx="704850" cy="57150"/>
          </a:xfrm>
          <a:custGeom>
            <a:avLst/>
            <a:gdLst>
              <a:gd name="connsiteX0" fmla="*/ 19941 w 704850"/>
              <a:gd name="connsiteY0" fmla="*/ 19050 h 57150"/>
              <a:gd name="connsiteX1" fmla="*/ 706188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19050"/>
                </a:moveTo>
                <a:lnTo>
                  <a:pt x="706188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/>
          <p:cNvSpPr/>
          <p:nvPr/>
        </p:nvSpPr>
        <p:spPr>
          <a:xfrm>
            <a:off x="10166350" y="3498850"/>
            <a:ext cx="704850" cy="57150"/>
          </a:xfrm>
          <a:custGeom>
            <a:avLst/>
            <a:gdLst>
              <a:gd name="connsiteX0" fmla="*/ 20388 w 704850"/>
              <a:gd name="connsiteY0" fmla="*/ 19050 h 57150"/>
              <a:gd name="connsiteX1" fmla="*/ 706634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19050"/>
                </a:moveTo>
                <a:lnTo>
                  <a:pt x="706634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/>
          <p:cNvSpPr/>
          <p:nvPr/>
        </p:nvSpPr>
        <p:spPr>
          <a:xfrm>
            <a:off x="10852150" y="3498850"/>
            <a:ext cx="704850" cy="57150"/>
          </a:xfrm>
          <a:custGeom>
            <a:avLst/>
            <a:gdLst>
              <a:gd name="connsiteX0" fmla="*/ 20834 w 704850"/>
              <a:gd name="connsiteY0" fmla="*/ 19050 h 57150"/>
              <a:gd name="connsiteX1" fmla="*/ 707080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19050"/>
                </a:moveTo>
                <a:lnTo>
                  <a:pt x="7070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/>
          <p:cNvSpPr/>
          <p:nvPr/>
        </p:nvSpPr>
        <p:spPr>
          <a:xfrm>
            <a:off x="11537950" y="3498850"/>
            <a:ext cx="704850" cy="57150"/>
          </a:xfrm>
          <a:custGeom>
            <a:avLst/>
            <a:gdLst>
              <a:gd name="connsiteX0" fmla="*/ 21280 w 704850"/>
              <a:gd name="connsiteY0" fmla="*/ 19050 h 57150"/>
              <a:gd name="connsiteX1" fmla="*/ 707526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19050"/>
                </a:moveTo>
                <a:lnTo>
                  <a:pt x="70752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reeform 979"/>
          <p:cNvSpPr/>
          <p:nvPr/>
        </p:nvSpPr>
        <p:spPr>
          <a:xfrm>
            <a:off x="12223750" y="3498850"/>
            <a:ext cx="704850" cy="57150"/>
          </a:xfrm>
          <a:custGeom>
            <a:avLst/>
            <a:gdLst>
              <a:gd name="connsiteX0" fmla="*/ 21726 w 704850"/>
              <a:gd name="connsiteY0" fmla="*/ 19050 h 57150"/>
              <a:gd name="connsiteX1" fmla="*/ 707970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6" y="19050"/>
                </a:moveTo>
                <a:lnTo>
                  <a:pt x="70797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/>
          <p:cNvSpPr/>
          <p:nvPr/>
        </p:nvSpPr>
        <p:spPr>
          <a:xfrm>
            <a:off x="12909550" y="3498850"/>
            <a:ext cx="704850" cy="57150"/>
          </a:xfrm>
          <a:custGeom>
            <a:avLst/>
            <a:gdLst>
              <a:gd name="connsiteX0" fmla="*/ 22170 w 704850"/>
              <a:gd name="connsiteY0" fmla="*/ 19050 h 57150"/>
              <a:gd name="connsiteX1" fmla="*/ 708417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0" y="19050"/>
                </a:moveTo>
                <a:lnTo>
                  <a:pt x="708417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/>
          <p:cNvSpPr/>
          <p:nvPr/>
        </p:nvSpPr>
        <p:spPr>
          <a:xfrm>
            <a:off x="13595350" y="3498850"/>
            <a:ext cx="704850" cy="57150"/>
          </a:xfrm>
          <a:custGeom>
            <a:avLst/>
            <a:gdLst>
              <a:gd name="connsiteX0" fmla="*/ 22617 w 704850"/>
              <a:gd name="connsiteY0" fmla="*/ 19050 h 57150"/>
              <a:gd name="connsiteX1" fmla="*/ 708863 w 7048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7" y="19050"/>
                </a:moveTo>
                <a:lnTo>
                  <a:pt x="7088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/>
          <p:cNvSpPr/>
          <p:nvPr/>
        </p:nvSpPr>
        <p:spPr>
          <a:xfrm>
            <a:off x="14281150" y="3498850"/>
            <a:ext cx="717550" cy="57150"/>
          </a:xfrm>
          <a:custGeom>
            <a:avLst/>
            <a:gdLst>
              <a:gd name="connsiteX0" fmla="*/ 23063 w 717550"/>
              <a:gd name="connsiteY0" fmla="*/ 19050 h 57150"/>
              <a:gd name="connsiteX1" fmla="*/ 728360 w 717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3" y="19050"/>
                </a:moveTo>
                <a:lnTo>
                  <a:pt x="72836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/>
          <p:cNvSpPr/>
          <p:nvPr/>
        </p:nvSpPr>
        <p:spPr>
          <a:xfrm>
            <a:off x="8083550" y="4324350"/>
            <a:ext cx="730250" cy="57150"/>
          </a:xfrm>
          <a:custGeom>
            <a:avLst/>
            <a:gdLst>
              <a:gd name="connsiteX0" fmla="*/ 25400 w 730250"/>
              <a:gd name="connsiteY0" fmla="*/ 27748 h 57150"/>
              <a:gd name="connsiteX1" fmla="*/ 730695 w 7302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 h="57150">
                <a:moveTo>
                  <a:pt x="25400" y="27748"/>
                </a:moveTo>
                <a:lnTo>
                  <a:pt x="730695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/>
          <p:cNvSpPr/>
          <p:nvPr/>
        </p:nvSpPr>
        <p:spPr>
          <a:xfrm>
            <a:off x="8794750" y="4324350"/>
            <a:ext cx="704850" cy="57150"/>
          </a:xfrm>
          <a:custGeom>
            <a:avLst/>
            <a:gdLst>
              <a:gd name="connsiteX0" fmla="*/ 19495 w 704850"/>
              <a:gd name="connsiteY0" fmla="*/ 27748 h 57150"/>
              <a:gd name="connsiteX1" fmla="*/ 705741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495" y="27748"/>
                </a:moveTo>
                <a:lnTo>
                  <a:pt x="705741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/>
          <p:cNvSpPr/>
          <p:nvPr/>
        </p:nvSpPr>
        <p:spPr>
          <a:xfrm>
            <a:off x="9480550" y="4324350"/>
            <a:ext cx="704850" cy="57150"/>
          </a:xfrm>
          <a:custGeom>
            <a:avLst/>
            <a:gdLst>
              <a:gd name="connsiteX0" fmla="*/ 19941 w 704850"/>
              <a:gd name="connsiteY0" fmla="*/ 27748 h 57150"/>
              <a:gd name="connsiteX1" fmla="*/ 706188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19941" y="27748"/>
                </a:moveTo>
                <a:lnTo>
                  <a:pt x="706188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/>
          <p:cNvSpPr/>
          <p:nvPr/>
        </p:nvSpPr>
        <p:spPr>
          <a:xfrm>
            <a:off x="10166350" y="4324350"/>
            <a:ext cx="704850" cy="57150"/>
          </a:xfrm>
          <a:custGeom>
            <a:avLst/>
            <a:gdLst>
              <a:gd name="connsiteX0" fmla="*/ 20388 w 704850"/>
              <a:gd name="connsiteY0" fmla="*/ 27748 h 57150"/>
              <a:gd name="connsiteX1" fmla="*/ 706634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388" y="27748"/>
                </a:moveTo>
                <a:lnTo>
                  <a:pt x="706634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/>
          <p:cNvSpPr/>
          <p:nvPr/>
        </p:nvSpPr>
        <p:spPr>
          <a:xfrm>
            <a:off x="10852150" y="4324350"/>
            <a:ext cx="704850" cy="57150"/>
          </a:xfrm>
          <a:custGeom>
            <a:avLst/>
            <a:gdLst>
              <a:gd name="connsiteX0" fmla="*/ 20834 w 704850"/>
              <a:gd name="connsiteY0" fmla="*/ 27748 h 57150"/>
              <a:gd name="connsiteX1" fmla="*/ 707080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0834" y="27748"/>
                </a:moveTo>
                <a:lnTo>
                  <a:pt x="707080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/>
          <p:cNvSpPr/>
          <p:nvPr/>
        </p:nvSpPr>
        <p:spPr>
          <a:xfrm>
            <a:off x="11537950" y="4324350"/>
            <a:ext cx="704850" cy="57150"/>
          </a:xfrm>
          <a:custGeom>
            <a:avLst/>
            <a:gdLst>
              <a:gd name="connsiteX0" fmla="*/ 21280 w 704850"/>
              <a:gd name="connsiteY0" fmla="*/ 27748 h 57150"/>
              <a:gd name="connsiteX1" fmla="*/ 707526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280" y="27748"/>
                </a:moveTo>
                <a:lnTo>
                  <a:pt x="707526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Freeform 989"/>
          <p:cNvSpPr/>
          <p:nvPr/>
        </p:nvSpPr>
        <p:spPr>
          <a:xfrm>
            <a:off x="12223750" y="4324350"/>
            <a:ext cx="704850" cy="57150"/>
          </a:xfrm>
          <a:custGeom>
            <a:avLst/>
            <a:gdLst>
              <a:gd name="connsiteX0" fmla="*/ 21726 w 704850"/>
              <a:gd name="connsiteY0" fmla="*/ 27748 h 57150"/>
              <a:gd name="connsiteX1" fmla="*/ 707970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1726" y="27748"/>
                </a:moveTo>
                <a:lnTo>
                  <a:pt x="707970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reeform 990"/>
          <p:cNvSpPr/>
          <p:nvPr/>
        </p:nvSpPr>
        <p:spPr>
          <a:xfrm>
            <a:off x="12909550" y="4324350"/>
            <a:ext cx="704850" cy="57150"/>
          </a:xfrm>
          <a:custGeom>
            <a:avLst/>
            <a:gdLst>
              <a:gd name="connsiteX0" fmla="*/ 22170 w 704850"/>
              <a:gd name="connsiteY0" fmla="*/ 27748 h 57150"/>
              <a:gd name="connsiteX1" fmla="*/ 708417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170" y="27748"/>
                </a:moveTo>
                <a:lnTo>
                  <a:pt x="708417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/>
          <p:cNvSpPr/>
          <p:nvPr/>
        </p:nvSpPr>
        <p:spPr>
          <a:xfrm>
            <a:off x="13595350" y="4324350"/>
            <a:ext cx="704850" cy="57150"/>
          </a:xfrm>
          <a:custGeom>
            <a:avLst/>
            <a:gdLst>
              <a:gd name="connsiteX0" fmla="*/ 22617 w 704850"/>
              <a:gd name="connsiteY0" fmla="*/ 27748 h 57150"/>
              <a:gd name="connsiteX1" fmla="*/ 708863 w 7048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850" h="57150">
                <a:moveTo>
                  <a:pt x="22617" y="27748"/>
                </a:moveTo>
                <a:lnTo>
                  <a:pt x="708863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reeform 992"/>
          <p:cNvSpPr/>
          <p:nvPr/>
        </p:nvSpPr>
        <p:spPr>
          <a:xfrm>
            <a:off x="14281150" y="4324350"/>
            <a:ext cx="717550" cy="57150"/>
          </a:xfrm>
          <a:custGeom>
            <a:avLst/>
            <a:gdLst>
              <a:gd name="connsiteX0" fmla="*/ 23063 w 717550"/>
              <a:gd name="connsiteY0" fmla="*/ 27748 h 57150"/>
              <a:gd name="connsiteX1" fmla="*/ 728360 w 717550"/>
              <a:gd name="connsiteY1" fmla="*/ 277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" h="57150">
                <a:moveTo>
                  <a:pt x="23063" y="27748"/>
                </a:moveTo>
                <a:lnTo>
                  <a:pt x="728360" y="2774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Freeform 993"/>
          <p:cNvSpPr/>
          <p:nvPr/>
        </p:nvSpPr>
        <p:spPr>
          <a:xfrm>
            <a:off x="8794750" y="4464050"/>
            <a:ext cx="19050" cy="869950"/>
          </a:xfrm>
          <a:custGeom>
            <a:avLst/>
            <a:gdLst>
              <a:gd name="connsiteX0" fmla="*/ 19495 w 19050"/>
              <a:gd name="connsiteY0" fmla="*/ 25400 h 869950"/>
              <a:gd name="connsiteX1" fmla="*/ 1949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495" y="25400"/>
                </a:moveTo>
                <a:lnTo>
                  <a:pt x="1949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Freeform 994"/>
          <p:cNvSpPr/>
          <p:nvPr/>
        </p:nvSpPr>
        <p:spPr>
          <a:xfrm>
            <a:off x="9480550" y="4464050"/>
            <a:ext cx="19050" cy="869950"/>
          </a:xfrm>
          <a:custGeom>
            <a:avLst/>
            <a:gdLst>
              <a:gd name="connsiteX0" fmla="*/ 19941 w 19050"/>
              <a:gd name="connsiteY0" fmla="*/ 25400 h 869950"/>
              <a:gd name="connsiteX1" fmla="*/ 19941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941" y="25400"/>
                </a:moveTo>
                <a:lnTo>
                  <a:pt x="19941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reeform 995"/>
          <p:cNvSpPr/>
          <p:nvPr/>
        </p:nvSpPr>
        <p:spPr>
          <a:xfrm>
            <a:off x="10166350" y="4464050"/>
            <a:ext cx="19050" cy="869950"/>
          </a:xfrm>
          <a:custGeom>
            <a:avLst/>
            <a:gdLst>
              <a:gd name="connsiteX0" fmla="*/ 20388 w 19050"/>
              <a:gd name="connsiteY0" fmla="*/ 25400 h 869950"/>
              <a:gd name="connsiteX1" fmla="*/ 20388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388" y="25400"/>
                </a:moveTo>
                <a:lnTo>
                  <a:pt x="20388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reeform 996"/>
          <p:cNvSpPr/>
          <p:nvPr/>
        </p:nvSpPr>
        <p:spPr>
          <a:xfrm>
            <a:off x="10852150" y="4464050"/>
            <a:ext cx="19050" cy="869950"/>
          </a:xfrm>
          <a:custGeom>
            <a:avLst/>
            <a:gdLst>
              <a:gd name="connsiteX0" fmla="*/ 20834 w 19050"/>
              <a:gd name="connsiteY0" fmla="*/ 25400 h 869950"/>
              <a:gd name="connsiteX1" fmla="*/ 20834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0834" y="25400"/>
                </a:moveTo>
                <a:lnTo>
                  <a:pt x="20834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reeform 997"/>
          <p:cNvSpPr/>
          <p:nvPr/>
        </p:nvSpPr>
        <p:spPr>
          <a:xfrm>
            <a:off x="11537950" y="4464050"/>
            <a:ext cx="19050" cy="869950"/>
          </a:xfrm>
          <a:custGeom>
            <a:avLst/>
            <a:gdLst>
              <a:gd name="connsiteX0" fmla="*/ 21280 w 19050"/>
              <a:gd name="connsiteY0" fmla="*/ 25400 h 869950"/>
              <a:gd name="connsiteX1" fmla="*/ 2128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280" y="25400"/>
                </a:moveTo>
                <a:lnTo>
                  <a:pt x="21280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/>
          <p:cNvSpPr/>
          <p:nvPr/>
        </p:nvSpPr>
        <p:spPr>
          <a:xfrm>
            <a:off x="12223750" y="4464050"/>
            <a:ext cx="19050" cy="869950"/>
          </a:xfrm>
          <a:custGeom>
            <a:avLst/>
            <a:gdLst>
              <a:gd name="connsiteX0" fmla="*/ 21725 w 19050"/>
              <a:gd name="connsiteY0" fmla="*/ 25400 h 869950"/>
              <a:gd name="connsiteX1" fmla="*/ 21725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1725" y="25400"/>
                </a:moveTo>
                <a:lnTo>
                  <a:pt x="21725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/>
          <p:cNvSpPr/>
          <p:nvPr/>
        </p:nvSpPr>
        <p:spPr>
          <a:xfrm>
            <a:off x="12909550" y="4464050"/>
            <a:ext cx="19050" cy="869950"/>
          </a:xfrm>
          <a:custGeom>
            <a:avLst/>
            <a:gdLst>
              <a:gd name="connsiteX0" fmla="*/ 22170 w 19050"/>
              <a:gd name="connsiteY0" fmla="*/ 25400 h 869950"/>
              <a:gd name="connsiteX1" fmla="*/ 2217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170" y="25400"/>
                </a:moveTo>
                <a:lnTo>
                  <a:pt x="22170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/>
          <p:cNvSpPr/>
          <p:nvPr/>
        </p:nvSpPr>
        <p:spPr>
          <a:xfrm>
            <a:off x="13595350" y="4464050"/>
            <a:ext cx="19050" cy="869950"/>
          </a:xfrm>
          <a:custGeom>
            <a:avLst/>
            <a:gdLst>
              <a:gd name="connsiteX0" fmla="*/ 22617 w 19050"/>
              <a:gd name="connsiteY0" fmla="*/ 25400 h 869950"/>
              <a:gd name="connsiteX1" fmla="*/ 22617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2617" y="25400"/>
                </a:moveTo>
                <a:lnTo>
                  <a:pt x="22617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/>
          <p:cNvSpPr/>
          <p:nvPr/>
        </p:nvSpPr>
        <p:spPr>
          <a:xfrm>
            <a:off x="14281150" y="4464050"/>
            <a:ext cx="19050" cy="869950"/>
          </a:xfrm>
          <a:custGeom>
            <a:avLst/>
            <a:gdLst>
              <a:gd name="connsiteX0" fmla="*/ 23063 w 19050"/>
              <a:gd name="connsiteY0" fmla="*/ 25400 h 869950"/>
              <a:gd name="connsiteX1" fmla="*/ 23063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063" y="25400"/>
                </a:moveTo>
                <a:lnTo>
                  <a:pt x="23063" y="872297"/>
                </a:lnTo>
              </a:path>
            </a:pathLst>
          </a:custGeom>
          <a:ln w="3175">
            <a:solidFill>
              <a:srgbClr val="F5F5F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/>
          <p:cNvSpPr/>
          <p:nvPr/>
        </p:nvSpPr>
        <p:spPr>
          <a:xfrm>
            <a:off x="8108950" y="4464050"/>
            <a:ext cx="19050" cy="869950"/>
          </a:xfrm>
          <a:custGeom>
            <a:avLst/>
            <a:gdLst>
              <a:gd name="connsiteX0" fmla="*/ 19050 w 19050"/>
              <a:gd name="connsiteY0" fmla="*/ 25400 h 869950"/>
              <a:gd name="connsiteX1" fmla="*/ 1905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19050" y="25400"/>
                </a:moveTo>
                <a:lnTo>
                  <a:pt x="1905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/>
          <p:cNvSpPr/>
          <p:nvPr/>
        </p:nvSpPr>
        <p:spPr>
          <a:xfrm>
            <a:off x="14966950" y="4464050"/>
            <a:ext cx="19050" cy="869950"/>
          </a:xfrm>
          <a:custGeom>
            <a:avLst/>
            <a:gdLst>
              <a:gd name="connsiteX0" fmla="*/ 23510 w 19050"/>
              <a:gd name="connsiteY0" fmla="*/ 25400 h 869950"/>
              <a:gd name="connsiteX1" fmla="*/ 23510 w 19050"/>
              <a:gd name="connsiteY1" fmla="*/ 872297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69950">
                <a:moveTo>
                  <a:pt x="23510" y="25400"/>
                </a:moveTo>
                <a:lnTo>
                  <a:pt x="23510" y="87229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/>
          <p:cNvSpPr/>
          <p:nvPr/>
        </p:nvSpPr>
        <p:spPr>
          <a:xfrm>
            <a:off x="8096250" y="4464050"/>
            <a:ext cx="6889750" cy="19050"/>
          </a:xfrm>
          <a:custGeom>
            <a:avLst/>
            <a:gdLst>
              <a:gd name="connsiteX0" fmla="*/ 25400 w 6889750"/>
              <a:gd name="connsiteY0" fmla="*/ 31749 h 19050"/>
              <a:gd name="connsiteX1" fmla="*/ 6900560 w 6889750"/>
              <a:gd name="connsiteY1" fmla="*/ 317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31749"/>
                </a:moveTo>
                <a:lnTo>
                  <a:pt x="6900560" y="31749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/>
          <p:cNvSpPr/>
          <p:nvPr/>
        </p:nvSpPr>
        <p:spPr>
          <a:xfrm>
            <a:off x="8096250" y="5302250"/>
            <a:ext cx="6889750" cy="19050"/>
          </a:xfrm>
          <a:custGeom>
            <a:avLst/>
            <a:gdLst>
              <a:gd name="connsiteX0" fmla="*/ 25400 w 6889750"/>
              <a:gd name="connsiteY0" fmla="*/ 27747 h 19050"/>
              <a:gd name="connsiteX1" fmla="*/ 6900560 w 6889750"/>
              <a:gd name="connsiteY1" fmla="*/ 27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9750" h="19050">
                <a:moveTo>
                  <a:pt x="25400" y="27747"/>
                </a:moveTo>
                <a:lnTo>
                  <a:pt x="6900560" y="27747"/>
                </a:lnTo>
              </a:path>
            </a:pathLst>
          </a:custGeom>
          <a:ln w="317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/>
          <p:cNvSpPr/>
          <p:nvPr/>
        </p:nvSpPr>
        <p:spPr>
          <a:xfrm>
            <a:off x="10744200" y="3467100"/>
            <a:ext cx="927100" cy="1765300"/>
          </a:xfrm>
          <a:custGeom>
            <a:avLst/>
            <a:gdLst>
              <a:gd name="connsiteX0" fmla="*/ 931613 w 927100"/>
              <a:gd name="connsiteY0" fmla="*/ 33191 h 1765300"/>
              <a:gd name="connsiteX1" fmla="*/ 931613 w 927100"/>
              <a:gd name="connsiteY1" fmla="*/ 1767363 h 1765300"/>
              <a:gd name="connsiteX2" fmla="*/ 33587 w 927100"/>
              <a:gd name="connsiteY2" fmla="*/ 1767363 h 1765300"/>
              <a:gd name="connsiteX3" fmla="*/ 33587 w 927100"/>
              <a:gd name="connsiteY3" fmla="*/ 33191 h 1765300"/>
              <a:gd name="connsiteX4" fmla="*/ 931613 w 927100"/>
              <a:gd name="connsiteY4" fmla="*/ 33191 h 1765300"/>
              <a:gd name="connsiteX5" fmla="*/ 931613 w 927100"/>
              <a:gd name="connsiteY5" fmla="*/ 33191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100" h="1765300">
                <a:moveTo>
                  <a:pt x="931613" y="33191"/>
                </a:moveTo>
                <a:cubicBezTo>
                  <a:pt x="1179596" y="512069"/>
                  <a:pt x="1179596" y="1288485"/>
                  <a:pt x="931613" y="1767363"/>
                </a:cubicBezTo>
                <a:cubicBezTo>
                  <a:pt x="683630" y="2246241"/>
                  <a:pt x="281570" y="2246241"/>
                  <a:pt x="33587" y="1767363"/>
                </a:cubicBezTo>
                <a:cubicBezTo>
                  <a:pt x="-214394" y="1288485"/>
                  <a:pt x="-214394" y="512069"/>
                  <a:pt x="33587" y="33191"/>
                </a:cubicBezTo>
                <a:cubicBezTo>
                  <a:pt x="281570" y="-445686"/>
                  <a:pt x="683630" y="-445686"/>
                  <a:pt x="931613" y="33191"/>
                </a:cubicBezTo>
                <a:lnTo>
                  <a:pt x="931613" y="3319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TextBox 1007"/>
          <p:cNvSpPr txBox="1"/>
          <p:nvPr/>
        </p:nvSpPr>
        <p:spPr>
          <a:xfrm>
            <a:off x="5080000" y="668934"/>
            <a:ext cx="623212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Labels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11264900" y="1885594"/>
            <a:ext cx="697776" cy="1072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6600" spc="1180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8343900" y="3676954"/>
            <a:ext cx="6556638" cy="465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166"/>
              </a:lnSpc>
            </a:pPr>
            <a:r>
              <a:rPr lang="en-US" altLang="zh-CN" sz="2800" spc="75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8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b="1" spc="750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800" b="1" spc="380" dirty="0">
                <a:solidFill>
                  <a:srgbClr val="EF5926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8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800" spc="37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75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010" name="TextBox 1010"/>
          <p:cNvSpPr txBox="1"/>
          <p:nvPr/>
        </p:nvSpPr>
        <p:spPr>
          <a:xfrm>
            <a:off x="8343900" y="4654854"/>
            <a:ext cx="6545160" cy="465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166"/>
              </a:lnSpc>
              <a:tabLst>
                <a:tab pos="749300" algn="l"/>
                <a:tab pos="1397000" algn="l"/>
                <a:tab pos="2070100" algn="l"/>
                <a:tab pos="2755900" algn="l"/>
                <a:tab pos="4127500" algn="l"/>
                <a:tab pos="4826000" algn="l"/>
                <a:tab pos="5499100" algn="l"/>
                <a:tab pos="6184900" algn="l"/>
              </a:tabLst>
            </a:pPr>
            <a:r>
              <a:rPr lang="en-US" altLang="zh-CN" sz="2800" spc="62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800" spc="-295" dirty="0">
                <a:solidFill>
                  <a:srgbClr val="000000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2800" spc="315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2800" spc="330" dirty="0">
                <a:solidFill>
                  <a:srgbClr val="000000"/>
                </a:solidFill>
                <a:latin typeface="Times New Roman"/>
                <a:ea typeface="Times New Roman"/>
              </a:rPr>
              <a:t>3	</a:t>
            </a:r>
            <a:r>
              <a:rPr lang="en-US" altLang="zh-CN" sz="2800" b="1" spc="640" dirty="0">
                <a:solidFill>
                  <a:srgbClr val="EF5926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2800" b="1" spc="320" dirty="0">
                <a:solidFill>
                  <a:srgbClr val="EF5926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00" spc="640" dirty="0">
                <a:solidFill>
                  <a:srgbClr val="000000"/>
                </a:solidFill>
                <a:latin typeface="Times New Roman"/>
                <a:ea typeface="Times New Roman"/>
              </a:rPr>
              <a:t>5	</a:t>
            </a:r>
            <a:r>
              <a:rPr lang="en-US" altLang="zh-CN" sz="2800" spc="435" dirty="0">
                <a:solidFill>
                  <a:srgbClr val="000000"/>
                </a:solidFill>
                <a:latin typeface="Times New Roman"/>
                <a:ea typeface="Times New Roman"/>
              </a:rPr>
              <a:t>6	</a:t>
            </a:r>
            <a:r>
              <a:rPr lang="en-US" altLang="zh-CN" sz="2800" spc="305" dirty="0">
                <a:solidFill>
                  <a:srgbClr val="000000"/>
                </a:solidFill>
                <a:latin typeface="Times New Roman"/>
                <a:ea typeface="Times New Roman"/>
              </a:rPr>
              <a:t>7	</a:t>
            </a:r>
            <a:r>
              <a:rPr lang="en-US" altLang="zh-CN" sz="2800" spc="360" dirty="0">
                <a:solidFill>
                  <a:srgbClr val="000000"/>
                </a:solidFill>
                <a:latin typeface="Times New Roman"/>
                <a:ea typeface="Times New Roman"/>
              </a:rPr>
              <a:t>8	</a:t>
            </a:r>
            <a:r>
              <a:rPr lang="en-US" altLang="zh-CN" sz="2800" spc="395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  <p:sp>
        <p:nvSpPr>
          <p:cNvPr id="1011" name="TextBox 1011"/>
          <p:cNvSpPr txBox="1"/>
          <p:nvPr/>
        </p:nvSpPr>
        <p:spPr>
          <a:xfrm>
            <a:off x="9740900" y="6622166"/>
            <a:ext cx="3765357" cy="750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4600" spc="550" dirty="0">
                <a:solidFill>
                  <a:srgbClr val="4B4B4B"/>
                </a:solidFill>
                <a:latin typeface="Times New Roman"/>
                <a:ea typeface="Times New Roman"/>
              </a:rPr>
              <a:t>np.argma</a:t>
            </a:r>
            <a:r>
              <a:rPr lang="en-US" altLang="zh-CN" sz="4600" spc="545" dirty="0">
                <a:solidFill>
                  <a:srgbClr val="4B4B4B"/>
                </a:solidFill>
                <a:latin typeface="Times New Roman"/>
                <a:ea typeface="Times New Roman"/>
              </a:rPr>
              <a:t>x()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Picture 1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13"/>
          <p:cNvSpPr txBox="1"/>
          <p:nvPr/>
        </p:nvSpPr>
        <p:spPr>
          <a:xfrm>
            <a:off x="1651000" y="2688234"/>
            <a:ext cx="288815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70" dirty="0">
                <a:solidFill>
                  <a:srgbClr val="FEFEFE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4800" spc="565" dirty="0">
                <a:solidFill>
                  <a:srgbClr val="FEFEFE"/>
                </a:solidFill>
                <a:latin typeface="Times New Roman"/>
                <a:ea typeface="Times New Roman"/>
              </a:rPr>
              <a:t>mary</a:t>
            </a:r>
          </a:p>
        </p:txBody>
      </p:sp>
      <p:sp>
        <p:nvSpPr>
          <p:cNvPr id="1014" name="TextBox 1014"/>
          <p:cNvSpPr txBox="1"/>
          <p:nvPr/>
        </p:nvSpPr>
        <p:spPr>
          <a:xfrm>
            <a:off x="7010400" y="2541143"/>
            <a:ext cx="8326406" cy="4009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Familiar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digit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logic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behind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25" dirty="0">
                <a:solidFill>
                  <a:srgbClr val="000000"/>
                </a:solidFill>
                <a:latin typeface="Times New Roman"/>
                <a:ea typeface="Times New Roman"/>
              </a:rPr>
              <a:t>K-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nearest-neighbors</a:t>
            </a:r>
            <a:r>
              <a:rPr lang="en-US" altLang="zh-CN" sz="32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hangingPunct="0">
              <a:lnSpc>
                <a:spcPct val="99583"/>
              </a:lnSpc>
            </a:pP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Implemented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K-nearest-neighbors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25" dirty="0">
                <a:solidFill>
                  <a:srgbClr val="000000"/>
                </a:solidFill>
                <a:latin typeface="Times New Roman"/>
                <a:ea typeface="Times New Roman"/>
              </a:rPr>
              <a:t>L1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handwritten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digits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10100" cy="4724400"/>
          </a:xfrm>
          <a:prstGeom prst="rect">
            <a:avLst/>
          </a:prstGeom>
        </p:spPr>
      </p:pic>
      <p:sp>
        <p:nvSpPr>
          <p:cNvPr id="2" name="Freeform 15"/>
          <p:cNvSpPr/>
          <p:nvPr/>
        </p:nvSpPr>
        <p:spPr>
          <a:xfrm>
            <a:off x="2051050" y="2241550"/>
            <a:ext cx="4083050" cy="31750"/>
          </a:xfrm>
          <a:custGeom>
            <a:avLst/>
            <a:gdLst>
              <a:gd name="connsiteX0" fmla="*/ 42628 w 4083050"/>
              <a:gd name="connsiteY0" fmla="*/ 34887 h 31750"/>
              <a:gd name="connsiteX1" fmla="*/ 4058454 w 4083050"/>
              <a:gd name="connsiteY1" fmla="*/ 34887 h 31750"/>
              <a:gd name="connsiteX2" fmla="*/ 4090203 w 4083050"/>
              <a:gd name="connsiteY2" fmla="*/ 3488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3050" h="31750">
                <a:moveTo>
                  <a:pt x="42628" y="34887"/>
                </a:moveTo>
                <a:lnTo>
                  <a:pt x="4058454" y="34887"/>
                </a:lnTo>
                <a:lnTo>
                  <a:pt x="4090203" y="3488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076950" y="2114550"/>
            <a:ext cx="285750" cy="285750"/>
          </a:xfrm>
          <a:custGeom>
            <a:avLst/>
            <a:gdLst>
              <a:gd name="connsiteX0" fmla="*/ 32554 w 285750"/>
              <a:gd name="connsiteY0" fmla="*/ 291427 h 285750"/>
              <a:gd name="connsiteX1" fmla="*/ 291634 w 285750"/>
              <a:gd name="connsiteY1" fmla="*/ 161887 h 285750"/>
              <a:gd name="connsiteX2" fmla="*/ 32554 w 285750"/>
              <a:gd name="connsiteY2" fmla="*/ 32346 h 285750"/>
              <a:gd name="connsiteX3" fmla="*/ 32554 w 285750"/>
              <a:gd name="connsiteY3" fmla="*/ 29142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2554" y="291427"/>
                </a:moveTo>
                <a:lnTo>
                  <a:pt x="291634" y="161887"/>
                </a:lnTo>
                <a:lnTo>
                  <a:pt x="32554" y="32346"/>
                </a:lnTo>
                <a:lnTo>
                  <a:pt x="32554" y="29142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127250" y="2559050"/>
            <a:ext cx="31750" cy="3765550"/>
          </a:xfrm>
          <a:custGeom>
            <a:avLst/>
            <a:gdLst>
              <a:gd name="connsiteX0" fmla="*/ 42628 w 31750"/>
              <a:gd name="connsiteY0" fmla="*/ 32271 h 3765550"/>
              <a:gd name="connsiteX1" fmla="*/ 42628 w 31750"/>
              <a:gd name="connsiteY1" fmla="*/ 3734547 h 3765550"/>
              <a:gd name="connsiteX2" fmla="*/ 42628 w 31750"/>
              <a:gd name="connsiteY2" fmla="*/ 3766297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765550">
                <a:moveTo>
                  <a:pt x="42628" y="32271"/>
                </a:moveTo>
                <a:lnTo>
                  <a:pt x="42628" y="3734547"/>
                </a:lnTo>
                <a:lnTo>
                  <a:pt x="42628" y="376629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2000250" y="6254750"/>
            <a:ext cx="298450" cy="285750"/>
          </a:xfrm>
          <a:custGeom>
            <a:avLst/>
            <a:gdLst>
              <a:gd name="connsiteX0" fmla="*/ 40088 w 298450"/>
              <a:gd name="connsiteY0" fmla="*/ 38848 h 285750"/>
              <a:gd name="connsiteX1" fmla="*/ 169628 w 298450"/>
              <a:gd name="connsiteY1" fmla="*/ 297928 h 285750"/>
              <a:gd name="connsiteX2" fmla="*/ 299168 w 298450"/>
              <a:gd name="connsiteY2" fmla="*/ 38848 h 285750"/>
              <a:gd name="connsiteX3" fmla="*/ 40088 w 298450"/>
              <a:gd name="connsiteY3" fmla="*/ 3884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0088" y="38848"/>
                </a:moveTo>
                <a:lnTo>
                  <a:pt x="169628" y="297928"/>
                </a:lnTo>
                <a:lnTo>
                  <a:pt x="299168" y="38848"/>
                </a:lnTo>
                <a:lnTo>
                  <a:pt x="40088" y="388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5905500" y="668934"/>
            <a:ext cx="8466227" cy="6112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85"/>
              </a:lnSpc>
            </a:pPr>
            <a:endParaRPr lang="en-US" dirty="0"/>
          </a:p>
          <a:p>
            <a:pPr marL="0" indent="3048000">
              <a:lnSpc>
                <a:spcPct val="100000"/>
              </a:lnSpc>
            </a:pPr>
            <a:r>
              <a:rPr lang="en-US" altLang="zh-CN" sz="5450" spc="585" dirty="0">
                <a:solidFill>
                  <a:srgbClr val="100000"/>
                </a:solidFill>
                <a:latin typeface="Times New Roman"/>
                <a:ea typeface="Times New Roman"/>
              </a:rPr>
              <a:t>Every</a:t>
            </a:r>
            <a:r>
              <a:rPr lang="en-US" altLang="zh-CN" sz="5450" spc="3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05" dirty="0">
                <a:solidFill>
                  <a:srgbClr val="1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5450" spc="3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415" dirty="0">
                <a:solidFill>
                  <a:srgbClr val="100000"/>
                </a:solidFill>
                <a:latin typeface="Times New Roman"/>
                <a:ea typeface="Times New Roman"/>
              </a:rPr>
              <a:t>is</a:t>
            </a:r>
          </a:p>
          <a:p>
            <a:pPr marL="0" indent="2844800">
              <a:lnSpc>
                <a:spcPct val="100000"/>
              </a:lnSpc>
              <a:spcBef>
                <a:spcPts val="104"/>
              </a:spcBef>
            </a:pPr>
            <a:r>
              <a:rPr lang="en-US" altLang="zh-CN" sz="5450" spc="705" dirty="0">
                <a:solidFill>
                  <a:srgbClr val="100000"/>
                </a:solidFill>
                <a:latin typeface="Times New Roman"/>
                <a:ea typeface="Times New Roman"/>
              </a:rPr>
              <a:t>standardized</a:t>
            </a:r>
            <a:r>
              <a:rPr lang="en-US" altLang="zh-CN" sz="54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60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</a:p>
          <a:p>
            <a:pPr marL="0" indent="2743200">
              <a:lnSpc>
                <a:spcPct val="100000"/>
              </a:lnSpc>
              <a:spcBef>
                <a:spcPts val="104"/>
              </a:spcBef>
            </a:pPr>
            <a:r>
              <a:rPr lang="en-US" altLang="zh-CN" sz="5450" spc="650" dirty="0">
                <a:solidFill>
                  <a:srgbClr val="1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5450" spc="3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75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5450" spc="3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35" dirty="0">
                <a:solidFill>
                  <a:srgbClr val="100000"/>
                </a:solidFill>
                <a:latin typeface="Times New Roman"/>
                <a:ea typeface="Times New Roman"/>
              </a:rPr>
              <a:t>size</a:t>
            </a:r>
            <a:r>
              <a:rPr lang="en-US" altLang="zh-CN" sz="5450" spc="3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90" dirty="0">
                <a:solidFill>
                  <a:srgbClr val="EF5926"/>
                </a:solidFill>
                <a:latin typeface="Times New Roman"/>
                <a:ea typeface="Times New Roman"/>
              </a:rPr>
              <a:t>28x28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45"/>
              </a:lnSpc>
            </a:pPr>
            <a:endParaRPr lang="en-US" dirty="0"/>
          </a:p>
          <a:p>
            <a:pPr marL="0" indent="3060700">
              <a:lnSpc>
                <a:spcPct val="106666"/>
              </a:lnSpc>
            </a:pPr>
            <a:r>
              <a:rPr lang="en-US" altLang="zh-CN" sz="6600" spc="810" dirty="0">
                <a:solidFill>
                  <a:srgbClr val="EF5926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20" dirty="0">
                <a:solidFill>
                  <a:srgbClr val="EF5926"/>
                </a:solidFill>
                <a:latin typeface="Times New Roman"/>
                <a:ea typeface="Times New Roman"/>
              </a:rPr>
              <a:t>784</a:t>
            </a:r>
            <a:r>
              <a:rPr lang="en-US" altLang="zh-CN" sz="6600" spc="3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70" dirty="0">
                <a:solidFill>
                  <a:srgbClr val="EF5926"/>
                </a:solidFill>
                <a:latin typeface="Times New Roman"/>
                <a:ea typeface="Times New Roman"/>
              </a:rPr>
              <a:t>pixels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714500"/>
            <a:ext cx="5562600" cy="5715000"/>
          </a:xfrm>
          <a:prstGeom prst="rect">
            <a:avLst/>
          </a:prstGeom>
        </p:spPr>
      </p:pic>
      <p:sp>
        <p:nvSpPr>
          <p:cNvPr id="2" name="TextBox 21"/>
          <p:cNvSpPr txBox="1"/>
          <p:nvPr/>
        </p:nvSpPr>
        <p:spPr>
          <a:xfrm>
            <a:off x="2133600" y="668934"/>
            <a:ext cx="12387402" cy="76618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77190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5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4400" spc="494" dirty="0">
                <a:solidFill>
                  <a:srgbClr val="100000"/>
                </a:solidFill>
                <a:latin typeface="Times New Roman"/>
                <a:ea typeface="Times New Roman"/>
              </a:rPr>
              <a:t>Every</a:t>
            </a:r>
            <a:r>
              <a:rPr lang="en-US" altLang="zh-CN" sz="440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15" dirty="0">
                <a:solidFill>
                  <a:srgbClr val="100000"/>
                </a:solidFill>
                <a:latin typeface="Times New Roman"/>
                <a:ea typeface="Times New Roman"/>
              </a:rPr>
              <a:t>pixel</a:t>
            </a:r>
            <a:r>
              <a:rPr lang="en-US" altLang="zh-CN" sz="4400" spc="2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50" dirty="0">
                <a:solidFill>
                  <a:srgbClr val="100000"/>
                </a:solidFill>
                <a:latin typeface="Times New Roman"/>
                <a:ea typeface="Times New Roman"/>
              </a:rPr>
              <a:t>holds</a:t>
            </a:r>
            <a:r>
              <a:rPr lang="en-US" altLang="zh-CN" sz="4400" spc="2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69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400" spc="2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10" dirty="0">
                <a:solidFill>
                  <a:srgbClr val="EF5926"/>
                </a:solidFill>
                <a:latin typeface="Times New Roman"/>
                <a:ea typeface="Times New Roman"/>
              </a:rPr>
              <a:t>single</a:t>
            </a:r>
            <a:r>
              <a:rPr lang="en-US" altLang="zh-CN" sz="4400" spc="26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50" dirty="0">
                <a:solidFill>
                  <a:srgbClr val="10000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440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10" dirty="0">
                <a:solidFill>
                  <a:srgbClr val="1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4400" spc="2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395" dirty="0">
                <a:solidFill>
                  <a:srgbClr val="100000"/>
                </a:solidFill>
                <a:latin typeface="Times New Roman"/>
                <a:ea typeface="Times New Roman"/>
              </a:rPr>
              <a:t>intensity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714500"/>
            <a:ext cx="5570220" cy="5715000"/>
          </a:xfrm>
          <a:prstGeom prst="rect">
            <a:avLst/>
          </a:prstGeom>
        </p:spPr>
      </p:pic>
      <p:sp>
        <p:nvSpPr>
          <p:cNvPr id="2" name="Freeform 23"/>
          <p:cNvSpPr/>
          <p:nvPr/>
        </p:nvSpPr>
        <p:spPr>
          <a:xfrm>
            <a:off x="9442450" y="2266950"/>
            <a:ext cx="57150" cy="4578350"/>
          </a:xfrm>
          <a:custGeom>
            <a:avLst/>
            <a:gdLst>
              <a:gd name="connsiteX0" fmla="*/ 23927 w 57150"/>
              <a:gd name="connsiteY0" fmla="*/ 25400 h 4578350"/>
              <a:gd name="connsiteX1" fmla="*/ 23927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23927" y="25400"/>
                </a:moveTo>
                <a:lnTo>
                  <a:pt x="23927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0191750" y="2266950"/>
            <a:ext cx="57150" cy="3054350"/>
          </a:xfrm>
          <a:custGeom>
            <a:avLst/>
            <a:gdLst>
              <a:gd name="connsiteX0" fmla="*/ 28804 w 57150"/>
              <a:gd name="connsiteY0" fmla="*/ 25400 h 3054350"/>
              <a:gd name="connsiteX1" fmla="*/ 28804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8804" y="25400"/>
                </a:moveTo>
                <a:lnTo>
                  <a:pt x="28804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0191750" y="5302250"/>
            <a:ext cx="57150" cy="1543050"/>
          </a:xfrm>
          <a:custGeom>
            <a:avLst/>
            <a:gdLst>
              <a:gd name="connsiteX0" fmla="*/ 28804 w 57150"/>
              <a:gd name="connsiteY0" fmla="*/ 26846 h 1543050"/>
              <a:gd name="connsiteX1" fmla="*/ 28804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8804" y="26846"/>
                </a:moveTo>
                <a:lnTo>
                  <a:pt x="28804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0953750" y="2266950"/>
            <a:ext cx="57150" cy="3054350"/>
          </a:xfrm>
          <a:custGeom>
            <a:avLst/>
            <a:gdLst>
              <a:gd name="connsiteX0" fmla="*/ 20981 w 57150"/>
              <a:gd name="connsiteY0" fmla="*/ 25400 h 3054350"/>
              <a:gd name="connsiteX1" fmla="*/ 20981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0981" y="25400"/>
                </a:moveTo>
                <a:lnTo>
                  <a:pt x="20981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53750" y="5302250"/>
            <a:ext cx="57150" cy="1543050"/>
          </a:xfrm>
          <a:custGeom>
            <a:avLst/>
            <a:gdLst>
              <a:gd name="connsiteX0" fmla="*/ 20981 w 57150"/>
              <a:gd name="connsiteY0" fmla="*/ 26846 h 1543050"/>
              <a:gd name="connsiteX1" fmla="*/ 20981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0981" y="26846"/>
                </a:moveTo>
                <a:lnTo>
                  <a:pt x="20981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1703050" y="2266950"/>
            <a:ext cx="57150" cy="3054350"/>
          </a:xfrm>
          <a:custGeom>
            <a:avLst/>
            <a:gdLst>
              <a:gd name="connsiteX0" fmla="*/ 25858 w 57150"/>
              <a:gd name="connsiteY0" fmla="*/ 25400 h 3054350"/>
              <a:gd name="connsiteX1" fmla="*/ 25858 w 57150"/>
              <a:gd name="connsiteY1" fmla="*/ 3062146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3054350">
                <a:moveTo>
                  <a:pt x="25858" y="25400"/>
                </a:moveTo>
                <a:lnTo>
                  <a:pt x="25858" y="3062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1703050" y="5302250"/>
            <a:ext cx="57150" cy="1543050"/>
          </a:xfrm>
          <a:custGeom>
            <a:avLst/>
            <a:gdLst>
              <a:gd name="connsiteX0" fmla="*/ 25858 w 57150"/>
              <a:gd name="connsiteY0" fmla="*/ 26846 h 1543050"/>
              <a:gd name="connsiteX1" fmla="*/ 25858 w 57150"/>
              <a:gd name="connsiteY1" fmla="*/ 1554744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543050">
                <a:moveTo>
                  <a:pt x="25858" y="26846"/>
                </a:moveTo>
                <a:lnTo>
                  <a:pt x="25858" y="1554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2452350" y="2266950"/>
            <a:ext cx="57150" cy="793750"/>
          </a:xfrm>
          <a:custGeom>
            <a:avLst/>
            <a:gdLst>
              <a:gd name="connsiteX0" fmla="*/ 30735 w 57150"/>
              <a:gd name="connsiteY0" fmla="*/ 25400 h 793750"/>
              <a:gd name="connsiteX1" fmla="*/ 30735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30735" y="25400"/>
                </a:moveTo>
                <a:lnTo>
                  <a:pt x="30735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2452350" y="3041650"/>
            <a:ext cx="57150" cy="768350"/>
          </a:xfrm>
          <a:custGeom>
            <a:avLst/>
            <a:gdLst>
              <a:gd name="connsiteX0" fmla="*/ 30735 w 57150"/>
              <a:gd name="connsiteY0" fmla="*/ 24174 h 768350"/>
              <a:gd name="connsiteX1" fmla="*/ 30735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4174"/>
                </a:moveTo>
                <a:lnTo>
                  <a:pt x="30735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2452350" y="3790950"/>
            <a:ext cx="57150" cy="781050"/>
          </a:xfrm>
          <a:custGeom>
            <a:avLst/>
            <a:gdLst>
              <a:gd name="connsiteX0" fmla="*/ 30735 w 57150"/>
              <a:gd name="connsiteY0" fmla="*/ 29297 h 781050"/>
              <a:gd name="connsiteX1" fmla="*/ 30735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9297"/>
                </a:moveTo>
                <a:lnTo>
                  <a:pt x="30735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2452350" y="4552950"/>
            <a:ext cx="57150" cy="768350"/>
          </a:xfrm>
          <a:custGeom>
            <a:avLst/>
            <a:gdLst>
              <a:gd name="connsiteX0" fmla="*/ 30735 w 57150"/>
              <a:gd name="connsiteY0" fmla="*/ 21721 h 768350"/>
              <a:gd name="connsiteX1" fmla="*/ 30735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30735" y="21721"/>
                </a:moveTo>
                <a:lnTo>
                  <a:pt x="30735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2452350" y="5302250"/>
            <a:ext cx="57150" cy="781050"/>
          </a:xfrm>
          <a:custGeom>
            <a:avLst/>
            <a:gdLst>
              <a:gd name="connsiteX0" fmla="*/ 30735 w 57150"/>
              <a:gd name="connsiteY0" fmla="*/ 26846 h 781050"/>
              <a:gd name="connsiteX1" fmla="*/ 30735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26846"/>
                </a:moveTo>
                <a:lnTo>
                  <a:pt x="30735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2452350" y="6064250"/>
            <a:ext cx="57150" cy="781050"/>
          </a:xfrm>
          <a:custGeom>
            <a:avLst/>
            <a:gdLst>
              <a:gd name="connsiteX0" fmla="*/ 30735 w 57150"/>
              <a:gd name="connsiteY0" fmla="*/ 19270 h 781050"/>
              <a:gd name="connsiteX1" fmla="*/ 30735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30735" y="19270"/>
                </a:moveTo>
                <a:lnTo>
                  <a:pt x="30735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8667750" y="3041650"/>
            <a:ext cx="3803650" cy="57150"/>
          </a:xfrm>
          <a:custGeom>
            <a:avLst/>
            <a:gdLst>
              <a:gd name="connsiteX0" fmla="*/ 25400 w 3803650"/>
              <a:gd name="connsiteY0" fmla="*/ 24174 h 57150"/>
              <a:gd name="connsiteX1" fmla="*/ 3815335 w 38036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4174"/>
                </a:moveTo>
                <a:lnTo>
                  <a:pt x="3815335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2452350" y="3041650"/>
            <a:ext cx="793750" cy="57150"/>
          </a:xfrm>
          <a:custGeom>
            <a:avLst/>
            <a:gdLst>
              <a:gd name="connsiteX0" fmla="*/ 30735 w 793750"/>
              <a:gd name="connsiteY0" fmla="*/ 24174 h 57150"/>
              <a:gd name="connsiteX1" fmla="*/ 803963 w 793750"/>
              <a:gd name="connsiteY1" fmla="*/ 2417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174"/>
                </a:moveTo>
                <a:lnTo>
                  <a:pt x="803963" y="241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8667750" y="3790950"/>
            <a:ext cx="3803650" cy="57150"/>
          </a:xfrm>
          <a:custGeom>
            <a:avLst/>
            <a:gdLst>
              <a:gd name="connsiteX0" fmla="*/ 25400 w 3803650"/>
              <a:gd name="connsiteY0" fmla="*/ 29297 h 57150"/>
              <a:gd name="connsiteX1" fmla="*/ 3815335 w 38036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9297"/>
                </a:moveTo>
                <a:lnTo>
                  <a:pt x="3815335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2452350" y="3790950"/>
            <a:ext cx="793750" cy="57150"/>
          </a:xfrm>
          <a:custGeom>
            <a:avLst/>
            <a:gdLst>
              <a:gd name="connsiteX0" fmla="*/ 30735 w 793750"/>
              <a:gd name="connsiteY0" fmla="*/ 29297 h 57150"/>
              <a:gd name="connsiteX1" fmla="*/ 803963 w 793750"/>
              <a:gd name="connsiteY1" fmla="*/ 2929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9297"/>
                </a:moveTo>
                <a:lnTo>
                  <a:pt x="803963" y="292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8667750" y="4552950"/>
            <a:ext cx="3803650" cy="57150"/>
          </a:xfrm>
          <a:custGeom>
            <a:avLst/>
            <a:gdLst>
              <a:gd name="connsiteX0" fmla="*/ 25400 w 3803650"/>
              <a:gd name="connsiteY0" fmla="*/ 21721 h 57150"/>
              <a:gd name="connsiteX1" fmla="*/ 3815335 w 38036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3650" h="57150">
                <a:moveTo>
                  <a:pt x="25400" y="21721"/>
                </a:moveTo>
                <a:lnTo>
                  <a:pt x="3815335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2452350" y="4552950"/>
            <a:ext cx="793750" cy="57150"/>
          </a:xfrm>
          <a:custGeom>
            <a:avLst/>
            <a:gdLst>
              <a:gd name="connsiteX0" fmla="*/ 30735 w 793750"/>
              <a:gd name="connsiteY0" fmla="*/ 21721 h 57150"/>
              <a:gd name="connsiteX1" fmla="*/ 803963 w 793750"/>
              <a:gd name="connsiteY1" fmla="*/ 2172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1721"/>
                </a:moveTo>
                <a:lnTo>
                  <a:pt x="803963" y="21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8667750" y="5302250"/>
            <a:ext cx="1543050" cy="57150"/>
          </a:xfrm>
          <a:custGeom>
            <a:avLst/>
            <a:gdLst>
              <a:gd name="connsiteX0" fmla="*/ 25400 w 1543050"/>
              <a:gd name="connsiteY0" fmla="*/ 26846 h 57150"/>
              <a:gd name="connsiteX1" fmla="*/ 1552804 w 1543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6846"/>
                </a:moveTo>
                <a:lnTo>
                  <a:pt x="1552804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10191750" y="5302250"/>
            <a:ext cx="781050" cy="57150"/>
          </a:xfrm>
          <a:custGeom>
            <a:avLst/>
            <a:gdLst>
              <a:gd name="connsiteX0" fmla="*/ 28804 w 781050"/>
              <a:gd name="connsiteY0" fmla="*/ 26846 h 57150"/>
              <a:gd name="connsiteX1" fmla="*/ 782981 w 7810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6846"/>
                </a:moveTo>
                <a:lnTo>
                  <a:pt x="782981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10953750" y="5302250"/>
            <a:ext cx="768350" cy="57150"/>
          </a:xfrm>
          <a:custGeom>
            <a:avLst/>
            <a:gdLst>
              <a:gd name="connsiteX0" fmla="*/ 20981 w 768350"/>
              <a:gd name="connsiteY0" fmla="*/ 26846 h 57150"/>
              <a:gd name="connsiteX1" fmla="*/ 775158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6846"/>
                </a:moveTo>
                <a:lnTo>
                  <a:pt x="775158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11703050" y="5302250"/>
            <a:ext cx="768350" cy="57150"/>
          </a:xfrm>
          <a:custGeom>
            <a:avLst/>
            <a:gdLst>
              <a:gd name="connsiteX0" fmla="*/ 25858 w 768350"/>
              <a:gd name="connsiteY0" fmla="*/ 26846 h 57150"/>
              <a:gd name="connsiteX1" fmla="*/ 780035 w 7683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6846"/>
                </a:moveTo>
                <a:lnTo>
                  <a:pt x="780035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12452350" y="5302250"/>
            <a:ext cx="793750" cy="57150"/>
          </a:xfrm>
          <a:custGeom>
            <a:avLst/>
            <a:gdLst>
              <a:gd name="connsiteX0" fmla="*/ 30735 w 793750"/>
              <a:gd name="connsiteY0" fmla="*/ 26846 h 57150"/>
              <a:gd name="connsiteX1" fmla="*/ 803963 w 793750"/>
              <a:gd name="connsiteY1" fmla="*/ 2684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6846"/>
                </a:moveTo>
                <a:lnTo>
                  <a:pt x="803963" y="268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8667750" y="6064250"/>
            <a:ext cx="1543050" cy="57150"/>
          </a:xfrm>
          <a:custGeom>
            <a:avLst/>
            <a:gdLst>
              <a:gd name="connsiteX0" fmla="*/ 25400 w 1543050"/>
              <a:gd name="connsiteY0" fmla="*/ 19270 h 57150"/>
              <a:gd name="connsiteX1" fmla="*/ 1552804 w 1543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19270"/>
                </a:moveTo>
                <a:lnTo>
                  <a:pt x="1552804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10191750" y="6064250"/>
            <a:ext cx="781050" cy="57150"/>
          </a:xfrm>
          <a:custGeom>
            <a:avLst/>
            <a:gdLst>
              <a:gd name="connsiteX0" fmla="*/ 28804 w 781050"/>
              <a:gd name="connsiteY0" fmla="*/ 19270 h 57150"/>
              <a:gd name="connsiteX1" fmla="*/ 782981 w 7810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19270"/>
                </a:moveTo>
                <a:lnTo>
                  <a:pt x="782981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0953750" y="6064250"/>
            <a:ext cx="768350" cy="57150"/>
          </a:xfrm>
          <a:custGeom>
            <a:avLst/>
            <a:gdLst>
              <a:gd name="connsiteX0" fmla="*/ 20981 w 768350"/>
              <a:gd name="connsiteY0" fmla="*/ 19270 h 57150"/>
              <a:gd name="connsiteX1" fmla="*/ 775158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19270"/>
                </a:moveTo>
                <a:lnTo>
                  <a:pt x="775158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1703050" y="6064250"/>
            <a:ext cx="768350" cy="57150"/>
          </a:xfrm>
          <a:custGeom>
            <a:avLst/>
            <a:gdLst>
              <a:gd name="connsiteX0" fmla="*/ 25858 w 768350"/>
              <a:gd name="connsiteY0" fmla="*/ 19270 h 57150"/>
              <a:gd name="connsiteX1" fmla="*/ 780035 w 7683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19270"/>
                </a:moveTo>
                <a:lnTo>
                  <a:pt x="780035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12452350" y="6064250"/>
            <a:ext cx="793750" cy="57150"/>
          </a:xfrm>
          <a:custGeom>
            <a:avLst/>
            <a:gdLst>
              <a:gd name="connsiteX0" fmla="*/ 30735 w 793750"/>
              <a:gd name="connsiteY0" fmla="*/ 19270 h 57150"/>
              <a:gd name="connsiteX1" fmla="*/ 803963 w 793750"/>
              <a:gd name="connsiteY1" fmla="*/ 1927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19270"/>
                </a:moveTo>
                <a:lnTo>
                  <a:pt x="803963" y="19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8693150" y="2266950"/>
            <a:ext cx="57150" cy="4578350"/>
          </a:xfrm>
          <a:custGeom>
            <a:avLst/>
            <a:gdLst>
              <a:gd name="connsiteX0" fmla="*/ 19050 w 57150"/>
              <a:gd name="connsiteY0" fmla="*/ 25400 h 4578350"/>
              <a:gd name="connsiteX1" fmla="*/ 19050 w 57150"/>
              <a:gd name="connsiteY1" fmla="*/ 4590044 h 457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578350">
                <a:moveTo>
                  <a:pt x="19050" y="25400"/>
                </a:moveTo>
                <a:lnTo>
                  <a:pt x="19050" y="45900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13214350" y="2266950"/>
            <a:ext cx="57150" cy="793750"/>
          </a:xfrm>
          <a:custGeom>
            <a:avLst/>
            <a:gdLst>
              <a:gd name="connsiteX0" fmla="*/ 22913 w 57150"/>
              <a:gd name="connsiteY0" fmla="*/ 25400 h 793750"/>
              <a:gd name="connsiteX1" fmla="*/ 22913 w 57150"/>
              <a:gd name="connsiteY1" fmla="*/ 7988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93750">
                <a:moveTo>
                  <a:pt x="22913" y="25400"/>
                </a:moveTo>
                <a:lnTo>
                  <a:pt x="22913" y="79887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3214350" y="3041650"/>
            <a:ext cx="57150" cy="768350"/>
          </a:xfrm>
          <a:custGeom>
            <a:avLst/>
            <a:gdLst>
              <a:gd name="connsiteX0" fmla="*/ 22913 w 57150"/>
              <a:gd name="connsiteY0" fmla="*/ 24174 h 768350"/>
              <a:gd name="connsiteX1" fmla="*/ 22913 w 57150"/>
              <a:gd name="connsiteY1" fmla="*/ 778597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4174"/>
                </a:moveTo>
                <a:lnTo>
                  <a:pt x="22913" y="77859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13214350" y="3790950"/>
            <a:ext cx="57150" cy="781050"/>
          </a:xfrm>
          <a:custGeom>
            <a:avLst/>
            <a:gdLst>
              <a:gd name="connsiteX0" fmla="*/ 22913 w 57150"/>
              <a:gd name="connsiteY0" fmla="*/ 29297 h 781050"/>
              <a:gd name="connsiteX1" fmla="*/ 22913 w 57150"/>
              <a:gd name="connsiteY1" fmla="*/ 78372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9297"/>
                </a:moveTo>
                <a:lnTo>
                  <a:pt x="22913" y="78372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3214350" y="4552950"/>
            <a:ext cx="57150" cy="768350"/>
          </a:xfrm>
          <a:custGeom>
            <a:avLst/>
            <a:gdLst>
              <a:gd name="connsiteX0" fmla="*/ 22913 w 57150"/>
              <a:gd name="connsiteY0" fmla="*/ 21721 h 768350"/>
              <a:gd name="connsiteX1" fmla="*/ 22913 w 57150"/>
              <a:gd name="connsiteY1" fmla="*/ 77614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68350">
                <a:moveTo>
                  <a:pt x="22913" y="21721"/>
                </a:moveTo>
                <a:lnTo>
                  <a:pt x="22913" y="77614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3214350" y="5302250"/>
            <a:ext cx="57150" cy="781050"/>
          </a:xfrm>
          <a:custGeom>
            <a:avLst/>
            <a:gdLst>
              <a:gd name="connsiteX0" fmla="*/ 22913 w 57150"/>
              <a:gd name="connsiteY0" fmla="*/ 26846 h 781050"/>
              <a:gd name="connsiteX1" fmla="*/ 22913 w 57150"/>
              <a:gd name="connsiteY1" fmla="*/ 78127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26846"/>
                </a:moveTo>
                <a:lnTo>
                  <a:pt x="22913" y="78127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/>
          <p:cNvSpPr/>
          <p:nvPr/>
        </p:nvSpPr>
        <p:spPr>
          <a:xfrm>
            <a:off x="13214350" y="6064250"/>
            <a:ext cx="57150" cy="781050"/>
          </a:xfrm>
          <a:custGeom>
            <a:avLst/>
            <a:gdLst>
              <a:gd name="connsiteX0" fmla="*/ 22913 w 57150"/>
              <a:gd name="connsiteY0" fmla="*/ 19270 h 781050"/>
              <a:gd name="connsiteX1" fmla="*/ 22913 w 57150"/>
              <a:gd name="connsiteY1" fmla="*/ 79274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781050">
                <a:moveTo>
                  <a:pt x="22913" y="19270"/>
                </a:moveTo>
                <a:lnTo>
                  <a:pt x="22913" y="79274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8667750" y="2292350"/>
            <a:ext cx="4578350" cy="57150"/>
          </a:xfrm>
          <a:custGeom>
            <a:avLst/>
            <a:gdLst>
              <a:gd name="connsiteX0" fmla="*/ 25400 w 4578350"/>
              <a:gd name="connsiteY0" fmla="*/ 19050 h 57150"/>
              <a:gd name="connsiteX1" fmla="*/ 4588563 w 45783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8350" h="57150">
                <a:moveTo>
                  <a:pt x="25400" y="19050"/>
                </a:moveTo>
                <a:lnTo>
                  <a:pt x="4588563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8667750" y="6813550"/>
            <a:ext cx="1543050" cy="57150"/>
          </a:xfrm>
          <a:custGeom>
            <a:avLst/>
            <a:gdLst>
              <a:gd name="connsiteX0" fmla="*/ 25400 w 1543050"/>
              <a:gd name="connsiteY0" fmla="*/ 24394 h 57150"/>
              <a:gd name="connsiteX1" fmla="*/ 1552804 w 1543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050" h="57150">
                <a:moveTo>
                  <a:pt x="25400" y="24394"/>
                </a:moveTo>
                <a:lnTo>
                  <a:pt x="1552804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10191750" y="6813550"/>
            <a:ext cx="781050" cy="57150"/>
          </a:xfrm>
          <a:custGeom>
            <a:avLst/>
            <a:gdLst>
              <a:gd name="connsiteX0" fmla="*/ 28804 w 781050"/>
              <a:gd name="connsiteY0" fmla="*/ 24394 h 57150"/>
              <a:gd name="connsiteX1" fmla="*/ 782981 w 7810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0" h="57150">
                <a:moveTo>
                  <a:pt x="28804" y="24394"/>
                </a:moveTo>
                <a:lnTo>
                  <a:pt x="782981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10953750" y="6813550"/>
            <a:ext cx="768350" cy="57150"/>
          </a:xfrm>
          <a:custGeom>
            <a:avLst/>
            <a:gdLst>
              <a:gd name="connsiteX0" fmla="*/ 20981 w 768350"/>
              <a:gd name="connsiteY0" fmla="*/ 24394 h 57150"/>
              <a:gd name="connsiteX1" fmla="*/ 775158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0981" y="24394"/>
                </a:moveTo>
                <a:lnTo>
                  <a:pt x="775158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/>
          <p:cNvSpPr/>
          <p:nvPr/>
        </p:nvSpPr>
        <p:spPr>
          <a:xfrm>
            <a:off x="11703050" y="6813550"/>
            <a:ext cx="768350" cy="57150"/>
          </a:xfrm>
          <a:custGeom>
            <a:avLst/>
            <a:gdLst>
              <a:gd name="connsiteX0" fmla="*/ 25858 w 768350"/>
              <a:gd name="connsiteY0" fmla="*/ 24394 h 57150"/>
              <a:gd name="connsiteX1" fmla="*/ 780035 w 7683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50" h="57150">
                <a:moveTo>
                  <a:pt x="25858" y="24394"/>
                </a:moveTo>
                <a:lnTo>
                  <a:pt x="780035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/>
          <p:cNvSpPr/>
          <p:nvPr/>
        </p:nvSpPr>
        <p:spPr>
          <a:xfrm>
            <a:off x="12452350" y="6813550"/>
            <a:ext cx="793750" cy="57150"/>
          </a:xfrm>
          <a:custGeom>
            <a:avLst/>
            <a:gdLst>
              <a:gd name="connsiteX0" fmla="*/ 30735 w 793750"/>
              <a:gd name="connsiteY0" fmla="*/ 24394 h 57150"/>
              <a:gd name="connsiteX1" fmla="*/ 803963 w 793750"/>
              <a:gd name="connsiteY1" fmla="*/ 2439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57150">
                <a:moveTo>
                  <a:pt x="30735" y="24394"/>
                </a:moveTo>
                <a:lnTo>
                  <a:pt x="803963" y="24394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11601450" y="3321050"/>
            <a:ext cx="920750" cy="2520950"/>
          </a:xfrm>
          <a:custGeom>
            <a:avLst/>
            <a:gdLst>
              <a:gd name="connsiteX0" fmla="*/ 929497 w 920750"/>
              <a:gd name="connsiteY0" fmla="*/ 21452 h 2520950"/>
              <a:gd name="connsiteX1" fmla="*/ 929497 w 920750"/>
              <a:gd name="connsiteY1" fmla="*/ 2531247 h 2520950"/>
              <a:gd name="connsiteX2" fmla="*/ 31470 w 920750"/>
              <a:gd name="connsiteY2" fmla="*/ 2531247 h 2520950"/>
              <a:gd name="connsiteX3" fmla="*/ 31470 w 920750"/>
              <a:gd name="connsiteY3" fmla="*/ 21452 h 2520950"/>
              <a:gd name="connsiteX4" fmla="*/ 929497 w 920750"/>
              <a:gd name="connsiteY4" fmla="*/ 21452 h 2520950"/>
              <a:gd name="connsiteX5" fmla="*/ 929497 w 920750"/>
              <a:gd name="connsiteY5" fmla="*/ 21452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750" h="2520950">
                <a:moveTo>
                  <a:pt x="929497" y="21452"/>
                </a:moveTo>
                <a:cubicBezTo>
                  <a:pt x="1177480" y="714513"/>
                  <a:pt x="1177480" y="1838187"/>
                  <a:pt x="929497" y="2531247"/>
                </a:cubicBezTo>
                <a:cubicBezTo>
                  <a:pt x="681514" y="3224307"/>
                  <a:pt x="279454" y="3224307"/>
                  <a:pt x="31470" y="2531247"/>
                </a:cubicBezTo>
                <a:cubicBezTo>
                  <a:pt x="-216510" y="1838187"/>
                  <a:pt x="-216510" y="714513"/>
                  <a:pt x="31470" y="21452"/>
                </a:cubicBezTo>
                <a:cubicBezTo>
                  <a:pt x="279454" y="-671607"/>
                  <a:pt x="681514" y="-671607"/>
                  <a:pt x="929497" y="21452"/>
                </a:cubicBezTo>
                <a:lnTo>
                  <a:pt x="929497" y="214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6"/>
          <p:cNvSpPr txBox="1"/>
          <p:nvPr/>
        </p:nvSpPr>
        <p:spPr>
          <a:xfrm>
            <a:off x="5905500" y="668934"/>
            <a:ext cx="45837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MNIST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3F3F3F"/>
                </a:solidFill>
                <a:latin typeface="Times New Roman"/>
                <a:ea typeface="Times New Roman"/>
              </a:rPr>
              <a:t>Dataset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978900" y="24740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  <a:tab pos="2260600" algn="l"/>
                <a:tab pos="3022600" algn="l"/>
                <a:tab pos="37719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0	0	0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8851900" y="3223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638300" algn="l"/>
                <a:tab pos="2260600" algn="l"/>
              </a:tabLst>
            </a:pP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0" dirty="0">
                <a:solidFill>
                  <a:srgbClr val="000000"/>
                </a:solidFill>
                <a:latin typeface="Times New Roman"/>
                <a:ea typeface="Times New Roman"/>
              </a:rPr>
              <a:t>0.6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8851900" y="39853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260600" algn="l"/>
                <a:tab pos="3898900" algn="l"/>
              </a:tabLst>
            </a:pP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3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20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2400" spc="350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355" dirty="0">
                <a:solidFill>
                  <a:srgbClr val="000000"/>
                </a:solidFill>
                <a:latin typeface="Times New Roman"/>
                <a:ea typeface="Times New Roman"/>
              </a:rPr>
              <a:t>0.8	</a:t>
            </a:r>
            <a:r>
              <a:rPr lang="en-US" altLang="zh-CN" sz="2400" spc="49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8851900" y="4734661"/>
            <a:ext cx="4246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0.3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0.7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19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5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25" dirty="0">
                <a:solidFill>
                  <a:srgbClr val="000000"/>
                </a:solidFill>
                <a:latin typeface="Times New Roman"/>
                <a:ea typeface="Times New Roman"/>
              </a:rPr>
              <a:t>0.9</a:t>
            </a:r>
            <a:r>
              <a:rPr lang="en-US" altLang="zh-CN" sz="2400" spc="25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978900" y="54966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0.8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978900" y="6245961"/>
            <a:ext cx="4119561" cy="390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749300" algn="l"/>
                <a:tab pos="1511300" algn="l"/>
              </a:tabLst>
            </a:pPr>
            <a:r>
              <a:rPr lang="en-US" altLang="zh-CN" sz="2400" spc="5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2400" spc="5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spc="475" dirty="0">
                <a:solidFill>
                  <a:srgbClr val="000000"/>
                </a:solidFill>
                <a:latin typeface="Times New Roman"/>
                <a:ea typeface="Times New Roman"/>
              </a:rPr>
              <a:t>0.2</a:t>
            </a:r>
            <a:r>
              <a:rPr lang="en-US" altLang="zh-CN" sz="2400" spc="285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400" spc="58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1572</Words>
  <Application>Microsoft Macintosh PowerPoint</Application>
  <PresentationFormat>Custom</PresentationFormat>
  <Paragraphs>2080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Hrisheekesh R</cp:lastModifiedBy>
  <cp:revision>5</cp:revision>
  <dcterms:created xsi:type="dcterms:W3CDTF">2012-06-15T16:23:20Z</dcterms:created>
  <dcterms:modified xsi:type="dcterms:W3CDTF">2019-05-29T05:51:41Z</dcterms:modified>
</cp:coreProperties>
</file>