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Jost" pitchFamily="2" charset="77"/>
      <p:regular r:id="rId17"/>
      <p:bold r:id="rId18"/>
      <p:italic r:id="rId19"/>
      <p:boldItalic r:id="rId20"/>
    </p:embeddedFont>
    <p:embeddedFont>
      <p:font typeface="Jost SemiBold" pitchFamily="2" charset="77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31"/>
  </p:normalViewPr>
  <p:slideViewPr>
    <p:cSldViewPr snapToGrid="0">
      <p:cViewPr varScale="1">
        <p:scale>
          <a:sx n="135" d="100"/>
          <a:sy n="135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28a7f0ef671a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28a7f0ef671a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439a3af06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439a3af06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99010c487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299010c487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99010c487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99010c487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439a3af06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439a3af06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71ee28a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71ee28a7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71ee28a7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71ee28a7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39a3af06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439a3af06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39a3af06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439a3af06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39a3af06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39a3af06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99010c487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99010c487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99010c487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299010c487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175" y="969450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9659">
            <a:off x="713873" y="3647833"/>
            <a:ext cx="5238189" cy="526872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05075" y="-15314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420800" y="1607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77" name="Google Shape;77;p11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1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375400" y="1337500"/>
            <a:ext cx="6393300" cy="154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 rot="-12251">
            <a:off x="2004409" y="3171251"/>
            <a:ext cx="5135133" cy="346501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/>
          <p:nvPr/>
        </p:nvSpPr>
        <p:spPr>
          <a:xfrm flipH="1">
            <a:off x="-1294375" y="-17081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4887100" y="15358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86" name="Google Shape;86;p13"/>
            <p:cNvPicPr preferRelativeResize="0"/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 flipH="1"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/>
            <p:nvPr/>
          </p:nvSpPr>
          <p:spPr>
            <a:xfrm rot="10800000"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 rot="-60218" flipH="1">
            <a:off x="718248" y="1822889"/>
            <a:ext cx="1661355" cy="488772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3142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3"/>
          </p:nvPr>
        </p:nvSpPr>
        <p:spPr>
          <a:xfrm>
            <a:off x="73142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2746808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5"/>
          </p:nvPr>
        </p:nvSpPr>
        <p:spPr>
          <a:xfrm>
            <a:off x="2746410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4762192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4761993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677757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677757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3" hasCustomPrompt="1"/>
          </p:nvPr>
        </p:nvSpPr>
        <p:spPr>
          <a:xfrm rot="60218">
            <a:off x="2733631" y="1822889"/>
            <a:ext cx="1661355" cy="488772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4" hasCustomPrompt="1"/>
          </p:nvPr>
        </p:nvSpPr>
        <p:spPr>
          <a:xfrm rot="-60218" flipH="1">
            <a:off x="4749014" y="1822889"/>
            <a:ext cx="1661355" cy="488772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 hasCustomPrompt="1"/>
          </p:nvPr>
        </p:nvSpPr>
        <p:spPr>
          <a:xfrm rot="60218">
            <a:off x="6764398" y="1822889"/>
            <a:ext cx="1661355" cy="48877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/>
          <p:nvPr/>
        </p:nvSpPr>
        <p:spPr>
          <a:xfrm>
            <a:off x="-2186450" y="2657200"/>
            <a:ext cx="4713000" cy="47130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6185400" y="-31784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4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05" name="Google Shape;105;p1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4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 rot="-22923">
            <a:off x="2524745" y="3093049"/>
            <a:ext cx="4094191" cy="36421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978050" y="1672592"/>
            <a:ext cx="5187900" cy="12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 flipH="1">
            <a:off x="6925300" y="298170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 rot="10800000" flipH="1">
            <a:off x="-2020675" y="-30267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13" name="Google Shape;113;p15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5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 rot="10800000" flipH="1">
            <a:off x="-2562600" y="11660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 rot="10800000" flipH="1">
            <a:off x="7321150" y="-154157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6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20" name="Google Shape;120;p16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6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6"/>
          <p:cNvSpPr/>
          <p:nvPr/>
        </p:nvSpPr>
        <p:spPr>
          <a:xfrm flipH="1">
            <a:off x="47228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 flipH="1">
            <a:off x="-2052675" y="31932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27" name="Google Shape;127;p17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7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7"/>
          <p:cNvSpPr/>
          <p:nvPr/>
        </p:nvSpPr>
        <p:spPr>
          <a:xfrm rot="10800000" flipH="1">
            <a:off x="-2596975" y="1112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714175" y="3040575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2"/>
          </p:nvPr>
        </p:nvSpPr>
        <p:spPr>
          <a:xfrm>
            <a:off x="714175" y="2674661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3459325" y="3040575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4"/>
          </p:nvPr>
        </p:nvSpPr>
        <p:spPr>
          <a:xfrm>
            <a:off x="3459325" y="2674661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6204475" y="3040575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6"/>
          </p:nvPr>
        </p:nvSpPr>
        <p:spPr>
          <a:xfrm>
            <a:off x="6204475" y="2674661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/>
          <p:nvPr/>
        </p:nvSpPr>
        <p:spPr>
          <a:xfrm rot="10800000" flipH="1">
            <a:off x="7160300" y="-1502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8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1732483" y="210465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2"/>
          </p:nvPr>
        </p:nvSpPr>
        <p:spPr>
          <a:xfrm>
            <a:off x="1732483" y="171330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3"/>
          </p:nvPr>
        </p:nvSpPr>
        <p:spPr>
          <a:xfrm>
            <a:off x="1732483" y="341630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732483" y="302495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5"/>
          </p:nvPr>
        </p:nvSpPr>
        <p:spPr>
          <a:xfrm>
            <a:off x="5813024" y="210465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813024" y="171330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7"/>
          </p:nvPr>
        </p:nvSpPr>
        <p:spPr>
          <a:xfrm>
            <a:off x="5813024" y="341630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813024" y="302495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2596975" y="-25213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7366800" y="32366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9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55" name="Google Shape;155;p19"/>
            <p:cNvPicPr preferRelativeResize="0"/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 flipH="1"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9"/>
            <p:cNvSpPr/>
            <p:nvPr/>
          </p:nvSpPr>
          <p:spPr>
            <a:xfrm rot="10800000"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1"/>
          </p:nvPr>
        </p:nvSpPr>
        <p:spPr>
          <a:xfrm>
            <a:off x="714175" y="193205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2"/>
          </p:nvPr>
        </p:nvSpPr>
        <p:spPr>
          <a:xfrm>
            <a:off x="714175" y="156613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3"/>
          </p:nvPr>
        </p:nvSpPr>
        <p:spPr>
          <a:xfrm>
            <a:off x="3459325" y="193205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4"/>
          </p:nvPr>
        </p:nvSpPr>
        <p:spPr>
          <a:xfrm>
            <a:off x="3459325" y="156613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5"/>
          </p:nvPr>
        </p:nvSpPr>
        <p:spPr>
          <a:xfrm>
            <a:off x="6204475" y="193205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6"/>
          </p:nvPr>
        </p:nvSpPr>
        <p:spPr>
          <a:xfrm>
            <a:off x="6204475" y="156613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7"/>
          </p:nvPr>
        </p:nvSpPr>
        <p:spPr>
          <a:xfrm>
            <a:off x="714175" y="351190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8"/>
          </p:nvPr>
        </p:nvSpPr>
        <p:spPr>
          <a:xfrm>
            <a:off x="714175" y="314598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9"/>
          </p:nvPr>
        </p:nvSpPr>
        <p:spPr>
          <a:xfrm>
            <a:off x="3459325" y="351190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3"/>
          </p:nvPr>
        </p:nvSpPr>
        <p:spPr>
          <a:xfrm>
            <a:off x="3459325" y="314598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14"/>
          </p:nvPr>
        </p:nvSpPr>
        <p:spPr>
          <a:xfrm>
            <a:off x="6204475" y="351190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15"/>
          </p:nvPr>
        </p:nvSpPr>
        <p:spPr>
          <a:xfrm>
            <a:off x="6204475" y="314598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/>
          <p:nvPr/>
        </p:nvSpPr>
        <p:spPr>
          <a:xfrm flipH="1">
            <a:off x="-1840725" y="30711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 flipH="1">
            <a:off x="5181100" y="-2544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0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78450" y="1694775"/>
            <a:ext cx="6587100" cy="22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 SemiBold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7088775" y="-161937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2819400" y="1984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8" name="Google Shape;18;p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 hasCustomPrompt="1"/>
          </p:nvPr>
        </p:nvSpPr>
        <p:spPr>
          <a:xfrm rot="-59787">
            <a:off x="3002163" y="1276077"/>
            <a:ext cx="3139675" cy="109576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9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 flipH="1">
            <a:off x="2229450" y="2690526"/>
            <a:ext cx="4685100" cy="5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flipH="1">
            <a:off x="2229450" y="3595250"/>
            <a:ext cx="46851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2469875" y="14880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723350" y="-149170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1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82" name="Google Shape;182;p21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1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 flipH="1">
            <a:off x="714125" y="2028075"/>
            <a:ext cx="7715700" cy="16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2"/>
          </p:nvPr>
        </p:nvSpPr>
        <p:spPr>
          <a:xfrm flipH="1">
            <a:off x="714074" y="1490725"/>
            <a:ext cx="77157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1"/>
          <p:cNvSpPr/>
          <p:nvPr/>
        </p:nvSpPr>
        <p:spPr>
          <a:xfrm rot="10800000" flipH="1">
            <a:off x="-2499550" y="10687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 rot="10800000" flipH="1">
            <a:off x="7355550" y="-15755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714150" y="535650"/>
            <a:ext cx="7715700" cy="8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-37775" y="-37350"/>
            <a:ext cx="9219600" cy="5218200"/>
          </a:xfrm>
          <a:prstGeom prst="rect">
            <a:avLst/>
          </a:prstGeom>
          <a:gradFill>
            <a:gsLst>
              <a:gs pos="0">
                <a:srgbClr val="187498">
                  <a:alpha val="6666"/>
                </a:srgbClr>
              </a:gs>
              <a:gs pos="50000">
                <a:srgbClr val="187498">
                  <a:alpha val="6666"/>
                </a:srgbClr>
              </a:gs>
              <a:gs pos="100000">
                <a:srgbClr val="F9D923">
                  <a:alpha val="745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1"/>
          </p:nvPr>
        </p:nvSpPr>
        <p:spPr>
          <a:xfrm>
            <a:off x="765588" y="2755100"/>
            <a:ext cx="3743400" cy="114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2"/>
          <p:cNvSpPr/>
          <p:nvPr/>
        </p:nvSpPr>
        <p:spPr>
          <a:xfrm flipH="1">
            <a:off x="-1334475" y="-16384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 flipH="1">
            <a:off x="4847000" y="16055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4709750" y="2694275"/>
            <a:ext cx="36687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  <a:latin typeface="Jost SemiBold"/>
                <a:ea typeface="Jost SemiBold"/>
                <a:cs typeface="Jost SemiBold"/>
                <a:sym typeface="Jost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, including icons by 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  <a:latin typeface="Jost SemiBold"/>
                <a:ea typeface="Jost SemiBold"/>
                <a:cs typeface="Jost SemiBold"/>
                <a:sym typeface="Jost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, and infographics &amp; images by 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  <a:latin typeface="Jost SemiBold"/>
                <a:ea typeface="Jost SemiBold"/>
                <a:cs typeface="Jost SemiBold"/>
                <a:sym typeface="Jost Semi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u="sng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99" name="Google Shape;199;p2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3"/>
          <p:cNvSpPr/>
          <p:nvPr/>
        </p:nvSpPr>
        <p:spPr>
          <a:xfrm rot="10800000" flipH="1">
            <a:off x="-2596975" y="1112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 rot="10800000" flipH="1">
            <a:off x="7160300" y="-1502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4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4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4"/>
          <p:cNvSpPr/>
          <p:nvPr/>
        </p:nvSpPr>
        <p:spPr>
          <a:xfrm flipH="1">
            <a:off x="47228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flipH="1">
            <a:off x="-2052675" y="31932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27" name="Google Shape;27;p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28;p4"/>
            <p:cNvSpPr/>
            <p:nvPr/>
          </p:nvSpPr>
          <p:spPr>
            <a:xfrm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4175" y="1304875"/>
            <a:ext cx="7715700" cy="30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41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33" name="Google Shape;33;p5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34;p5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657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958375" y="2819375"/>
            <a:ext cx="3021900" cy="10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 rot="-60113">
            <a:off x="1388597" y="2252006"/>
            <a:ext cx="2161830" cy="37595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5163725" y="2819375"/>
            <a:ext cx="3021900" cy="10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 rot="60121" flipH="1">
            <a:off x="5593910" y="2251993"/>
            <a:ext cx="2161531" cy="375958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rot="10800000" flipH="1">
            <a:off x="7401400" y="-14437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 flipH="1">
            <a:off x="-2453700" y="12005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44" name="Google Shape;44;p6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6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6"/>
          <p:cNvSpPr/>
          <p:nvPr/>
        </p:nvSpPr>
        <p:spPr>
          <a:xfrm>
            <a:off x="-25255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6906050" y="2755550"/>
            <a:ext cx="3603600" cy="3603600"/>
          </a:xfrm>
          <a:prstGeom prst="ellipse">
            <a:avLst/>
          </a:prstGeom>
          <a:gradFill>
            <a:gsLst>
              <a:gs pos="0">
                <a:srgbClr val="F9D923">
                  <a:alpha val="3137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-2596975" y="-25213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7200825" y="3076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865275" y="535650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53" name="Google Shape;53;p7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7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1234663" y="2328050"/>
            <a:ext cx="2601300" cy="104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141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/>
          <p:nvPr/>
        </p:nvSpPr>
        <p:spPr>
          <a:xfrm rot="10800000">
            <a:off x="5248350" y="-28226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>
            <a:off x="-1266300" y="2892975"/>
            <a:ext cx="3603600" cy="3603600"/>
          </a:xfrm>
          <a:prstGeom prst="ellipse">
            <a:avLst/>
          </a:prstGeom>
          <a:gradFill>
            <a:gsLst>
              <a:gs pos="0">
                <a:srgbClr val="F9D923">
                  <a:alpha val="3137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61" name="Google Shape;61;p8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8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281300" y="1131025"/>
            <a:ext cx="6581400" cy="256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 flipH="1">
            <a:off x="-1237675" y="-143610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flipH="1">
            <a:off x="5191050" y="15436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2381"/>
            <a:ext cx="9144000" cy="51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-37775" y="-37350"/>
            <a:ext cx="9219600" cy="5218200"/>
          </a:xfrm>
          <a:prstGeom prst="rect">
            <a:avLst/>
          </a:prstGeom>
          <a:gradFill>
            <a:gsLst>
              <a:gs pos="0">
                <a:srgbClr val="187498">
                  <a:alpha val="6666"/>
                </a:srgbClr>
              </a:gs>
              <a:gs pos="50000">
                <a:srgbClr val="187498">
                  <a:alpha val="6666"/>
                </a:srgbClr>
              </a:gs>
              <a:gs pos="100000">
                <a:srgbClr val="F9D923">
                  <a:alpha val="745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flipH="1">
            <a:off x="-1302550" y="-16623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flipH="1">
            <a:off x="4878925" y="15816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714175" y="1372925"/>
            <a:ext cx="4121400" cy="66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>
            <a:off x="714175" y="2306875"/>
            <a:ext cx="4121400" cy="14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167850" y="536084"/>
            <a:ext cx="3261900" cy="104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t SemiBold"/>
              <a:buNone/>
              <a:defRPr sz="30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5"/>
          <p:cNvGrpSpPr/>
          <p:nvPr/>
        </p:nvGrpSpPr>
        <p:grpSpPr>
          <a:xfrm rot="906714">
            <a:off x="6889497" y="1214090"/>
            <a:ext cx="1149878" cy="1149878"/>
            <a:chOff x="6755990" y="1374375"/>
            <a:chExt cx="1149900" cy="1149900"/>
          </a:xfrm>
        </p:grpSpPr>
        <p:sp>
          <p:nvSpPr>
            <p:cNvPr id="214" name="Google Shape;214;p25"/>
            <p:cNvSpPr/>
            <p:nvPr/>
          </p:nvSpPr>
          <p:spPr>
            <a:xfrm>
              <a:off x="6755990" y="1374375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7020275" y="1661900"/>
              <a:ext cx="621322" cy="574842"/>
            </a:xfrm>
            <a:custGeom>
              <a:avLst/>
              <a:gdLst/>
              <a:ahLst/>
              <a:cxnLst/>
              <a:rect l="l" t="t" r="r" b="b"/>
              <a:pathLst>
                <a:path w="19383" h="17933" extrusionOk="0">
                  <a:moveTo>
                    <a:pt x="7201" y="1056"/>
                  </a:moveTo>
                  <a:cubicBezTo>
                    <a:pt x="8155" y="1056"/>
                    <a:pt x="9123" y="1463"/>
                    <a:pt x="9820" y="2374"/>
                  </a:cubicBezTo>
                  <a:cubicBezTo>
                    <a:pt x="9733" y="2444"/>
                    <a:pt x="9645" y="2514"/>
                    <a:pt x="9575" y="2601"/>
                  </a:cubicBezTo>
                  <a:cubicBezTo>
                    <a:pt x="9199" y="2977"/>
                    <a:pt x="9545" y="3497"/>
                    <a:pt x="9947" y="3497"/>
                  </a:cubicBezTo>
                  <a:cubicBezTo>
                    <a:pt x="10069" y="3497"/>
                    <a:pt x="10196" y="3449"/>
                    <a:pt x="10309" y="3335"/>
                  </a:cubicBezTo>
                  <a:cubicBezTo>
                    <a:pt x="10467" y="3195"/>
                    <a:pt x="10624" y="3056"/>
                    <a:pt x="10816" y="2951"/>
                  </a:cubicBezTo>
                  <a:cubicBezTo>
                    <a:pt x="11329" y="2615"/>
                    <a:pt x="11885" y="2463"/>
                    <a:pt x="12426" y="2463"/>
                  </a:cubicBezTo>
                  <a:cubicBezTo>
                    <a:pt x="13969" y="2463"/>
                    <a:pt x="15396" y="3699"/>
                    <a:pt x="15396" y="5433"/>
                  </a:cubicBezTo>
                  <a:cubicBezTo>
                    <a:pt x="15396" y="5643"/>
                    <a:pt x="15379" y="5835"/>
                    <a:pt x="15344" y="6045"/>
                  </a:cubicBezTo>
                  <a:cubicBezTo>
                    <a:pt x="15278" y="6377"/>
                    <a:pt x="15542" y="6677"/>
                    <a:pt x="15868" y="6677"/>
                  </a:cubicBezTo>
                  <a:cubicBezTo>
                    <a:pt x="15885" y="6677"/>
                    <a:pt x="15903" y="6676"/>
                    <a:pt x="15921" y="6674"/>
                  </a:cubicBezTo>
                  <a:cubicBezTo>
                    <a:pt x="17180" y="6674"/>
                    <a:pt x="18211" y="7688"/>
                    <a:pt x="18211" y="8947"/>
                  </a:cubicBezTo>
                  <a:cubicBezTo>
                    <a:pt x="18211" y="10205"/>
                    <a:pt x="17180" y="11219"/>
                    <a:pt x="15921" y="11219"/>
                  </a:cubicBezTo>
                  <a:lnTo>
                    <a:pt x="5082" y="11219"/>
                  </a:lnTo>
                  <a:cubicBezTo>
                    <a:pt x="2618" y="11219"/>
                    <a:pt x="1499" y="8160"/>
                    <a:pt x="3387" y="6587"/>
                  </a:cubicBezTo>
                  <a:lnTo>
                    <a:pt x="3387" y="6587"/>
                  </a:lnTo>
                  <a:cubicBezTo>
                    <a:pt x="3579" y="6919"/>
                    <a:pt x="3806" y="7216"/>
                    <a:pt x="4086" y="7478"/>
                  </a:cubicBezTo>
                  <a:cubicBezTo>
                    <a:pt x="4201" y="7597"/>
                    <a:pt x="4329" y="7647"/>
                    <a:pt x="4452" y="7647"/>
                  </a:cubicBezTo>
                  <a:cubicBezTo>
                    <a:pt x="4853" y="7647"/>
                    <a:pt x="5195" y="7119"/>
                    <a:pt x="4820" y="6744"/>
                  </a:cubicBezTo>
                  <a:cubicBezTo>
                    <a:pt x="4506" y="6412"/>
                    <a:pt x="4261" y="6045"/>
                    <a:pt x="4086" y="5625"/>
                  </a:cubicBezTo>
                  <a:cubicBezTo>
                    <a:pt x="3929" y="5223"/>
                    <a:pt x="3841" y="4804"/>
                    <a:pt x="3841" y="4402"/>
                  </a:cubicBezTo>
                  <a:cubicBezTo>
                    <a:pt x="3841" y="2352"/>
                    <a:pt x="5499" y="1056"/>
                    <a:pt x="7201" y="1056"/>
                  </a:cubicBezTo>
                  <a:close/>
                  <a:moveTo>
                    <a:pt x="10331" y="14785"/>
                  </a:moveTo>
                  <a:cubicBezTo>
                    <a:pt x="10598" y="14785"/>
                    <a:pt x="10851" y="14992"/>
                    <a:pt x="10851" y="15310"/>
                  </a:cubicBezTo>
                  <a:cubicBezTo>
                    <a:pt x="10851" y="15607"/>
                    <a:pt x="10624" y="15834"/>
                    <a:pt x="10327" y="15834"/>
                  </a:cubicBezTo>
                  <a:cubicBezTo>
                    <a:pt x="9855" y="15834"/>
                    <a:pt x="9628" y="15275"/>
                    <a:pt x="9960" y="14943"/>
                  </a:cubicBezTo>
                  <a:cubicBezTo>
                    <a:pt x="10068" y="14834"/>
                    <a:pt x="10201" y="14785"/>
                    <a:pt x="10331" y="14785"/>
                  </a:cubicBezTo>
                  <a:close/>
                  <a:moveTo>
                    <a:pt x="5428" y="15834"/>
                  </a:moveTo>
                  <a:cubicBezTo>
                    <a:pt x="5695" y="15834"/>
                    <a:pt x="5957" y="16041"/>
                    <a:pt x="5957" y="16359"/>
                  </a:cubicBezTo>
                  <a:cubicBezTo>
                    <a:pt x="5957" y="16656"/>
                    <a:pt x="5712" y="16883"/>
                    <a:pt x="5432" y="16883"/>
                  </a:cubicBezTo>
                  <a:cubicBezTo>
                    <a:pt x="4960" y="16883"/>
                    <a:pt x="4733" y="16324"/>
                    <a:pt x="5065" y="15992"/>
                  </a:cubicBezTo>
                  <a:cubicBezTo>
                    <a:pt x="5168" y="15883"/>
                    <a:pt x="5299" y="15834"/>
                    <a:pt x="5428" y="15834"/>
                  </a:cubicBezTo>
                  <a:close/>
                  <a:moveTo>
                    <a:pt x="15226" y="15834"/>
                  </a:moveTo>
                  <a:cubicBezTo>
                    <a:pt x="15493" y="15834"/>
                    <a:pt x="15746" y="16041"/>
                    <a:pt x="15746" y="16359"/>
                  </a:cubicBezTo>
                  <a:cubicBezTo>
                    <a:pt x="15746" y="16656"/>
                    <a:pt x="15519" y="16883"/>
                    <a:pt x="15222" y="16883"/>
                  </a:cubicBezTo>
                  <a:cubicBezTo>
                    <a:pt x="14767" y="16883"/>
                    <a:pt x="14522" y="16324"/>
                    <a:pt x="14855" y="15992"/>
                  </a:cubicBezTo>
                  <a:cubicBezTo>
                    <a:pt x="14963" y="15883"/>
                    <a:pt x="15096" y="15834"/>
                    <a:pt x="15226" y="15834"/>
                  </a:cubicBezTo>
                  <a:close/>
                  <a:moveTo>
                    <a:pt x="7206" y="1"/>
                  </a:moveTo>
                  <a:cubicBezTo>
                    <a:pt x="4969" y="1"/>
                    <a:pt x="2781" y="1694"/>
                    <a:pt x="2792" y="4384"/>
                  </a:cubicBezTo>
                  <a:cubicBezTo>
                    <a:pt x="2792" y="4786"/>
                    <a:pt x="2845" y="5188"/>
                    <a:pt x="2950" y="5590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6" y="12268"/>
                    <a:pt x="5082" y="12268"/>
                  </a:cubicBezTo>
                  <a:lnTo>
                    <a:pt x="5957" y="12268"/>
                  </a:lnTo>
                  <a:lnTo>
                    <a:pt x="5957" y="12915"/>
                  </a:lnTo>
                  <a:lnTo>
                    <a:pt x="5135" y="13474"/>
                  </a:lnTo>
                  <a:cubicBezTo>
                    <a:pt x="4995" y="13562"/>
                    <a:pt x="4908" y="13719"/>
                    <a:pt x="4908" y="13911"/>
                  </a:cubicBezTo>
                  <a:lnTo>
                    <a:pt x="4908" y="14873"/>
                  </a:lnTo>
                  <a:cubicBezTo>
                    <a:pt x="3229" y="15467"/>
                    <a:pt x="3649" y="17932"/>
                    <a:pt x="5415" y="17932"/>
                  </a:cubicBezTo>
                  <a:cubicBezTo>
                    <a:pt x="7198" y="17932"/>
                    <a:pt x="7617" y="15467"/>
                    <a:pt x="5939" y="14873"/>
                  </a:cubicBezTo>
                  <a:lnTo>
                    <a:pt x="5939" y="14191"/>
                  </a:lnTo>
                  <a:lnTo>
                    <a:pt x="6761" y="13649"/>
                  </a:lnTo>
                  <a:cubicBezTo>
                    <a:pt x="6918" y="13544"/>
                    <a:pt x="7005" y="13387"/>
                    <a:pt x="7005" y="13212"/>
                  </a:cubicBezTo>
                  <a:lnTo>
                    <a:pt x="7005" y="12251"/>
                  </a:lnTo>
                  <a:lnTo>
                    <a:pt x="9802" y="12251"/>
                  </a:lnTo>
                  <a:lnTo>
                    <a:pt x="9802" y="13824"/>
                  </a:lnTo>
                  <a:cubicBezTo>
                    <a:pt x="8124" y="14401"/>
                    <a:pt x="8544" y="16883"/>
                    <a:pt x="10309" y="16883"/>
                  </a:cubicBezTo>
                  <a:cubicBezTo>
                    <a:pt x="12093" y="16883"/>
                    <a:pt x="12512" y="14401"/>
                    <a:pt x="10851" y="13824"/>
                  </a:cubicBezTo>
                  <a:lnTo>
                    <a:pt x="10851" y="12251"/>
                  </a:lnTo>
                  <a:lnTo>
                    <a:pt x="13648" y="12251"/>
                  </a:lnTo>
                  <a:lnTo>
                    <a:pt x="13648" y="13212"/>
                  </a:lnTo>
                  <a:cubicBezTo>
                    <a:pt x="13648" y="13387"/>
                    <a:pt x="13736" y="13544"/>
                    <a:pt x="13876" y="13649"/>
                  </a:cubicBezTo>
                  <a:lnTo>
                    <a:pt x="14697" y="14191"/>
                  </a:lnTo>
                  <a:lnTo>
                    <a:pt x="14697" y="14873"/>
                  </a:lnTo>
                  <a:cubicBezTo>
                    <a:pt x="13019" y="15467"/>
                    <a:pt x="13456" y="17932"/>
                    <a:pt x="15222" y="17932"/>
                  </a:cubicBezTo>
                  <a:cubicBezTo>
                    <a:pt x="16987" y="17932"/>
                    <a:pt x="17407" y="15467"/>
                    <a:pt x="15746" y="14873"/>
                  </a:cubicBezTo>
                  <a:lnTo>
                    <a:pt x="15746" y="13911"/>
                  </a:lnTo>
                  <a:cubicBezTo>
                    <a:pt x="15746" y="13719"/>
                    <a:pt x="15659" y="13562"/>
                    <a:pt x="15501" y="13474"/>
                  </a:cubicBezTo>
                  <a:lnTo>
                    <a:pt x="14697" y="12915"/>
                  </a:lnTo>
                  <a:lnTo>
                    <a:pt x="14697" y="12268"/>
                  </a:lnTo>
                  <a:lnTo>
                    <a:pt x="15921" y="12268"/>
                  </a:lnTo>
                  <a:cubicBezTo>
                    <a:pt x="17652" y="12268"/>
                    <a:pt x="19103" y="10940"/>
                    <a:pt x="19242" y="9209"/>
                  </a:cubicBezTo>
                  <a:cubicBezTo>
                    <a:pt x="19382" y="7478"/>
                    <a:pt x="18159" y="5922"/>
                    <a:pt x="16445" y="5660"/>
                  </a:cubicBezTo>
                  <a:lnTo>
                    <a:pt x="16445" y="5433"/>
                  </a:lnTo>
                  <a:cubicBezTo>
                    <a:pt x="16432" y="3105"/>
                    <a:pt x="14519" y="1407"/>
                    <a:pt x="12408" y="1407"/>
                  </a:cubicBezTo>
                  <a:cubicBezTo>
                    <a:pt x="11840" y="1407"/>
                    <a:pt x="11258" y="1530"/>
                    <a:pt x="10694" y="1797"/>
                  </a:cubicBezTo>
                  <a:cubicBezTo>
                    <a:pt x="9784" y="556"/>
                    <a:pt x="8487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25"/>
          <p:cNvSpPr txBox="1">
            <a:spLocks noGrp="1"/>
          </p:cNvSpPr>
          <p:nvPr>
            <p:ph type="ctrTitle"/>
          </p:nvPr>
        </p:nvSpPr>
        <p:spPr>
          <a:xfrm>
            <a:off x="714175" y="969450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Home Control UI Based on MIT App Inventor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 rot="-3109">
            <a:off x="659949" y="3142969"/>
            <a:ext cx="2653501" cy="52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Sprint - 3 Interim Report</a:t>
            </a:r>
            <a:endParaRPr/>
          </a:p>
        </p:txBody>
      </p:sp>
      <p:cxnSp>
        <p:nvCxnSpPr>
          <p:cNvPr id="218" name="Google Shape;218;p25"/>
          <p:cNvCxnSpPr/>
          <p:nvPr/>
        </p:nvCxnSpPr>
        <p:spPr>
          <a:xfrm>
            <a:off x="718325" y="2970475"/>
            <a:ext cx="2595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9" name="Google Shape;219;p25"/>
          <p:cNvGrpSpPr/>
          <p:nvPr/>
        </p:nvGrpSpPr>
        <p:grpSpPr>
          <a:xfrm rot="-762542">
            <a:off x="7723050" y="1879166"/>
            <a:ext cx="1149900" cy="1149900"/>
            <a:chOff x="7144390" y="2062575"/>
            <a:chExt cx="1149900" cy="1149900"/>
          </a:xfrm>
        </p:grpSpPr>
        <p:sp>
          <p:nvSpPr>
            <p:cNvPr id="220" name="Google Shape;220;p25"/>
            <p:cNvSpPr/>
            <p:nvPr/>
          </p:nvSpPr>
          <p:spPr>
            <a:xfrm>
              <a:off x="7144390" y="2062575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" name="Google Shape;221;p25"/>
            <p:cNvGrpSpPr/>
            <p:nvPr/>
          </p:nvGrpSpPr>
          <p:grpSpPr>
            <a:xfrm>
              <a:off x="7393719" y="2342761"/>
              <a:ext cx="651289" cy="589792"/>
              <a:chOff x="988338" y="1930075"/>
              <a:chExt cx="494750" cy="448000"/>
            </a:xfrm>
          </p:grpSpPr>
          <p:sp>
            <p:nvSpPr>
              <p:cNvPr id="222" name="Google Shape;222;p25"/>
              <p:cNvSpPr/>
              <p:nvPr/>
            </p:nvSpPr>
            <p:spPr>
              <a:xfrm>
                <a:off x="988338" y="1930075"/>
                <a:ext cx="49475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7920" extrusionOk="0">
                    <a:moveTo>
                      <a:pt x="7129" y="1042"/>
                    </a:moveTo>
                    <a:cubicBezTo>
                      <a:pt x="8081" y="1042"/>
                      <a:pt x="9046" y="1450"/>
                      <a:pt x="9738" y="2361"/>
                    </a:cubicBezTo>
                    <a:cubicBezTo>
                      <a:pt x="9651" y="2431"/>
                      <a:pt x="9581" y="2501"/>
                      <a:pt x="9493" y="2589"/>
                    </a:cubicBezTo>
                    <a:cubicBezTo>
                      <a:pt x="9167" y="2969"/>
                      <a:pt x="9496" y="3456"/>
                      <a:pt x="9897" y="3456"/>
                    </a:cubicBezTo>
                    <a:cubicBezTo>
                      <a:pt x="10012" y="3456"/>
                      <a:pt x="10132" y="3416"/>
                      <a:pt x="10245" y="3323"/>
                    </a:cubicBezTo>
                    <a:cubicBezTo>
                      <a:pt x="10385" y="3183"/>
                      <a:pt x="10560" y="3043"/>
                      <a:pt x="10734" y="2938"/>
                    </a:cubicBezTo>
                    <a:cubicBezTo>
                      <a:pt x="11250" y="2601"/>
                      <a:pt x="11808" y="2448"/>
                      <a:pt x="12352" y="2448"/>
                    </a:cubicBezTo>
                    <a:cubicBezTo>
                      <a:pt x="13892" y="2448"/>
                      <a:pt x="15315" y="3676"/>
                      <a:pt x="15315" y="5420"/>
                    </a:cubicBezTo>
                    <a:cubicBezTo>
                      <a:pt x="15315" y="5630"/>
                      <a:pt x="15297" y="5823"/>
                      <a:pt x="15262" y="6032"/>
                    </a:cubicBezTo>
                    <a:cubicBezTo>
                      <a:pt x="15196" y="6364"/>
                      <a:pt x="15460" y="6664"/>
                      <a:pt x="15786" y="6664"/>
                    </a:cubicBezTo>
                    <a:cubicBezTo>
                      <a:pt x="15803" y="6664"/>
                      <a:pt x="15821" y="6663"/>
                      <a:pt x="15839" y="6662"/>
                    </a:cubicBezTo>
                    <a:cubicBezTo>
                      <a:pt x="17098" y="6662"/>
                      <a:pt x="18129" y="7676"/>
                      <a:pt x="18129" y="8934"/>
                    </a:cubicBezTo>
                    <a:cubicBezTo>
                      <a:pt x="18129" y="10175"/>
                      <a:pt x="17098" y="11207"/>
                      <a:pt x="15839" y="11207"/>
                    </a:cubicBezTo>
                    <a:lnTo>
                      <a:pt x="15507" y="11207"/>
                    </a:lnTo>
                    <a:cubicBezTo>
                      <a:pt x="14912" y="8777"/>
                      <a:pt x="12727" y="7081"/>
                      <a:pt x="10245" y="7081"/>
                    </a:cubicBezTo>
                    <a:cubicBezTo>
                      <a:pt x="7745" y="7081"/>
                      <a:pt x="5560" y="8777"/>
                      <a:pt x="4966" y="11207"/>
                    </a:cubicBezTo>
                    <a:cubicBezTo>
                      <a:pt x="3532" y="11189"/>
                      <a:pt x="2361" y="10018"/>
                      <a:pt x="2378" y="8585"/>
                    </a:cubicBezTo>
                    <a:cubicBezTo>
                      <a:pt x="2378" y="7798"/>
                      <a:pt x="2710" y="7064"/>
                      <a:pt x="3305" y="6574"/>
                    </a:cubicBezTo>
                    <a:cubicBezTo>
                      <a:pt x="3497" y="6889"/>
                      <a:pt x="3724" y="7204"/>
                      <a:pt x="4004" y="7466"/>
                    </a:cubicBezTo>
                    <a:cubicBezTo>
                      <a:pt x="4119" y="7585"/>
                      <a:pt x="4248" y="7634"/>
                      <a:pt x="4372" y="7634"/>
                    </a:cubicBezTo>
                    <a:cubicBezTo>
                      <a:pt x="4777" y="7634"/>
                      <a:pt x="5126" y="7106"/>
                      <a:pt x="4738" y="6732"/>
                    </a:cubicBezTo>
                    <a:cubicBezTo>
                      <a:pt x="4424" y="6399"/>
                      <a:pt x="4179" y="6015"/>
                      <a:pt x="4004" y="5595"/>
                    </a:cubicBezTo>
                    <a:cubicBezTo>
                      <a:pt x="3847" y="5211"/>
                      <a:pt x="3777" y="4791"/>
                      <a:pt x="3777" y="4372"/>
                    </a:cubicBezTo>
                    <a:cubicBezTo>
                      <a:pt x="3777" y="2334"/>
                      <a:pt x="5433" y="1042"/>
                      <a:pt x="7129" y="1042"/>
                    </a:cubicBezTo>
                    <a:close/>
                    <a:moveTo>
                      <a:pt x="2889" y="15822"/>
                    </a:moveTo>
                    <a:cubicBezTo>
                      <a:pt x="3156" y="15822"/>
                      <a:pt x="3410" y="16029"/>
                      <a:pt x="3410" y="16346"/>
                    </a:cubicBezTo>
                    <a:cubicBezTo>
                      <a:pt x="3410" y="16643"/>
                      <a:pt x="3182" y="16871"/>
                      <a:pt x="2885" y="16871"/>
                    </a:cubicBezTo>
                    <a:cubicBezTo>
                      <a:pt x="2413" y="16871"/>
                      <a:pt x="2186" y="16311"/>
                      <a:pt x="2518" y="15979"/>
                    </a:cubicBezTo>
                    <a:cubicBezTo>
                      <a:pt x="2627" y="15871"/>
                      <a:pt x="2760" y="15822"/>
                      <a:pt x="2889" y="15822"/>
                    </a:cubicBezTo>
                    <a:close/>
                    <a:moveTo>
                      <a:pt x="10203" y="8131"/>
                    </a:moveTo>
                    <a:cubicBezTo>
                      <a:pt x="12447" y="8131"/>
                      <a:pt x="14603" y="9880"/>
                      <a:pt x="14615" y="12518"/>
                    </a:cubicBezTo>
                    <a:cubicBezTo>
                      <a:pt x="14615" y="14930"/>
                      <a:pt x="12657" y="16888"/>
                      <a:pt x="10245" y="16888"/>
                    </a:cubicBezTo>
                    <a:cubicBezTo>
                      <a:pt x="6347" y="16888"/>
                      <a:pt x="4389" y="12168"/>
                      <a:pt x="7151" y="9424"/>
                    </a:cubicBezTo>
                    <a:cubicBezTo>
                      <a:pt x="8038" y="8530"/>
                      <a:pt x="9131" y="8131"/>
                      <a:pt x="10203" y="8131"/>
                    </a:cubicBezTo>
                    <a:close/>
                    <a:moveTo>
                      <a:pt x="17581" y="15826"/>
                    </a:moveTo>
                    <a:cubicBezTo>
                      <a:pt x="17852" y="15826"/>
                      <a:pt x="18112" y="16042"/>
                      <a:pt x="18112" y="16364"/>
                    </a:cubicBezTo>
                    <a:cubicBezTo>
                      <a:pt x="18112" y="16643"/>
                      <a:pt x="17867" y="16888"/>
                      <a:pt x="17587" y="16888"/>
                    </a:cubicBezTo>
                    <a:cubicBezTo>
                      <a:pt x="17115" y="16871"/>
                      <a:pt x="16888" y="16311"/>
                      <a:pt x="17220" y="15979"/>
                    </a:cubicBezTo>
                    <a:cubicBezTo>
                      <a:pt x="17326" y="15873"/>
                      <a:pt x="17455" y="15826"/>
                      <a:pt x="17581" y="15826"/>
                    </a:cubicBezTo>
                    <a:close/>
                    <a:moveTo>
                      <a:pt x="7126" y="0"/>
                    </a:moveTo>
                    <a:cubicBezTo>
                      <a:pt x="4892" y="0"/>
                      <a:pt x="2710" y="1690"/>
                      <a:pt x="2710" y="4372"/>
                    </a:cubicBezTo>
                    <a:cubicBezTo>
                      <a:pt x="2710" y="4774"/>
                      <a:pt x="2763" y="5176"/>
                      <a:pt x="2885" y="5560"/>
                    </a:cubicBezTo>
                    <a:cubicBezTo>
                      <a:pt x="1" y="7571"/>
                      <a:pt x="1312" y="12081"/>
                      <a:pt x="4826" y="12256"/>
                    </a:cubicBezTo>
                    <a:lnTo>
                      <a:pt x="4826" y="12500"/>
                    </a:lnTo>
                    <a:cubicBezTo>
                      <a:pt x="4826" y="12780"/>
                      <a:pt x="4843" y="13077"/>
                      <a:pt x="4896" y="13374"/>
                    </a:cubicBezTo>
                    <a:lnTo>
                      <a:pt x="2885" y="13374"/>
                    </a:lnTo>
                    <a:cubicBezTo>
                      <a:pt x="2606" y="13374"/>
                      <a:pt x="2361" y="13602"/>
                      <a:pt x="2378" y="13899"/>
                    </a:cubicBezTo>
                    <a:lnTo>
                      <a:pt x="2378" y="14860"/>
                    </a:lnTo>
                    <a:cubicBezTo>
                      <a:pt x="700" y="15455"/>
                      <a:pt x="1120" y="17920"/>
                      <a:pt x="2903" y="17920"/>
                    </a:cubicBezTo>
                    <a:cubicBezTo>
                      <a:pt x="4668" y="17920"/>
                      <a:pt x="5088" y="15455"/>
                      <a:pt x="3427" y="14860"/>
                    </a:cubicBezTo>
                    <a:lnTo>
                      <a:pt x="3427" y="14423"/>
                    </a:lnTo>
                    <a:lnTo>
                      <a:pt x="5175" y="14423"/>
                    </a:lnTo>
                    <a:cubicBezTo>
                      <a:pt x="5962" y="16539"/>
                      <a:pt x="7990" y="17920"/>
                      <a:pt x="10245" y="17920"/>
                    </a:cubicBezTo>
                    <a:cubicBezTo>
                      <a:pt x="12500" y="17920"/>
                      <a:pt x="14510" y="16539"/>
                      <a:pt x="15315" y="14423"/>
                    </a:cubicBezTo>
                    <a:lnTo>
                      <a:pt x="17063" y="14423"/>
                    </a:lnTo>
                    <a:lnTo>
                      <a:pt x="17063" y="14860"/>
                    </a:lnTo>
                    <a:cubicBezTo>
                      <a:pt x="15384" y="15455"/>
                      <a:pt x="15821" y="17920"/>
                      <a:pt x="17587" y="17920"/>
                    </a:cubicBezTo>
                    <a:cubicBezTo>
                      <a:pt x="19353" y="17920"/>
                      <a:pt x="19790" y="15455"/>
                      <a:pt x="18112" y="14860"/>
                    </a:cubicBezTo>
                    <a:lnTo>
                      <a:pt x="18112" y="13899"/>
                    </a:lnTo>
                    <a:cubicBezTo>
                      <a:pt x="18112" y="13602"/>
                      <a:pt x="17867" y="13374"/>
                      <a:pt x="17570" y="13374"/>
                    </a:cubicBezTo>
                    <a:lnTo>
                      <a:pt x="15594" y="13374"/>
                    </a:lnTo>
                    <a:cubicBezTo>
                      <a:pt x="15629" y="13077"/>
                      <a:pt x="15664" y="12798"/>
                      <a:pt x="15664" y="12500"/>
                    </a:cubicBezTo>
                    <a:lnTo>
                      <a:pt x="15664" y="12256"/>
                    </a:lnTo>
                    <a:lnTo>
                      <a:pt x="15839" y="12256"/>
                    </a:lnTo>
                    <a:cubicBezTo>
                      <a:pt x="17587" y="12256"/>
                      <a:pt x="19038" y="10927"/>
                      <a:pt x="19178" y="9179"/>
                    </a:cubicBezTo>
                    <a:cubicBezTo>
                      <a:pt x="19300" y="7448"/>
                      <a:pt x="18077" y="5910"/>
                      <a:pt x="16363" y="5648"/>
                    </a:cubicBezTo>
                    <a:lnTo>
                      <a:pt x="16363" y="5420"/>
                    </a:lnTo>
                    <a:cubicBezTo>
                      <a:pt x="16350" y="3093"/>
                      <a:pt x="14437" y="1394"/>
                      <a:pt x="12326" y="1394"/>
                    </a:cubicBezTo>
                    <a:cubicBezTo>
                      <a:pt x="11758" y="1394"/>
                      <a:pt x="11176" y="1517"/>
                      <a:pt x="10612" y="1784"/>
                    </a:cubicBezTo>
                    <a:cubicBezTo>
                      <a:pt x="9697" y="551"/>
                      <a:pt x="8403" y="0"/>
                      <a:pt x="7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1165338" y="2229450"/>
                <a:ext cx="1578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5612" y="1050"/>
                    </a:lnTo>
                    <a:cubicBezTo>
                      <a:pt x="6312" y="1050"/>
                      <a:pt x="6312" y="1"/>
                      <a:pt x="5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" name="Google Shape;224;p25"/>
          <p:cNvGrpSpPr/>
          <p:nvPr/>
        </p:nvGrpSpPr>
        <p:grpSpPr>
          <a:xfrm rot="-522130">
            <a:off x="6889608" y="2571860"/>
            <a:ext cx="1149914" cy="1149914"/>
            <a:chOff x="6598350" y="2932555"/>
            <a:chExt cx="1149900" cy="1149900"/>
          </a:xfrm>
        </p:grpSpPr>
        <p:sp>
          <p:nvSpPr>
            <p:cNvPr id="225" name="Google Shape;225;p25"/>
            <p:cNvSpPr/>
            <p:nvPr/>
          </p:nvSpPr>
          <p:spPr>
            <a:xfrm>
              <a:off x="6598350" y="2932555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25"/>
            <p:cNvGrpSpPr/>
            <p:nvPr/>
          </p:nvGrpSpPr>
          <p:grpSpPr>
            <a:xfrm>
              <a:off x="6855332" y="3212566"/>
              <a:ext cx="636203" cy="590041"/>
              <a:chOff x="3960163" y="2623325"/>
              <a:chExt cx="483400" cy="448325"/>
            </a:xfrm>
          </p:grpSpPr>
          <p:sp>
            <p:nvSpPr>
              <p:cNvPr id="227" name="Google Shape;227;p25"/>
              <p:cNvSpPr/>
              <p:nvPr/>
            </p:nvSpPr>
            <p:spPr>
              <a:xfrm>
                <a:off x="3960163" y="2623325"/>
                <a:ext cx="48340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19336" h="17933" extrusionOk="0">
                    <a:moveTo>
                      <a:pt x="7092" y="1047"/>
                    </a:moveTo>
                    <a:cubicBezTo>
                      <a:pt x="8095" y="1047"/>
                      <a:pt x="9081" y="1503"/>
                      <a:pt x="9721" y="2357"/>
                    </a:cubicBezTo>
                    <a:cubicBezTo>
                      <a:pt x="9651" y="2426"/>
                      <a:pt x="9563" y="2496"/>
                      <a:pt x="9493" y="2566"/>
                    </a:cubicBezTo>
                    <a:cubicBezTo>
                      <a:pt x="9102" y="2957"/>
                      <a:pt x="9460" y="3494"/>
                      <a:pt x="9877" y="3494"/>
                    </a:cubicBezTo>
                    <a:cubicBezTo>
                      <a:pt x="10001" y="3494"/>
                      <a:pt x="10129" y="3447"/>
                      <a:pt x="10245" y="3335"/>
                    </a:cubicBezTo>
                    <a:cubicBezTo>
                      <a:pt x="10385" y="3178"/>
                      <a:pt x="10560" y="3056"/>
                      <a:pt x="10735" y="2933"/>
                    </a:cubicBezTo>
                    <a:cubicBezTo>
                      <a:pt x="11247" y="2598"/>
                      <a:pt x="11803" y="2446"/>
                      <a:pt x="12345" y="2446"/>
                    </a:cubicBezTo>
                    <a:cubicBezTo>
                      <a:pt x="13893" y="2446"/>
                      <a:pt x="15328" y="3685"/>
                      <a:pt x="15315" y="5433"/>
                    </a:cubicBezTo>
                    <a:cubicBezTo>
                      <a:pt x="15315" y="5626"/>
                      <a:pt x="15297" y="5835"/>
                      <a:pt x="15262" y="6028"/>
                    </a:cubicBezTo>
                    <a:cubicBezTo>
                      <a:pt x="15194" y="6351"/>
                      <a:pt x="15441" y="6658"/>
                      <a:pt x="15760" y="6658"/>
                    </a:cubicBezTo>
                    <a:cubicBezTo>
                      <a:pt x="15769" y="6658"/>
                      <a:pt x="15778" y="6657"/>
                      <a:pt x="15787" y="6657"/>
                    </a:cubicBezTo>
                    <a:lnTo>
                      <a:pt x="15839" y="6657"/>
                    </a:lnTo>
                    <a:cubicBezTo>
                      <a:pt x="17098" y="6657"/>
                      <a:pt x="18112" y="7671"/>
                      <a:pt x="18112" y="8929"/>
                    </a:cubicBezTo>
                    <a:cubicBezTo>
                      <a:pt x="18112" y="10188"/>
                      <a:pt x="17098" y="11202"/>
                      <a:pt x="15839" y="11202"/>
                    </a:cubicBezTo>
                    <a:lnTo>
                      <a:pt x="15507" y="11202"/>
                    </a:lnTo>
                    <a:cubicBezTo>
                      <a:pt x="14913" y="8772"/>
                      <a:pt x="12727" y="7059"/>
                      <a:pt x="10245" y="7059"/>
                    </a:cubicBezTo>
                    <a:cubicBezTo>
                      <a:pt x="7745" y="7059"/>
                      <a:pt x="5560" y="8772"/>
                      <a:pt x="4966" y="11202"/>
                    </a:cubicBezTo>
                    <a:cubicBezTo>
                      <a:pt x="2518" y="11185"/>
                      <a:pt x="1417" y="8125"/>
                      <a:pt x="3305" y="6552"/>
                    </a:cubicBezTo>
                    <a:lnTo>
                      <a:pt x="3305" y="6552"/>
                    </a:lnTo>
                    <a:cubicBezTo>
                      <a:pt x="3497" y="6884"/>
                      <a:pt x="3725" y="7199"/>
                      <a:pt x="3987" y="7461"/>
                    </a:cubicBezTo>
                    <a:cubicBezTo>
                      <a:pt x="4105" y="7575"/>
                      <a:pt x="4235" y="7622"/>
                      <a:pt x="4359" y="7622"/>
                    </a:cubicBezTo>
                    <a:cubicBezTo>
                      <a:pt x="4769" y="7622"/>
                      <a:pt x="5114" y="7103"/>
                      <a:pt x="4738" y="6727"/>
                    </a:cubicBezTo>
                    <a:cubicBezTo>
                      <a:pt x="4424" y="6395"/>
                      <a:pt x="4162" y="6010"/>
                      <a:pt x="4004" y="5591"/>
                    </a:cubicBezTo>
                    <a:cubicBezTo>
                      <a:pt x="3392" y="4052"/>
                      <a:pt x="4004" y="2287"/>
                      <a:pt x="5455" y="1482"/>
                    </a:cubicBezTo>
                    <a:cubicBezTo>
                      <a:pt x="5968" y="1188"/>
                      <a:pt x="6533" y="1047"/>
                      <a:pt x="7092" y="1047"/>
                    </a:cubicBezTo>
                    <a:close/>
                    <a:moveTo>
                      <a:pt x="10207" y="8126"/>
                    </a:moveTo>
                    <a:cubicBezTo>
                      <a:pt x="12455" y="8126"/>
                      <a:pt x="14615" y="9875"/>
                      <a:pt x="14615" y="12513"/>
                    </a:cubicBezTo>
                    <a:cubicBezTo>
                      <a:pt x="14615" y="14926"/>
                      <a:pt x="12657" y="16883"/>
                      <a:pt x="10245" y="16883"/>
                    </a:cubicBezTo>
                    <a:cubicBezTo>
                      <a:pt x="6347" y="16883"/>
                      <a:pt x="4389" y="12164"/>
                      <a:pt x="7151" y="9419"/>
                    </a:cubicBezTo>
                    <a:cubicBezTo>
                      <a:pt x="8038" y="8526"/>
                      <a:pt x="9133" y="8126"/>
                      <a:pt x="10207" y="8126"/>
                    </a:cubicBezTo>
                    <a:close/>
                    <a:moveTo>
                      <a:pt x="7128" y="1"/>
                    </a:moveTo>
                    <a:cubicBezTo>
                      <a:pt x="4895" y="1"/>
                      <a:pt x="2711" y="1694"/>
                      <a:pt x="2711" y="4384"/>
                    </a:cubicBezTo>
                    <a:cubicBezTo>
                      <a:pt x="2711" y="4786"/>
                      <a:pt x="2763" y="5188"/>
                      <a:pt x="2885" y="5573"/>
                    </a:cubicBezTo>
                    <a:cubicBezTo>
                      <a:pt x="1" y="7583"/>
                      <a:pt x="1312" y="12094"/>
                      <a:pt x="4826" y="12251"/>
                    </a:cubicBezTo>
                    <a:lnTo>
                      <a:pt x="4826" y="12496"/>
                    </a:lnTo>
                    <a:cubicBezTo>
                      <a:pt x="4826" y="15502"/>
                      <a:pt x="7238" y="17932"/>
                      <a:pt x="10245" y="17932"/>
                    </a:cubicBezTo>
                    <a:cubicBezTo>
                      <a:pt x="13234" y="17932"/>
                      <a:pt x="15664" y="15502"/>
                      <a:pt x="15664" y="12496"/>
                    </a:cubicBezTo>
                    <a:lnTo>
                      <a:pt x="15664" y="12251"/>
                    </a:lnTo>
                    <a:lnTo>
                      <a:pt x="15839" y="12251"/>
                    </a:lnTo>
                    <a:cubicBezTo>
                      <a:pt x="15862" y="12251"/>
                      <a:pt x="15884" y="12252"/>
                      <a:pt x="15906" y="12252"/>
                    </a:cubicBezTo>
                    <a:cubicBezTo>
                      <a:pt x="17642" y="12252"/>
                      <a:pt x="19075" y="10918"/>
                      <a:pt x="19213" y="9192"/>
                    </a:cubicBezTo>
                    <a:cubicBezTo>
                      <a:pt x="19335" y="7444"/>
                      <a:pt x="18094" y="5888"/>
                      <a:pt x="16364" y="5643"/>
                    </a:cubicBezTo>
                    <a:lnTo>
                      <a:pt x="16364" y="5416"/>
                    </a:lnTo>
                    <a:cubicBezTo>
                      <a:pt x="16350" y="3102"/>
                      <a:pt x="14437" y="1407"/>
                      <a:pt x="12327" y="1407"/>
                    </a:cubicBezTo>
                    <a:cubicBezTo>
                      <a:pt x="11759" y="1407"/>
                      <a:pt x="11176" y="1530"/>
                      <a:pt x="10612" y="1797"/>
                    </a:cubicBezTo>
                    <a:cubicBezTo>
                      <a:pt x="9702" y="556"/>
                      <a:pt x="8407" y="1"/>
                      <a:pt x="7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4104838" y="2872725"/>
                <a:ext cx="2224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5842" extrusionOk="0">
                    <a:moveTo>
                      <a:pt x="2457" y="1"/>
                    </a:moveTo>
                    <a:cubicBezTo>
                      <a:pt x="2336" y="1"/>
                      <a:pt x="2210" y="48"/>
                      <a:pt x="2098" y="160"/>
                    </a:cubicBezTo>
                    <a:cubicBezTo>
                      <a:pt x="0" y="2257"/>
                      <a:pt x="1486" y="5841"/>
                      <a:pt x="4458" y="5841"/>
                    </a:cubicBezTo>
                    <a:cubicBezTo>
                      <a:pt x="7412" y="5841"/>
                      <a:pt x="8898" y="2257"/>
                      <a:pt x="6801" y="160"/>
                    </a:cubicBezTo>
                    <a:cubicBezTo>
                      <a:pt x="6696" y="64"/>
                      <a:pt x="6560" y="15"/>
                      <a:pt x="6427" y="15"/>
                    </a:cubicBezTo>
                    <a:cubicBezTo>
                      <a:pt x="6294" y="15"/>
                      <a:pt x="6162" y="64"/>
                      <a:pt x="6066" y="160"/>
                    </a:cubicBezTo>
                    <a:cubicBezTo>
                      <a:pt x="5857" y="369"/>
                      <a:pt x="5857" y="702"/>
                      <a:pt x="6066" y="911"/>
                    </a:cubicBezTo>
                    <a:cubicBezTo>
                      <a:pt x="7482" y="2345"/>
                      <a:pt x="6468" y="4792"/>
                      <a:pt x="4458" y="4792"/>
                    </a:cubicBezTo>
                    <a:cubicBezTo>
                      <a:pt x="2430" y="4792"/>
                      <a:pt x="1416" y="2345"/>
                      <a:pt x="2850" y="911"/>
                    </a:cubicBezTo>
                    <a:cubicBezTo>
                      <a:pt x="3227" y="534"/>
                      <a:pt x="2867" y="1"/>
                      <a:pt x="2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>
                <a:off x="4202738" y="2852675"/>
                <a:ext cx="266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147" extrusionOk="0">
                    <a:moveTo>
                      <a:pt x="542" y="0"/>
                    </a:moveTo>
                    <a:cubicBezTo>
                      <a:pt x="280" y="0"/>
                      <a:pt x="18" y="175"/>
                      <a:pt x="18" y="525"/>
                    </a:cubicBezTo>
                    <a:lnTo>
                      <a:pt x="18" y="2622"/>
                    </a:lnTo>
                    <a:cubicBezTo>
                      <a:pt x="0" y="2902"/>
                      <a:pt x="245" y="3147"/>
                      <a:pt x="542" y="3147"/>
                    </a:cubicBezTo>
                    <a:cubicBezTo>
                      <a:pt x="822" y="3147"/>
                      <a:pt x="1066" y="2902"/>
                      <a:pt x="1066" y="2622"/>
                    </a:cubicBezTo>
                    <a:lnTo>
                      <a:pt x="1066" y="525"/>
                    </a:lnTo>
                    <a:cubicBezTo>
                      <a:pt x="1066" y="175"/>
                      <a:pt x="804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>
            <a:spLocks noGrp="1"/>
          </p:cNvSpPr>
          <p:nvPr>
            <p:ph type="title"/>
          </p:nvPr>
        </p:nvSpPr>
        <p:spPr>
          <a:xfrm>
            <a:off x="714150" y="43090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Achievements</a:t>
            </a:r>
            <a:endParaRPr sz="4000"/>
          </a:p>
        </p:txBody>
      </p:sp>
      <p:sp>
        <p:nvSpPr>
          <p:cNvPr id="426" name="Google Shape;426;p34"/>
          <p:cNvSpPr txBox="1">
            <a:spLocks noGrp="1"/>
          </p:cNvSpPr>
          <p:nvPr>
            <p:ph type="body" idx="1"/>
          </p:nvPr>
        </p:nvSpPr>
        <p:spPr>
          <a:xfrm>
            <a:off x="714175" y="1304875"/>
            <a:ext cx="7715700" cy="30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created a UI prototype in a short time using MIT App Inventor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runs stably with smooth button interactions; UI is visually appealing and intuitive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Established a foundation for future integration of device data (MQTT Publish/Subscribe)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427" name="Google Shape;427;p34"/>
          <p:cNvCxnSpPr/>
          <p:nvPr/>
        </p:nvCxnSpPr>
        <p:spPr>
          <a:xfrm>
            <a:off x="2388425" y="974225"/>
            <a:ext cx="4221600" cy="1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8" name="Google Shape;428;p34"/>
          <p:cNvGrpSpPr/>
          <p:nvPr/>
        </p:nvGrpSpPr>
        <p:grpSpPr>
          <a:xfrm rot="-671180">
            <a:off x="7732489" y="3995238"/>
            <a:ext cx="1149898" cy="1149898"/>
            <a:chOff x="8293697" y="1996790"/>
            <a:chExt cx="1149900" cy="1149900"/>
          </a:xfrm>
        </p:grpSpPr>
        <p:sp>
          <p:nvSpPr>
            <p:cNvPr id="429" name="Google Shape;429;p34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34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431" name="Google Shape;431;p34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17959" extrusionOk="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02" extrusionOk="0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5" name="Google Shape;435;p34"/>
          <p:cNvGrpSpPr/>
          <p:nvPr/>
        </p:nvGrpSpPr>
        <p:grpSpPr>
          <a:xfrm rot="-679607">
            <a:off x="8223652" y="3350253"/>
            <a:ext cx="1149873" cy="1149873"/>
            <a:chOff x="9124422" y="2568890"/>
            <a:chExt cx="1149900" cy="1149900"/>
          </a:xfrm>
        </p:grpSpPr>
        <p:sp>
          <p:nvSpPr>
            <p:cNvPr id="436" name="Google Shape;436;p34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4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438" name="Google Shape;438;p34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avLst/>
                <a:gdLst/>
                <a:ahLst/>
                <a:cxnLst/>
                <a:rect l="l" t="t" r="r" b="b"/>
                <a:pathLst>
                  <a:path w="17920" h="17919" extrusionOk="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13654" extrusionOk="0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147" extrusionOk="0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34"/>
          <p:cNvGrpSpPr/>
          <p:nvPr/>
        </p:nvGrpSpPr>
        <p:grpSpPr>
          <a:xfrm rot="-1570842">
            <a:off x="-31450" y="44125"/>
            <a:ext cx="1149891" cy="1149891"/>
            <a:chOff x="783766" y="1851351"/>
            <a:chExt cx="1149900" cy="1149900"/>
          </a:xfrm>
        </p:grpSpPr>
        <p:sp>
          <p:nvSpPr>
            <p:cNvPr id="448" name="Google Shape;448;p34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34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450" name="Google Shape;450;p34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5"/>
          <p:cNvGrpSpPr/>
          <p:nvPr/>
        </p:nvGrpSpPr>
        <p:grpSpPr>
          <a:xfrm rot="-671180">
            <a:off x="7732489" y="3995238"/>
            <a:ext cx="1149898" cy="1149898"/>
            <a:chOff x="8293697" y="1996790"/>
            <a:chExt cx="1149900" cy="1149900"/>
          </a:xfrm>
        </p:grpSpPr>
        <p:sp>
          <p:nvSpPr>
            <p:cNvPr id="459" name="Google Shape;459;p35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35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461" name="Google Shape;461;p35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17959" extrusionOk="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5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02" extrusionOk="0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5" name="Google Shape;465;p35"/>
          <p:cNvGrpSpPr/>
          <p:nvPr/>
        </p:nvGrpSpPr>
        <p:grpSpPr>
          <a:xfrm rot="-679607">
            <a:off x="8223652" y="3350253"/>
            <a:ext cx="1149873" cy="1149873"/>
            <a:chOff x="9124422" y="2568890"/>
            <a:chExt cx="1149900" cy="1149900"/>
          </a:xfrm>
        </p:grpSpPr>
        <p:sp>
          <p:nvSpPr>
            <p:cNvPr id="466" name="Google Shape;466;p35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" name="Google Shape;467;p35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468" name="Google Shape;468;p35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avLst/>
                <a:gdLst/>
                <a:ahLst/>
                <a:cxnLst/>
                <a:rect l="l" t="t" r="r" b="b"/>
                <a:pathLst>
                  <a:path w="17920" h="17919" extrusionOk="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13654" extrusionOk="0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147" extrusionOk="0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5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7" name="Google Shape;477;p35"/>
          <p:cNvSpPr txBox="1">
            <a:spLocks noGrp="1"/>
          </p:cNvSpPr>
          <p:nvPr>
            <p:ph type="title" idx="2"/>
          </p:nvPr>
        </p:nvSpPr>
        <p:spPr>
          <a:xfrm flipH="1">
            <a:off x="870525" y="2690525"/>
            <a:ext cx="7798200" cy="5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ISSUES &amp; Lessons Learned</a:t>
            </a:r>
            <a:endParaRPr sz="370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/>
          </p:nvPr>
        </p:nvSpPr>
        <p:spPr>
          <a:xfrm rot="-59787">
            <a:off x="3002163" y="1276077"/>
            <a:ext cx="3139675" cy="10957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/>
              <a:t>03</a:t>
            </a:r>
            <a:endParaRPr sz="8300"/>
          </a:p>
        </p:txBody>
      </p:sp>
      <p:cxnSp>
        <p:nvCxnSpPr>
          <p:cNvPr id="479" name="Google Shape;479;p35"/>
          <p:cNvCxnSpPr/>
          <p:nvPr/>
        </p:nvCxnSpPr>
        <p:spPr>
          <a:xfrm>
            <a:off x="2377650" y="3324129"/>
            <a:ext cx="43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0" name="Google Shape;480;p35"/>
          <p:cNvGrpSpPr/>
          <p:nvPr/>
        </p:nvGrpSpPr>
        <p:grpSpPr>
          <a:xfrm rot="-654054">
            <a:off x="-62251" y="1005636"/>
            <a:ext cx="1149835" cy="1149835"/>
            <a:chOff x="-1332859" y="1178876"/>
            <a:chExt cx="1149900" cy="1149900"/>
          </a:xfrm>
        </p:grpSpPr>
        <p:sp>
          <p:nvSpPr>
            <p:cNvPr id="481" name="Google Shape;481;p35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-1069494" y="1466133"/>
              <a:ext cx="623187" cy="575380"/>
            </a:xfrm>
            <a:custGeom>
              <a:avLst/>
              <a:gdLst/>
              <a:ahLst/>
              <a:cxnLst/>
              <a:rect l="l" t="t" r="r" b="b"/>
              <a:pathLst>
                <a:path w="19423" h="17933" extrusionOk="0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5"/>
          <p:cNvGrpSpPr/>
          <p:nvPr/>
        </p:nvGrpSpPr>
        <p:grpSpPr>
          <a:xfrm>
            <a:off x="524741" y="319401"/>
            <a:ext cx="1149900" cy="1149900"/>
            <a:chOff x="783766" y="1851351"/>
            <a:chExt cx="1149900" cy="1149900"/>
          </a:xfrm>
        </p:grpSpPr>
        <p:sp>
          <p:nvSpPr>
            <p:cNvPr id="484" name="Google Shape;484;p35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" name="Google Shape;485;p35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486" name="Google Shape;486;p35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5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5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5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6"/>
          <p:cNvSpPr txBox="1">
            <a:spLocks noGrp="1"/>
          </p:cNvSpPr>
          <p:nvPr>
            <p:ph type="body" idx="4294967295"/>
          </p:nvPr>
        </p:nvSpPr>
        <p:spPr>
          <a:xfrm>
            <a:off x="518025" y="302325"/>
            <a:ext cx="7715700" cy="383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Layout:</a:t>
            </a:r>
            <a:endParaRPr sz="19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may vary across devices with different resolutions; adjustments needed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Heavy use of images/backgrounds may affect loading speed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Communication Not Yet Implemented:</a:t>
            </a:r>
            <a:endParaRPr sz="19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version focuses on front-end logic only, without integration of real MQTT servers or cloud APIs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development should prioritize building the communication module (e.g., MQTT client integration)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9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Inventor Limitations:</a:t>
            </a:r>
            <a:endParaRPr sz="19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Block-based development is beginner-friendly but may require splitting into multiple screens or using external extensions for complex features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Depending on project needs, we may consider migrating to a more flexible platform (e.g., Android Studio) later 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5" name="Google Shape;495;p36"/>
          <p:cNvGrpSpPr/>
          <p:nvPr/>
        </p:nvGrpSpPr>
        <p:grpSpPr>
          <a:xfrm rot="-1571013">
            <a:off x="-67814" y="102602"/>
            <a:ext cx="934517" cy="934517"/>
            <a:chOff x="783766" y="1851351"/>
            <a:chExt cx="1149900" cy="1149900"/>
          </a:xfrm>
        </p:grpSpPr>
        <p:sp>
          <p:nvSpPr>
            <p:cNvPr id="496" name="Google Shape;496;p36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74300" tIns="74300" rIns="74300" bIns="743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" name="Google Shape;497;p36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498" name="Google Shape;498;p36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4300" tIns="74300" rIns="74300" bIns="743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4300" tIns="74300" rIns="74300" bIns="743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4300" tIns="74300" rIns="74300" bIns="743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4300" tIns="74300" rIns="74300" bIns="743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2" name="Google Shape;502;p36"/>
          <p:cNvGrpSpPr/>
          <p:nvPr/>
        </p:nvGrpSpPr>
        <p:grpSpPr>
          <a:xfrm rot="14017">
            <a:off x="8235108" y="4280046"/>
            <a:ext cx="676837" cy="676837"/>
            <a:chOff x="8293697" y="1996790"/>
            <a:chExt cx="1149900" cy="1149900"/>
          </a:xfrm>
        </p:grpSpPr>
        <p:sp>
          <p:nvSpPr>
            <p:cNvPr id="503" name="Google Shape;503;p36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3825" tIns="53825" rIns="53825" bIns="538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36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17959" extrusionOk="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6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02" extrusionOk="0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9" name="Google Shape;509;p36"/>
          <p:cNvGrpSpPr/>
          <p:nvPr/>
        </p:nvGrpSpPr>
        <p:grpSpPr>
          <a:xfrm rot="5841">
            <a:off x="8593644" y="3965570"/>
            <a:ext cx="676832" cy="676832"/>
            <a:chOff x="9124422" y="2568890"/>
            <a:chExt cx="1149900" cy="1149900"/>
          </a:xfrm>
        </p:grpSpPr>
        <p:sp>
          <p:nvSpPr>
            <p:cNvPr id="510" name="Google Shape;510;p36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3825" tIns="53825" rIns="53825" bIns="538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36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512" name="Google Shape;512;p36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avLst/>
                <a:gdLst/>
                <a:ahLst/>
                <a:cxnLst/>
                <a:rect l="l" t="t" r="r" b="b"/>
                <a:pathLst>
                  <a:path w="17920" h="17919" extrusionOk="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6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13654" extrusionOk="0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6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6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6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147" extrusionOk="0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6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6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6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6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3825" tIns="53825" rIns="53825" bIns="538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1" name="Google Shape;521;p36"/>
          <p:cNvGrpSpPr/>
          <p:nvPr/>
        </p:nvGrpSpPr>
        <p:grpSpPr>
          <a:xfrm rot="790631">
            <a:off x="8083323" y="111937"/>
            <a:ext cx="530149" cy="468959"/>
            <a:chOff x="6755990" y="1374375"/>
            <a:chExt cx="1149900" cy="1149900"/>
          </a:xfrm>
        </p:grpSpPr>
        <p:sp>
          <p:nvSpPr>
            <p:cNvPr id="522" name="Google Shape;522;p36"/>
            <p:cNvSpPr/>
            <p:nvPr/>
          </p:nvSpPr>
          <p:spPr>
            <a:xfrm>
              <a:off x="6755990" y="1374375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29800" tIns="29800" rIns="29800" bIns="29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7020275" y="1661900"/>
              <a:ext cx="621322" cy="574842"/>
            </a:xfrm>
            <a:custGeom>
              <a:avLst/>
              <a:gdLst/>
              <a:ahLst/>
              <a:cxnLst/>
              <a:rect l="l" t="t" r="r" b="b"/>
              <a:pathLst>
                <a:path w="19383" h="17933" extrusionOk="0">
                  <a:moveTo>
                    <a:pt x="7201" y="1056"/>
                  </a:moveTo>
                  <a:cubicBezTo>
                    <a:pt x="8155" y="1056"/>
                    <a:pt x="9123" y="1463"/>
                    <a:pt x="9820" y="2374"/>
                  </a:cubicBezTo>
                  <a:cubicBezTo>
                    <a:pt x="9733" y="2444"/>
                    <a:pt x="9645" y="2514"/>
                    <a:pt x="9575" y="2601"/>
                  </a:cubicBezTo>
                  <a:cubicBezTo>
                    <a:pt x="9199" y="2977"/>
                    <a:pt x="9545" y="3497"/>
                    <a:pt x="9947" y="3497"/>
                  </a:cubicBezTo>
                  <a:cubicBezTo>
                    <a:pt x="10069" y="3497"/>
                    <a:pt x="10196" y="3449"/>
                    <a:pt x="10309" y="3335"/>
                  </a:cubicBezTo>
                  <a:cubicBezTo>
                    <a:pt x="10467" y="3195"/>
                    <a:pt x="10624" y="3056"/>
                    <a:pt x="10816" y="2951"/>
                  </a:cubicBezTo>
                  <a:cubicBezTo>
                    <a:pt x="11329" y="2615"/>
                    <a:pt x="11885" y="2463"/>
                    <a:pt x="12426" y="2463"/>
                  </a:cubicBezTo>
                  <a:cubicBezTo>
                    <a:pt x="13969" y="2463"/>
                    <a:pt x="15396" y="3699"/>
                    <a:pt x="15396" y="5433"/>
                  </a:cubicBezTo>
                  <a:cubicBezTo>
                    <a:pt x="15396" y="5643"/>
                    <a:pt x="15379" y="5835"/>
                    <a:pt x="15344" y="6045"/>
                  </a:cubicBezTo>
                  <a:cubicBezTo>
                    <a:pt x="15278" y="6377"/>
                    <a:pt x="15542" y="6677"/>
                    <a:pt x="15868" y="6677"/>
                  </a:cubicBezTo>
                  <a:cubicBezTo>
                    <a:pt x="15885" y="6677"/>
                    <a:pt x="15903" y="6676"/>
                    <a:pt x="15921" y="6674"/>
                  </a:cubicBezTo>
                  <a:cubicBezTo>
                    <a:pt x="17180" y="6674"/>
                    <a:pt x="18211" y="7688"/>
                    <a:pt x="18211" y="8947"/>
                  </a:cubicBezTo>
                  <a:cubicBezTo>
                    <a:pt x="18211" y="10205"/>
                    <a:pt x="17180" y="11219"/>
                    <a:pt x="15921" y="11219"/>
                  </a:cubicBezTo>
                  <a:lnTo>
                    <a:pt x="5082" y="11219"/>
                  </a:lnTo>
                  <a:cubicBezTo>
                    <a:pt x="2618" y="11219"/>
                    <a:pt x="1499" y="8160"/>
                    <a:pt x="3387" y="6587"/>
                  </a:cubicBezTo>
                  <a:lnTo>
                    <a:pt x="3387" y="6587"/>
                  </a:lnTo>
                  <a:cubicBezTo>
                    <a:pt x="3579" y="6919"/>
                    <a:pt x="3806" y="7216"/>
                    <a:pt x="4086" y="7478"/>
                  </a:cubicBezTo>
                  <a:cubicBezTo>
                    <a:pt x="4201" y="7597"/>
                    <a:pt x="4329" y="7647"/>
                    <a:pt x="4452" y="7647"/>
                  </a:cubicBezTo>
                  <a:cubicBezTo>
                    <a:pt x="4853" y="7647"/>
                    <a:pt x="5195" y="7119"/>
                    <a:pt x="4820" y="6744"/>
                  </a:cubicBezTo>
                  <a:cubicBezTo>
                    <a:pt x="4506" y="6412"/>
                    <a:pt x="4261" y="6045"/>
                    <a:pt x="4086" y="5625"/>
                  </a:cubicBezTo>
                  <a:cubicBezTo>
                    <a:pt x="3929" y="5223"/>
                    <a:pt x="3841" y="4804"/>
                    <a:pt x="3841" y="4402"/>
                  </a:cubicBezTo>
                  <a:cubicBezTo>
                    <a:pt x="3841" y="2352"/>
                    <a:pt x="5499" y="1056"/>
                    <a:pt x="7201" y="1056"/>
                  </a:cubicBezTo>
                  <a:close/>
                  <a:moveTo>
                    <a:pt x="10331" y="14785"/>
                  </a:moveTo>
                  <a:cubicBezTo>
                    <a:pt x="10598" y="14785"/>
                    <a:pt x="10851" y="14992"/>
                    <a:pt x="10851" y="15310"/>
                  </a:cubicBezTo>
                  <a:cubicBezTo>
                    <a:pt x="10851" y="15607"/>
                    <a:pt x="10624" y="15834"/>
                    <a:pt x="10327" y="15834"/>
                  </a:cubicBezTo>
                  <a:cubicBezTo>
                    <a:pt x="9855" y="15834"/>
                    <a:pt x="9628" y="15275"/>
                    <a:pt x="9960" y="14943"/>
                  </a:cubicBezTo>
                  <a:cubicBezTo>
                    <a:pt x="10068" y="14834"/>
                    <a:pt x="10201" y="14785"/>
                    <a:pt x="10331" y="14785"/>
                  </a:cubicBezTo>
                  <a:close/>
                  <a:moveTo>
                    <a:pt x="5428" y="15834"/>
                  </a:moveTo>
                  <a:cubicBezTo>
                    <a:pt x="5695" y="15834"/>
                    <a:pt x="5957" y="16041"/>
                    <a:pt x="5957" y="16359"/>
                  </a:cubicBezTo>
                  <a:cubicBezTo>
                    <a:pt x="5957" y="16656"/>
                    <a:pt x="5712" y="16883"/>
                    <a:pt x="5432" y="16883"/>
                  </a:cubicBezTo>
                  <a:cubicBezTo>
                    <a:pt x="4960" y="16883"/>
                    <a:pt x="4733" y="16324"/>
                    <a:pt x="5065" y="15992"/>
                  </a:cubicBezTo>
                  <a:cubicBezTo>
                    <a:pt x="5168" y="15883"/>
                    <a:pt x="5299" y="15834"/>
                    <a:pt x="5428" y="15834"/>
                  </a:cubicBezTo>
                  <a:close/>
                  <a:moveTo>
                    <a:pt x="15226" y="15834"/>
                  </a:moveTo>
                  <a:cubicBezTo>
                    <a:pt x="15493" y="15834"/>
                    <a:pt x="15746" y="16041"/>
                    <a:pt x="15746" y="16359"/>
                  </a:cubicBezTo>
                  <a:cubicBezTo>
                    <a:pt x="15746" y="16656"/>
                    <a:pt x="15519" y="16883"/>
                    <a:pt x="15222" y="16883"/>
                  </a:cubicBezTo>
                  <a:cubicBezTo>
                    <a:pt x="14767" y="16883"/>
                    <a:pt x="14522" y="16324"/>
                    <a:pt x="14855" y="15992"/>
                  </a:cubicBezTo>
                  <a:cubicBezTo>
                    <a:pt x="14963" y="15883"/>
                    <a:pt x="15096" y="15834"/>
                    <a:pt x="15226" y="15834"/>
                  </a:cubicBezTo>
                  <a:close/>
                  <a:moveTo>
                    <a:pt x="7206" y="1"/>
                  </a:moveTo>
                  <a:cubicBezTo>
                    <a:pt x="4969" y="1"/>
                    <a:pt x="2781" y="1694"/>
                    <a:pt x="2792" y="4384"/>
                  </a:cubicBezTo>
                  <a:cubicBezTo>
                    <a:pt x="2792" y="4786"/>
                    <a:pt x="2845" y="5188"/>
                    <a:pt x="2950" y="5590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6" y="12268"/>
                    <a:pt x="5082" y="12268"/>
                  </a:cubicBezTo>
                  <a:lnTo>
                    <a:pt x="5957" y="12268"/>
                  </a:lnTo>
                  <a:lnTo>
                    <a:pt x="5957" y="12915"/>
                  </a:lnTo>
                  <a:lnTo>
                    <a:pt x="5135" y="13474"/>
                  </a:lnTo>
                  <a:cubicBezTo>
                    <a:pt x="4995" y="13562"/>
                    <a:pt x="4908" y="13719"/>
                    <a:pt x="4908" y="13911"/>
                  </a:cubicBezTo>
                  <a:lnTo>
                    <a:pt x="4908" y="14873"/>
                  </a:lnTo>
                  <a:cubicBezTo>
                    <a:pt x="3229" y="15467"/>
                    <a:pt x="3649" y="17932"/>
                    <a:pt x="5415" y="17932"/>
                  </a:cubicBezTo>
                  <a:cubicBezTo>
                    <a:pt x="7198" y="17932"/>
                    <a:pt x="7617" y="15467"/>
                    <a:pt x="5939" y="14873"/>
                  </a:cubicBezTo>
                  <a:lnTo>
                    <a:pt x="5939" y="14191"/>
                  </a:lnTo>
                  <a:lnTo>
                    <a:pt x="6761" y="13649"/>
                  </a:lnTo>
                  <a:cubicBezTo>
                    <a:pt x="6918" y="13544"/>
                    <a:pt x="7005" y="13387"/>
                    <a:pt x="7005" y="13212"/>
                  </a:cubicBezTo>
                  <a:lnTo>
                    <a:pt x="7005" y="12251"/>
                  </a:lnTo>
                  <a:lnTo>
                    <a:pt x="9802" y="12251"/>
                  </a:lnTo>
                  <a:lnTo>
                    <a:pt x="9802" y="13824"/>
                  </a:lnTo>
                  <a:cubicBezTo>
                    <a:pt x="8124" y="14401"/>
                    <a:pt x="8544" y="16883"/>
                    <a:pt x="10309" y="16883"/>
                  </a:cubicBezTo>
                  <a:cubicBezTo>
                    <a:pt x="12093" y="16883"/>
                    <a:pt x="12512" y="14401"/>
                    <a:pt x="10851" y="13824"/>
                  </a:cubicBezTo>
                  <a:lnTo>
                    <a:pt x="10851" y="12251"/>
                  </a:lnTo>
                  <a:lnTo>
                    <a:pt x="13648" y="12251"/>
                  </a:lnTo>
                  <a:lnTo>
                    <a:pt x="13648" y="13212"/>
                  </a:lnTo>
                  <a:cubicBezTo>
                    <a:pt x="13648" y="13387"/>
                    <a:pt x="13736" y="13544"/>
                    <a:pt x="13876" y="13649"/>
                  </a:cubicBezTo>
                  <a:lnTo>
                    <a:pt x="14697" y="14191"/>
                  </a:lnTo>
                  <a:lnTo>
                    <a:pt x="14697" y="14873"/>
                  </a:lnTo>
                  <a:cubicBezTo>
                    <a:pt x="13019" y="15467"/>
                    <a:pt x="13456" y="17932"/>
                    <a:pt x="15222" y="17932"/>
                  </a:cubicBezTo>
                  <a:cubicBezTo>
                    <a:pt x="16987" y="17932"/>
                    <a:pt x="17407" y="15467"/>
                    <a:pt x="15746" y="14873"/>
                  </a:cubicBezTo>
                  <a:lnTo>
                    <a:pt x="15746" y="13911"/>
                  </a:lnTo>
                  <a:cubicBezTo>
                    <a:pt x="15746" y="13719"/>
                    <a:pt x="15659" y="13562"/>
                    <a:pt x="15501" y="13474"/>
                  </a:cubicBezTo>
                  <a:lnTo>
                    <a:pt x="14697" y="12915"/>
                  </a:lnTo>
                  <a:lnTo>
                    <a:pt x="14697" y="12268"/>
                  </a:lnTo>
                  <a:lnTo>
                    <a:pt x="15921" y="12268"/>
                  </a:lnTo>
                  <a:cubicBezTo>
                    <a:pt x="17652" y="12268"/>
                    <a:pt x="19103" y="10940"/>
                    <a:pt x="19242" y="9209"/>
                  </a:cubicBezTo>
                  <a:cubicBezTo>
                    <a:pt x="19382" y="7478"/>
                    <a:pt x="18159" y="5922"/>
                    <a:pt x="16445" y="5660"/>
                  </a:cubicBezTo>
                  <a:lnTo>
                    <a:pt x="16445" y="5433"/>
                  </a:lnTo>
                  <a:cubicBezTo>
                    <a:pt x="16432" y="3105"/>
                    <a:pt x="14519" y="1407"/>
                    <a:pt x="12408" y="1407"/>
                  </a:cubicBezTo>
                  <a:cubicBezTo>
                    <a:pt x="11840" y="1407"/>
                    <a:pt x="11258" y="1530"/>
                    <a:pt x="10694" y="1797"/>
                  </a:cubicBezTo>
                  <a:cubicBezTo>
                    <a:pt x="9784" y="556"/>
                    <a:pt x="8487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9800" tIns="29800" rIns="29800" bIns="29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6"/>
          <p:cNvGrpSpPr/>
          <p:nvPr/>
        </p:nvGrpSpPr>
        <p:grpSpPr>
          <a:xfrm rot="-664006">
            <a:off x="8469255" y="381733"/>
            <a:ext cx="531361" cy="467498"/>
            <a:chOff x="7144390" y="2062575"/>
            <a:chExt cx="1149900" cy="1149900"/>
          </a:xfrm>
        </p:grpSpPr>
        <p:sp>
          <p:nvSpPr>
            <p:cNvPr id="525" name="Google Shape;525;p36"/>
            <p:cNvSpPr/>
            <p:nvPr/>
          </p:nvSpPr>
          <p:spPr>
            <a:xfrm>
              <a:off x="7144390" y="2062575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29800" tIns="29800" rIns="29800" bIns="29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" name="Google Shape;526;p36"/>
            <p:cNvGrpSpPr/>
            <p:nvPr/>
          </p:nvGrpSpPr>
          <p:grpSpPr>
            <a:xfrm>
              <a:off x="7393719" y="2342761"/>
              <a:ext cx="651289" cy="589792"/>
              <a:chOff x="988338" y="1930075"/>
              <a:chExt cx="494750" cy="448000"/>
            </a:xfrm>
          </p:grpSpPr>
          <p:sp>
            <p:nvSpPr>
              <p:cNvPr id="527" name="Google Shape;527;p36"/>
              <p:cNvSpPr/>
              <p:nvPr/>
            </p:nvSpPr>
            <p:spPr>
              <a:xfrm>
                <a:off x="988338" y="1930075"/>
                <a:ext cx="49475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7920" extrusionOk="0">
                    <a:moveTo>
                      <a:pt x="7129" y="1042"/>
                    </a:moveTo>
                    <a:cubicBezTo>
                      <a:pt x="8081" y="1042"/>
                      <a:pt x="9046" y="1450"/>
                      <a:pt x="9738" y="2361"/>
                    </a:cubicBezTo>
                    <a:cubicBezTo>
                      <a:pt x="9651" y="2431"/>
                      <a:pt x="9581" y="2501"/>
                      <a:pt x="9493" y="2589"/>
                    </a:cubicBezTo>
                    <a:cubicBezTo>
                      <a:pt x="9167" y="2969"/>
                      <a:pt x="9496" y="3456"/>
                      <a:pt x="9897" y="3456"/>
                    </a:cubicBezTo>
                    <a:cubicBezTo>
                      <a:pt x="10012" y="3456"/>
                      <a:pt x="10132" y="3416"/>
                      <a:pt x="10245" y="3323"/>
                    </a:cubicBezTo>
                    <a:cubicBezTo>
                      <a:pt x="10385" y="3183"/>
                      <a:pt x="10560" y="3043"/>
                      <a:pt x="10734" y="2938"/>
                    </a:cubicBezTo>
                    <a:cubicBezTo>
                      <a:pt x="11250" y="2601"/>
                      <a:pt x="11808" y="2448"/>
                      <a:pt x="12352" y="2448"/>
                    </a:cubicBezTo>
                    <a:cubicBezTo>
                      <a:pt x="13892" y="2448"/>
                      <a:pt x="15315" y="3676"/>
                      <a:pt x="15315" y="5420"/>
                    </a:cubicBezTo>
                    <a:cubicBezTo>
                      <a:pt x="15315" y="5630"/>
                      <a:pt x="15297" y="5823"/>
                      <a:pt x="15262" y="6032"/>
                    </a:cubicBezTo>
                    <a:cubicBezTo>
                      <a:pt x="15196" y="6364"/>
                      <a:pt x="15460" y="6664"/>
                      <a:pt x="15786" y="6664"/>
                    </a:cubicBezTo>
                    <a:cubicBezTo>
                      <a:pt x="15803" y="6664"/>
                      <a:pt x="15821" y="6663"/>
                      <a:pt x="15839" y="6662"/>
                    </a:cubicBezTo>
                    <a:cubicBezTo>
                      <a:pt x="17098" y="6662"/>
                      <a:pt x="18129" y="7676"/>
                      <a:pt x="18129" y="8934"/>
                    </a:cubicBezTo>
                    <a:cubicBezTo>
                      <a:pt x="18129" y="10175"/>
                      <a:pt x="17098" y="11207"/>
                      <a:pt x="15839" y="11207"/>
                    </a:cubicBezTo>
                    <a:lnTo>
                      <a:pt x="15507" y="11207"/>
                    </a:lnTo>
                    <a:cubicBezTo>
                      <a:pt x="14912" y="8777"/>
                      <a:pt x="12727" y="7081"/>
                      <a:pt x="10245" y="7081"/>
                    </a:cubicBezTo>
                    <a:cubicBezTo>
                      <a:pt x="7745" y="7081"/>
                      <a:pt x="5560" y="8777"/>
                      <a:pt x="4966" y="11207"/>
                    </a:cubicBezTo>
                    <a:cubicBezTo>
                      <a:pt x="3532" y="11189"/>
                      <a:pt x="2361" y="10018"/>
                      <a:pt x="2378" y="8585"/>
                    </a:cubicBezTo>
                    <a:cubicBezTo>
                      <a:pt x="2378" y="7798"/>
                      <a:pt x="2710" y="7064"/>
                      <a:pt x="3305" y="6574"/>
                    </a:cubicBezTo>
                    <a:cubicBezTo>
                      <a:pt x="3497" y="6889"/>
                      <a:pt x="3724" y="7204"/>
                      <a:pt x="4004" y="7466"/>
                    </a:cubicBezTo>
                    <a:cubicBezTo>
                      <a:pt x="4119" y="7585"/>
                      <a:pt x="4248" y="7634"/>
                      <a:pt x="4372" y="7634"/>
                    </a:cubicBezTo>
                    <a:cubicBezTo>
                      <a:pt x="4777" y="7634"/>
                      <a:pt x="5126" y="7106"/>
                      <a:pt x="4738" y="6732"/>
                    </a:cubicBezTo>
                    <a:cubicBezTo>
                      <a:pt x="4424" y="6399"/>
                      <a:pt x="4179" y="6015"/>
                      <a:pt x="4004" y="5595"/>
                    </a:cubicBezTo>
                    <a:cubicBezTo>
                      <a:pt x="3847" y="5211"/>
                      <a:pt x="3777" y="4791"/>
                      <a:pt x="3777" y="4372"/>
                    </a:cubicBezTo>
                    <a:cubicBezTo>
                      <a:pt x="3777" y="2334"/>
                      <a:pt x="5433" y="1042"/>
                      <a:pt x="7129" y="1042"/>
                    </a:cubicBezTo>
                    <a:close/>
                    <a:moveTo>
                      <a:pt x="2889" y="15822"/>
                    </a:moveTo>
                    <a:cubicBezTo>
                      <a:pt x="3156" y="15822"/>
                      <a:pt x="3410" y="16029"/>
                      <a:pt x="3410" y="16346"/>
                    </a:cubicBezTo>
                    <a:cubicBezTo>
                      <a:pt x="3410" y="16643"/>
                      <a:pt x="3182" y="16871"/>
                      <a:pt x="2885" y="16871"/>
                    </a:cubicBezTo>
                    <a:cubicBezTo>
                      <a:pt x="2413" y="16871"/>
                      <a:pt x="2186" y="16311"/>
                      <a:pt x="2518" y="15979"/>
                    </a:cubicBezTo>
                    <a:cubicBezTo>
                      <a:pt x="2627" y="15871"/>
                      <a:pt x="2760" y="15822"/>
                      <a:pt x="2889" y="15822"/>
                    </a:cubicBezTo>
                    <a:close/>
                    <a:moveTo>
                      <a:pt x="10203" y="8131"/>
                    </a:moveTo>
                    <a:cubicBezTo>
                      <a:pt x="12447" y="8131"/>
                      <a:pt x="14603" y="9880"/>
                      <a:pt x="14615" y="12518"/>
                    </a:cubicBezTo>
                    <a:cubicBezTo>
                      <a:pt x="14615" y="14930"/>
                      <a:pt x="12657" y="16888"/>
                      <a:pt x="10245" y="16888"/>
                    </a:cubicBezTo>
                    <a:cubicBezTo>
                      <a:pt x="6347" y="16888"/>
                      <a:pt x="4389" y="12168"/>
                      <a:pt x="7151" y="9424"/>
                    </a:cubicBezTo>
                    <a:cubicBezTo>
                      <a:pt x="8038" y="8530"/>
                      <a:pt x="9131" y="8131"/>
                      <a:pt x="10203" y="8131"/>
                    </a:cubicBezTo>
                    <a:close/>
                    <a:moveTo>
                      <a:pt x="17581" y="15826"/>
                    </a:moveTo>
                    <a:cubicBezTo>
                      <a:pt x="17852" y="15826"/>
                      <a:pt x="18112" y="16042"/>
                      <a:pt x="18112" y="16364"/>
                    </a:cubicBezTo>
                    <a:cubicBezTo>
                      <a:pt x="18112" y="16643"/>
                      <a:pt x="17867" y="16888"/>
                      <a:pt x="17587" y="16888"/>
                    </a:cubicBezTo>
                    <a:cubicBezTo>
                      <a:pt x="17115" y="16871"/>
                      <a:pt x="16888" y="16311"/>
                      <a:pt x="17220" y="15979"/>
                    </a:cubicBezTo>
                    <a:cubicBezTo>
                      <a:pt x="17326" y="15873"/>
                      <a:pt x="17455" y="15826"/>
                      <a:pt x="17581" y="15826"/>
                    </a:cubicBezTo>
                    <a:close/>
                    <a:moveTo>
                      <a:pt x="7126" y="0"/>
                    </a:moveTo>
                    <a:cubicBezTo>
                      <a:pt x="4892" y="0"/>
                      <a:pt x="2710" y="1690"/>
                      <a:pt x="2710" y="4372"/>
                    </a:cubicBezTo>
                    <a:cubicBezTo>
                      <a:pt x="2710" y="4774"/>
                      <a:pt x="2763" y="5176"/>
                      <a:pt x="2885" y="5560"/>
                    </a:cubicBezTo>
                    <a:cubicBezTo>
                      <a:pt x="1" y="7571"/>
                      <a:pt x="1312" y="12081"/>
                      <a:pt x="4826" y="12256"/>
                    </a:cubicBezTo>
                    <a:lnTo>
                      <a:pt x="4826" y="12500"/>
                    </a:lnTo>
                    <a:cubicBezTo>
                      <a:pt x="4826" y="12780"/>
                      <a:pt x="4843" y="13077"/>
                      <a:pt x="4896" y="13374"/>
                    </a:cubicBezTo>
                    <a:lnTo>
                      <a:pt x="2885" y="13374"/>
                    </a:lnTo>
                    <a:cubicBezTo>
                      <a:pt x="2606" y="13374"/>
                      <a:pt x="2361" y="13602"/>
                      <a:pt x="2378" y="13899"/>
                    </a:cubicBezTo>
                    <a:lnTo>
                      <a:pt x="2378" y="14860"/>
                    </a:lnTo>
                    <a:cubicBezTo>
                      <a:pt x="700" y="15455"/>
                      <a:pt x="1120" y="17920"/>
                      <a:pt x="2903" y="17920"/>
                    </a:cubicBezTo>
                    <a:cubicBezTo>
                      <a:pt x="4668" y="17920"/>
                      <a:pt x="5088" y="15455"/>
                      <a:pt x="3427" y="14860"/>
                    </a:cubicBezTo>
                    <a:lnTo>
                      <a:pt x="3427" y="14423"/>
                    </a:lnTo>
                    <a:lnTo>
                      <a:pt x="5175" y="14423"/>
                    </a:lnTo>
                    <a:cubicBezTo>
                      <a:pt x="5962" y="16539"/>
                      <a:pt x="7990" y="17920"/>
                      <a:pt x="10245" y="17920"/>
                    </a:cubicBezTo>
                    <a:cubicBezTo>
                      <a:pt x="12500" y="17920"/>
                      <a:pt x="14510" y="16539"/>
                      <a:pt x="15315" y="14423"/>
                    </a:cubicBezTo>
                    <a:lnTo>
                      <a:pt x="17063" y="14423"/>
                    </a:lnTo>
                    <a:lnTo>
                      <a:pt x="17063" y="14860"/>
                    </a:lnTo>
                    <a:cubicBezTo>
                      <a:pt x="15384" y="15455"/>
                      <a:pt x="15821" y="17920"/>
                      <a:pt x="17587" y="17920"/>
                    </a:cubicBezTo>
                    <a:cubicBezTo>
                      <a:pt x="19353" y="17920"/>
                      <a:pt x="19790" y="15455"/>
                      <a:pt x="18112" y="14860"/>
                    </a:cubicBezTo>
                    <a:lnTo>
                      <a:pt x="18112" y="13899"/>
                    </a:lnTo>
                    <a:cubicBezTo>
                      <a:pt x="18112" y="13602"/>
                      <a:pt x="17867" y="13374"/>
                      <a:pt x="17570" y="13374"/>
                    </a:cubicBezTo>
                    <a:lnTo>
                      <a:pt x="15594" y="13374"/>
                    </a:lnTo>
                    <a:cubicBezTo>
                      <a:pt x="15629" y="13077"/>
                      <a:pt x="15664" y="12798"/>
                      <a:pt x="15664" y="12500"/>
                    </a:cubicBezTo>
                    <a:lnTo>
                      <a:pt x="15664" y="12256"/>
                    </a:lnTo>
                    <a:lnTo>
                      <a:pt x="15839" y="12256"/>
                    </a:lnTo>
                    <a:cubicBezTo>
                      <a:pt x="17587" y="12256"/>
                      <a:pt x="19038" y="10927"/>
                      <a:pt x="19178" y="9179"/>
                    </a:cubicBezTo>
                    <a:cubicBezTo>
                      <a:pt x="19300" y="7448"/>
                      <a:pt x="18077" y="5910"/>
                      <a:pt x="16363" y="5648"/>
                    </a:cubicBezTo>
                    <a:lnTo>
                      <a:pt x="16363" y="5420"/>
                    </a:lnTo>
                    <a:cubicBezTo>
                      <a:pt x="16350" y="3093"/>
                      <a:pt x="14437" y="1394"/>
                      <a:pt x="12326" y="1394"/>
                    </a:cubicBezTo>
                    <a:cubicBezTo>
                      <a:pt x="11758" y="1394"/>
                      <a:pt x="11176" y="1517"/>
                      <a:pt x="10612" y="1784"/>
                    </a:cubicBezTo>
                    <a:cubicBezTo>
                      <a:pt x="9697" y="551"/>
                      <a:pt x="8403" y="0"/>
                      <a:pt x="7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9800" tIns="29800" rIns="29800" bIns="29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1165338" y="2229450"/>
                <a:ext cx="1578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5612" y="1050"/>
                    </a:lnTo>
                    <a:cubicBezTo>
                      <a:pt x="6312" y="1050"/>
                      <a:pt x="6312" y="1"/>
                      <a:pt x="5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9800" tIns="29800" rIns="29800" bIns="29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9" name="Google Shape;529;p36"/>
          <p:cNvGrpSpPr/>
          <p:nvPr/>
        </p:nvGrpSpPr>
        <p:grpSpPr>
          <a:xfrm rot="-454356">
            <a:off x="8081690" y="661451"/>
            <a:ext cx="533144" cy="465671"/>
            <a:chOff x="6598350" y="2932555"/>
            <a:chExt cx="1149900" cy="1149900"/>
          </a:xfrm>
        </p:grpSpPr>
        <p:sp>
          <p:nvSpPr>
            <p:cNvPr id="530" name="Google Shape;530;p36"/>
            <p:cNvSpPr/>
            <p:nvPr/>
          </p:nvSpPr>
          <p:spPr>
            <a:xfrm>
              <a:off x="6598350" y="2932555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29800" tIns="29800" rIns="29800" bIns="29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" name="Google Shape;531;p36"/>
            <p:cNvGrpSpPr/>
            <p:nvPr/>
          </p:nvGrpSpPr>
          <p:grpSpPr>
            <a:xfrm>
              <a:off x="6855332" y="3212566"/>
              <a:ext cx="636203" cy="590041"/>
              <a:chOff x="3960163" y="2623325"/>
              <a:chExt cx="483400" cy="448325"/>
            </a:xfrm>
          </p:grpSpPr>
          <p:sp>
            <p:nvSpPr>
              <p:cNvPr id="532" name="Google Shape;532;p36"/>
              <p:cNvSpPr/>
              <p:nvPr/>
            </p:nvSpPr>
            <p:spPr>
              <a:xfrm>
                <a:off x="3960163" y="2623325"/>
                <a:ext cx="48340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19336" h="17933" extrusionOk="0">
                    <a:moveTo>
                      <a:pt x="7092" y="1047"/>
                    </a:moveTo>
                    <a:cubicBezTo>
                      <a:pt x="8095" y="1047"/>
                      <a:pt x="9081" y="1503"/>
                      <a:pt x="9721" y="2357"/>
                    </a:cubicBezTo>
                    <a:cubicBezTo>
                      <a:pt x="9651" y="2426"/>
                      <a:pt x="9563" y="2496"/>
                      <a:pt x="9493" y="2566"/>
                    </a:cubicBezTo>
                    <a:cubicBezTo>
                      <a:pt x="9102" y="2957"/>
                      <a:pt x="9460" y="3494"/>
                      <a:pt x="9877" y="3494"/>
                    </a:cubicBezTo>
                    <a:cubicBezTo>
                      <a:pt x="10001" y="3494"/>
                      <a:pt x="10129" y="3447"/>
                      <a:pt x="10245" y="3335"/>
                    </a:cubicBezTo>
                    <a:cubicBezTo>
                      <a:pt x="10385" y="3178"/>
                      <a:pt x="10560" y="3056"/>
                      <a:pt x="10735" y="2933"/>
                    </a:cubicBezTo>
                    <a:cubicBezTo>
                      <a:pt x="11247" y="2598"/>
                      <a:pt x="11803" y="2446"/>
                      <a:pt x="12345" y="2446"/>
                    </a:cubicBezTo>
                    <a:cubicBezTo>
                      <a:pt x="13893" y="2446"/>
                      <a:pt x="15328" y="3685"/>
                      <a:pt x="15315" y="5433"/>
                    </a:cubicBezTo>
                    <a:cubicBezTo>
                      <a:pt x="15315" y="5626"/>
                      <a:pt x="15297" y="5835"/>
                      <a:pt x="15262" y="6028"/>
                    </a:cubicBezTo>
                    <a:cubicBezTo>
                      <a:pt x="15194" y="6351"/>
                      <a:pt x="15441" y="6658"/>
                      <a:pt x="15760" y="6658"/>
                    </a:cubicBezTo>
                    <a:cubicBezTo>
                      <a:pt x="15769" y="6658"/>
                      <a:pt x="15778" y="6657"/>
                      <a:pt x="15787" y="6657"/>
                    </a:cubicBezTo>
                    <a:lnTo>
                      <a:pt x="15839" y="6657"/>
                    </a:lnTo>
                    <a:cubicBezTo>
                      <a:pt x="17098" y="6657"/>
                      <a:pt x="18112" y="7671"/>
                      <a:pt x="18112" y="8929"/>
                    </a:cubicBezTo>
                    <a:cubicBezTo>
                      <a:pt x="18112" y="10188"/>
                      <a:pt x="17098" y="11202"/>
                      <a:pt x="15839" y="11202"/>
                    </a:cubicBezTo>
                    <a:lnTo>
                      <a:pt x="15507" y="11202"/>
                    </a:lnTo>
                    <a:cubicBezTo>
                      <a:pt x="14913" y="8772"/>
                      <a:pt x="12727" y="7059"/>
                      <a:pt x="10245" y="7059"/>
                    </a:cubicBezTo>
                    <a:cubicBezTo>
                      <a:pt x="7745" y="7059"/>
                      <a:pt x="5560" y="8772"/>
                      <a:pt x="4966" y="11202"/>
                    </a:cubicBezTo>
                    <a:cubicBezTo>
                      <a:pt x="2518" y="11185"/>
                      <a:pt x="1417" y="8125"/>
                      <a:pt x="3305" y="6552"/>
                    </a:cubicBezTo>
                    <a:lnTo>
                      <a:pt x="3305" y="6552"/>
                    </a:lnTo>
                    <a:cubicBezTo>
                      <a:pt x="3497" y="6884"/>
                      <a:pt x="3725" y="7199"/>
                      <a:pt x="3987" y="7461"/>
                    </a:cubicBezTo>
                    <a:cubicBezTo>
                      <a:pt x="4105" y="7575"/>
                      <a:pt x="4235" y="7622"/>
                      <a:pt x="4359" y="7622"/>
                    </a:cubicBezTo>
                    <a:cubicBezTo>
                      <a:pt x="4769" y="7622"/>
                      <a:pt x="5114" y="7103"/>
                      <a:pt x="4738" y="6727"/>
                    </a:cubicBezTo>
                    <a:cubicBezTo>
                      <a:pt x="4424" y="6395"/>
                      <a:pt x="4162" y="6010"/>
                      <a:pt x="4004" y="5591"/>
                    </a:cubicBezTo>
                    <a:cubicBezTo>
                      <a:pt x="3392" y="4052"/>
                      <a:pt x="4004" y="2287"/>
                      <a:pt x="5455" y="1482"/>
                    </a:cubicBezTo>
                    <a:cubicBezTo>
                      <a:pt x="5968" y="1188"/>
                      <a:pt x="6533" y="1047"/>
                      <a:pt x="7092" y="1047"/>
                    </a:cubicBezTo>
                    <a:close/>
                    <a:moveTo>
                      <a:pt x="10207" y="8126"/>
                    </a:moveTo>
                    <a:cubicBezTo>
                      <a:pt x="12455" y="8126"/>
                      <a:pt x="14615" y="9875"/>
                      <a:pt x="14615" y="12513"/>
                    </a:cubicBezTo>
                    <a:cubicBezTo>
                      <a:pt x="14615" y="14926"/>
                      <a:pt x="12657" y="16883"/>
                      <a:pt x="10245" y="16883"/>
                    </a:cubicBezTo>
                    <a:cubicBezTo>
                      <a:pt x="6347" y="16883"/>
                      <a:pt x="4389" y="12164"/>
                      <a:pt x="7151" y="9419"/>
                    </a:cubicBezTo>
                    <a:cubicBezTo>
                      <a:pt x="8038" y="8526"/>
                      <a:pt x="9133" y="8126"/>
                      <a:pt x="10207" y="8126"/>
                    </a:cubicBezTo>
                    <a:close/>
                    <a:moveTo>
                      <a:pt x="7128" y="1"/>
                    </a:moveTo>
                    <a:cubicBezTo>
                      <a:pt x="4895" y="1"/>
                      <a:pt x="2711" y="1694"/>
                      <a:pt x="2711" y="4384"/>
                    </a:cubicBezTo>
                    <a:cubicBezTo>
                      <a:pt x="2711" y="4786"/>
                      <a:pt x="2763" y="5188"/>
                      <a:pt x="2885" y="5573"/>
                    </a:cubicBezTo>
                    <a:cubicBezTo>
                      <a:pt x="1" y="7583"/>
                      <a:pt x="1312" y="12094"/>
                      <a:pt x="4826" y="12251"/>
                    </a:cubicBezTo>
                    <a:lnTo>
                      <a:pt x="4826" y="12496"/>
                    </a:lnTo>
                    <a:cubicBezTo>
                      <a:pt x="4826" y="15502"/>
                      <a:pt x="7238" y="17932"/>
                      <a:pt x="10245" y="17932"/>
                    </a:cubicBezTo>
                    <a:cubicBezTo>
                      <a:pt x="13234" y="17932"/>
                      <a:pt x="15664" y="15502"/>
                      <a:pt x="15664" y="12496"/>
                    </a:cubicBezTo>
                    <a:lnTo>
                      <a:pt x="15664" y="12251"/>
                    </a:lnTo>
                    <a:lnTo>
                      <a:pt x="15839" y="12251"/>
                    </a:lnTo>
                    <a:cubicBezTo>
                      <a:pt x="15862" y="12251"/>
                      <a:pt x="15884" y="12252"/>
                      <a:pt x="15906" y="12252"/>
                    </a:cubicBezTo>
                    <a:cubicBezTo>
                      <a:pt x="17642" y="12252"/>
                      <a:pt x="19075" y="10918"/>
                      <a:pt x="19213" y="9192"/>
                    </a:cubicBezTo>
                    <a:cubicBezTo>
                      <a:pt x="19335" y="7444"/>
                      <a:pt x="18094" y="5888"/>
                      <a:pt x="16364" y="5643"/>
                    </a:cubicBezTo>
                    <a:lnTo>
                      <a:pt x="16364" y="5416"/>
                    </a:lnTo>
                    <a:cubicBezTo>
                      <a:pt x="16350" y="3102"/>
                      <a:pt x="14437" y="1407"/>
                      <a:pt x="12327" y="1407"/>
                    </a:cubicBezTo>
                    <a:cubicBezTo>
                      <a:pt x="11759" y="1407"/>
                      <a:pt x="11176" y="1530"/>
                      <a:pt x="10612" y="1797"/>
                    </a:cubicBezTo>
                    <a:cubicBezTo>
                      <a:pt x="9702" y="556"/>
                      <a:pt x="8407" y="1"/>
                      <a:pt x="7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9800" tIns="29800" rIns="29800" bIns="29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>
                <a:off x="4104838" y="2872725"/>
                <a:ext cx="2224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5842" extrusionOk="0">
                    <a:moveTo>
                      <a:pt x="2457" y="1"/>
                    </a:moveTo>
                    <a:cubicBezTo>
                      <a:pt x="2336" y="1"/>
                      <a:pt x="2210" y="48"/>
                      <a:pt x="2098" y="160"/>
                    </a:cubicBezTo>
                    <a:cubicBezTo>
                      <a:pt x="0" y="2257"/>
                      <a:pt x="1486" y="5841"/>
                      <a:pt x="4458" y="5841"/>
                    </a:cubicBezTo>
                    <a:cubicBezTo>
                      <a:pt x="7412" y="5841"/>
                      <a:pt x="8898" y="2257"/>
                      <a:pt x="6801" y="160"/>
                    </a:cubicBezTo>
                    <a:cubicBezTo>
                      <a:pt x="6696" y="64"/>
                      <a:pt x="6560" y="15"/>
                      <a:pt x="6427" y="15"/>
                    </a:cubicBezTo>
                    <a:cubicBezTo>
                      <a:pt x="6294" y="15"/>
                      <a:pt x="6162" y="64"/>
                      <a:pt x="6066" y="160"/>
                    </a:cubicBezTo>
                    <a:cubicBezTo>
                      <a:pt x="5857" y="369"/>
                      <a:pt x="5857" y="702"/>
                      <a:pt x="6066" y="911"/>
                    </a:cubicBezTo>
                    <a:cubicBezTo>
                      <a:pt x="7482" y="2345"/>
                      <a:pt x="6468" y="4792"/>
                      <a:pt x="4458" y="4792"/>
                    </a:cubicBezTo>
                    <a:cubicBezTo>
                      <a:pt x="2430" y="4792"/>
                      <a:pt x="1416" y="2345"/>
                      <a:pt x="2850" y="911"/>
                    </a:cubicBezTo>
                    <a:cubicBezTo>
                      <a:pt x="3227" y="534"/>
                      <a:pt x="2867" y="1"/>
                      <a:pt x="2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9800" tIns="29800" rIns="29800" bIns="29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6"/>
              <p:cNvSpPr/>
              <p:nvPr/>
            </p:nvSpPr>
            <p:spPr>
              <a:xfrm>
                <a:off x="4202738" y="2852675"/>
                <a:ext cx="266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147" extrusionOk="0">
                    <a:moveTo>
                      <a:pt x="542" y="0"/>
                    </a:moveTo>
                    <a:cubicBezTo>
                      <a:pt x="280" y="0"/>
                      <a:pt x="18" y="175"/>
                      <a:pt x="18" y="525"/>
                    </a:cubicBezTo>
                    <a:lnTo>
                      <a:pt x="18" y="2622"/>
                    </a:lnTo>
                    <a:cubicBezTo>
                      <a:pt x="0" y="2902"/>
                      <a:pt x="245" y="3147"/>
                      <a:pt x="542" y="3147"/>
                    </a:cubicBezTo>
                    <a:cubicBezTo>
                      <a:pt x="822" y="3147"/>
                      <a:pt x="1066" y="2902"/>
                      <a:pt x="1066" y="2622"/>
                    </a:cubicBezTo>
                    <a:lnTo>
                      <a:pt x="1066" y="525"/>
                    </a:lnTo>
                    <a:cubicBezTo>
                      <a:pt x="1066" y="175"/>
                      <a:pt x="804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9800" tIns="29800" rIns="29800" bIns="29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Interim Sprint 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0" name="Google Shape;540;p37"/>
          <p:cNvCxnSpPr/>
          <p:nvPr/>
        </p:nvCxnSpPr>
        <p:spPr>
          <a:xfrm>
            <a:off x="1392300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1" name="Google Shape;541;p37"/>
          <p:cNvGrpSpPr/>
          <p:nvPr/>
        </p:nvGrpSpPr>
        <p:grpSpPr>
          <a:xfrm rot="-335383">
            <a:off x="-120704" y="270403"/>
            <a:ext cx="1149848" cy="1149848"/>
            <a:chOff x="6755990" y="1374375"/>
            <a:chExt cx="1149900" cy="1149900"/>
          </a:xfrm>
        </p:grpSpPr>
        <p:sp>
          <p:nvSpPr>
            <p:cNvPr id="542" name="Google Shape;542;p37"/>
            <p:cNvSpPr/>
            <p:nvPr/>
          </p:nvSpPr>
          <p:spPr>
            <a:xfrm>
              <a:off x="6755990" y="1374375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7020275" y="1661900"/>
              <a:ext cx="621322" cy="574842"/>
            </a:xfrm>
            <a:custGeom>
              <a:avLst/>
              <a:gdLst/>
              <a:ahLst/>
              <a:cxnLst/>
              <a:rect l="l" t="t" r="r" b="b"/>
              <a:pathLst>
                <a:path w="19383" h="17933" extrusionOk="0">
                  <a:moveTo>
                    <a:pt x="7201" y="1056"/>
                  </a:moveTo>
                  <a:cubicBezTo>
                    <a:pt x="8155" y="1056"/>
                    <a:pt x="9123" y="1463"/>
                    <a:pt x="9820" y="2374"/>
                  </a:cubicBezTo>
                  <a:cubicBezTo>
                    <a:pt x="9733" y="2444"/>
                    <a:pt x="9645" y="2514"/>
                    <a:pt x="9575" y="2601"/>
                  </a:cubicBezTo>
                  <a:cubicBezTo>
                    <a:pt x="9199" y="2977"/>
                    <a:pt x="9545" y="3497"/>
                    <a:pt x="9947" y="3497"/>
                  </a:cubicBezTo>
                  <a:cubicBezTo>
                    <a:pt x="10069" y="3497"/>
                    <a:pt x="10196" y="3449"/>
                    <a:pt x="10309" y="3335"/>
                  </a:cubicBezTo>
                  <a:cubicBezTo>
                    <a:pt x="10467" y="3195"/>
                    <a:pt x="10624" y="3056"/>
                    <a:pt x="10816" y="2951"/>
                  </a:cubicBezTo>
                  <a:cubicBezTo>
                    <a:pt x="11329" y="2615"/>
                    <a:pt x="11885" y="2463"/>
                    <a:pt x="12426" y="2463"/>
                  </a:cubicBezTo>
                  <a:cubicBezTo>
                    <a:pt x="13969" y="2463"/>
                    <a:pt x="15396" y="3699"/>
                    <a:pt x="15396" y="5433"/>
                  </a:cubicBezTo>
                  <a:cubicBezTo>
                    <a:pt x="15396" y="5643"/>
                    <a:pt x="15379" y="5835"/>
                    <a:pt x="15344" y="6045"/>
                  </a:cubicBezTo>
                  <a:cubicBezTo>
                    <a:pt x="15278" y="6377"/>
                    <a:pt x="15542" y="6677"/>
                    <a:pt x="15868" y="6677"/>
                  </a:cubicBezTo>
                  <a:cubicBezTo>
                    <a:pt x="15885" y="6677"/>
                    <a:pt x="15903" y="6676"/>
                    <a:pt x="15921" y="6674"/>
                  </a:cubicBezTo>
                  <a:cubicBezTo>
                    <a:pt x="17180" y="6674"/>
                    <a:pt x="18211" y="7688"/>
                    <a:pt x="18211" y="8947"/>
                  </a:cubicBezTo>
                  <a:cubicBezTo>
                    <a:pt x="18211" y="10205"/>
                    <a:pt x="17180" y="11219"/>
                    <a:pt x="15921" y="11219"/>
                  </a:cubicBezTo>
                  <a:lnTo>
                    <a:pt x="5082" y="11219"/>
                  </a:lnTo>
                  <a:cubicBezTo>
                    <a:pt x="2618" y="11219"/>
                    <a:pt x="1499" y="8160"/>
                    <a:pt x="3387" y="6587"/>
                  </a:cubicBezTo>
                  <a:lnTo>
                    <a:pt x="3387" y="6587"/>
                  </a:lnTo>
                  <a:cubicBezTo>
                    <a:pt x="3579" y="6919"/>
                    <a:pt x="3806" y="7216"/>
                    <a:pt x="4086" y="7478"/>
                  </a:cubicBezTo>
                  <a:cubicBezTo>
                    <a:pt x="4201" y="7597"/>
                    <a:pt x="4329" y="7647"/>
                    <a:pt x="4452" y="7647"/>
                  </a:cubicBezTo>
                  <a:cubicBezTo>
                    <a:pt x="4853" y="7647"/>
                    <a:pt x="5195" y="7119"/>
                    <a:pt x="4820" y="6744"/>
                  </a:cubicBezTo>
                  <a:cubicBezTo>
                    <a:pt x="4506" y="6412"/>
                    <a:pt x="4261" y="6045"/>
                    <a:pt x="4086" y="5625"/>
                  </a:cubicBezTo>
                  <a:cubicBezTo>
                    <a:pt x="3929" y="5223"/>
                    <a:pt x="3841" y="4804"/>
                    <a:pt x="3841" y="4402"/>
                  </a:cubicBezTo>
                  <a:cubicBezTo>
                    <a:pt x="3841" y="2352"/>
                    <a:pt x="5499" y="1056"/>
                    <a:pt x="7201" y="1056"/>
                  </a:cubicBezTo>
                  <a:close/>
                  <a:moveTo>
                    <a:pt x="10331" y="14785"/>
                  </a:moveTo>
                  <a:cubicBezTo>
                    <a:pt x="10598" y="14785"/>
                    <a:pt x="10851" y="14992"/>
                    <a:pt x="10851" y="15310"/>
                  </a:cubicBezTo>
                  <a:cubicBezTo>
                    <a:pt x="10851" y="15607"/>
                    <a:pt x="10624" y="15834"/>
                    <a:pt x="10327" y="15834"/>
                  </a:cubicBezTo>
                  <a:cubicBezTo>
                    <a:pt x="9855" y="15834"/>
                    <a:pt x="9628" y="15275"/>
                    <a:pt x="9960" y="14943"/>
                  </a:cubicBezTo>
                  <a:cubicBezTo>
                    <a:pt x="10068" y="14834"/>
                    <a:pt x="10201" y="14785"/>
                    <a:pt x="10331" y="14785"/>
                  </a:cubicBezTo>
                  <a:close/>
                  <a:moveTo>
                    <a:pt x="5428" y="15834"/>
                  </a:moveTo>
                  <a:cubicBezTo>
                    <a:pt x="5695" y="15834"/>
                    <a:pt x="5957" y="16041"/>
                    <a:pt x="5957" y="16359"/>
                  </a:cubicBezTo>
                  <a:cubicBezTo>
                    <a:pt x="5957" y="16656"/>
                    <a:pt x="5712" y="16883"/>
                    <a:pt x="5432" y="16883"/>
                  </a:cubicBezTo>
                  <a:cubicBezTo>
                    <a:pt x="4960" y="16883"/>
                    <a:pt x="4733" y="16324"/>
                    <a:pt x="5065" y="15992"/>
                  </a:cubicBezTo>
                  <a:cubicBezTo>
                    <a:pt x="5168" y="15883"/>
                    <a:pt x="5299" y="15834"/>
                    <a:pt x="5428" y="15834"/>
                  </a:cubicBezTo>
                  <a:close/>
                  <a:moveTo>
                    <a:pt x="15226" y="15834"/>
                  </a:moveTo>
                  <a:cubicBezTo>
                    <a:pt x="15493" y="15834"/>
                    <a:pt x="15746" y="16041"/>
                    <a:pt x="15746" y="16359"/>
                  </a:cubicBezTo>
                  <a:cubicBezTo>
                    <a:pt x="15746" y="16656"/>
                    <a:pt x="15519" y="16883"/>
                    <a:pt x="15222" y="16883"/>
                  </a:cubicBezTo>
                  <a:cubicBezTo>
                    <a:pt x="14767" y="16883"/>
                    <a:pt x="14522" y="16324"/>
                    <a:pt x="14855" y="15992"/>
                  </a:cubicBezTo>
                  <a:cubicBezTo>
                    <a:pt x="14963" y="15883"/>
                    <a:pt x="15096" y="15834"/>
                    <a:pt x="15226" y="15834"/>
                  </a:cubicBezTo>
                  <a:close/>
                  <a:moveTo>
                    <a:pt x="7206" y="1"/>
                  </a:moveTo>
                  <a:cubicBezTo>
                    <a:pt x="4969" y="1"/>
                    <a:pt x="2781" y="1694"/>
                    <a:pt x="2792" y="4384"/>
                  </a:cubicBezTo>
                  <a:cubicBezTo>
                    <a:pt x="2792" y="4786"/>
                    <a:pt x="2845" y="5188"/>
                    <a:pt x="2950" y="5590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6" y="12268"/>
                    <a:pt x="5082" y="12268"/>
                  </a:cubicBezTo>
                  <a:lnTo>
                    <a:pt x="5957" y="12268"/>
                  </a:lnTo>
                  <a:lnTo>
                    <a:pt x="5957" y="12915"/>
                  </a:lnTo>
                  <a:lnTo>
                    <a:pt x="5135" y="13474"/>
                  </a:lnTo>
                  <a:cubicBezTo>
                    <a:pt x="4995" y="13562"/>
                    <a:pt x="4908" y="13719"/>
                    <a:pt x="4908" y="13911"/>
                  </a:cubicBezTo>
                  <a:lnTo>
                    <a:pt x="4908" y="14873"/>
                  </a:lnTo>
                  <a:cubicBezTo>
                    <a:pt x="3229" y="15467"/>
                    <a:pt x="3649" y="17932"/>
                    <a:pt x="5415" y="17932"/>
                  </a:cubicBezTo>
                  <a:cubicBezTo>
                    <a:pt x="7198" y="17932"/>
                    <a:pt x="7617" y="15467"/>
                    <a:pt x="5939" y="14873"/>
                  </a:cubicBezTo>
                  <a:lnTo>
                    <a:pt x="5939" y="14191"/>
                  </a:lnTo>
                  <a:lnTo>
                    <a:pt x="6761" y="13649"/>
                  </a:lnTo>
                  <a:cubicBezTo>
                    <a:pt x="6918" y="13544"/>
                    <a:pt x="7005" y="13387"/>
                    <a:pt x="7005" y="13212"/>
                  </a:cubicBezTo>
                  <a:lnTo>
                    <a:pt x="7005" y="12251"/>
                  </a:lnTo>
                  <a:lnTo>
                    <a:pt x="9802" y="12251"/>
                  </a:lnTo>
                  <a:lnTo>
                    <a:pt x="9802" y="13824"/>
                  </a:lnTo>
                  <a:cubicBezTo>
                    <a:pt x="8124" y="14401"/>
                    <a:pt x="8544" y="16883"/>
                    <a:pt x="10309" y="16883"/>
                  </a:cubicBezTo>
                  <a:cubicBezTo>
                    <a:pt x="12093" y="16883"/>
                    <a:pt x="12512" y="14401"/>
                    <a:pt x="10851" y="13824"/>
                  </a:cubicBezTo>
                  <a:lnTo>
                    <a:pt x="10851" y="12251"/>
                  </a:lnTo>
                  <a:lnTo>
                    <a:pt x="13648" y="12251"/>
                  </a:lnTo>
                  <a:lnTo>
                    <a:pt x="13648" y="13212"/>
                  </a:lnTo>
                  <a:cubicBezTo>
                    <a:pt x="13648" y="13387"/>
                    <a:pt x="13736" y="13544"/>
                    <a:pt x="13876" y="13649"/>
                  </a:cubicBezTo>
                  <a:lnTo>
                    <a:pt x="14697" y="14191"/>
                  </a:lnTo>
                  <a:lnTo>
                    <a:pt x="14697" y="14873"/>
                  </a:lnTo>
                  <a:cubicBezTo>
                    <a:pt x="13019" y="15467"/>
                    <a:pt x="13456" y="17932"/>
                    <a:pt x="15222" y="17932"/>
                  </a:cubicBezTo>
                  <a:cubicBezTo>
                    <a:pt x="16987" y="17932"/>
                    <a:pt x="17407" y="15467"/>
                    <a:pt x="15746" y="14873"/>
                  </a:cubicBezTo>
                  <a:lnTo>
                    <a:pt x="15746" y="13911"/>
                  </a:lnTo>
                  <a:cubicBezTo>
                    <a:pt x="15746" y="13719"/>
                    <a:pt x="15659" y="13562"/>
                    <a:pt x="15501" y="13474"/>
                  </a:cubicBezTo>
                  <a:lnTo>
                    <a:pt x="14697" y="12915"/>
                  </a:lnTo>
                  <a:lnTo>
                    <a:pt x="14697" y="12268"/>
                  </a:lnTo>
                  <a:lnTo>
                    <a:pt x="15921" y="12268"/>
                  </a:lnTo>
                  <a:cubicBezTo>
                    <a:pt x="17652" y="12268"/>
                    <a:pt x="19103" y="10940"/>
                    <a:pt x="19242" y="9209"/>
                  </a:cubicBezTo>
                  <a:cubicBezTo>
                    <a:pt x="19382" y="7478"/>
                    <a:pt x="18159" y="5922"/>
                    <a:pt x="16445" y="5660"/>
                  </a:cubicBezTo>
                  <a:lnTo>
                    <a:pt x="16445" y="5433"/>
                  </a:lnTo>
                  <a:cubicBezTo>
                    <a:pt x="16432" y="3105"/>
                    <a:pt x="14519" y="1407"/>
                    <a:pt x="12408" y="1407"/>
                  </a:cubicBezTo>
                  <a:cubicBezTo>
                    <a:pt x="11840" y="1407"/>
                    <a:pt x="11258" y="1530"/>
                    <a:pt x="10694" y="1797"/>
                  </a:cubicBezTo>
                  <a:cubicBezTo>
                    <a:pt x="9784" y="556"/>
                    <a:pt x="8487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7"/>
          <p:cNvGrpSpPr/>
          <p:nvPr/>
        </p:nvGrpSpPr>
        <p:grpSpPr>
          <a:xfrm rot="905961">
            <a:off x="7872404" y="-275688"/>
            <a:ext cx="1149929" cy="1149929"/>
            <a:chOff x="6598350" y="2932555"/>
            <a:chExt cx="1149900" cy="1149900"/>
          </a:xfrm>
        </p:grpSpPr>
        <p:sp>
          <p:nvSpPr>
            <p:cNvPr id="545" name="Google Shape;545;p37"/>
            <p:cNvSpPr/>
            <p:nvPr/>
          </p:nvSpPr>
          <p:spPr>
            <a:xfrm>
              <a:off x="6598350" y="2932555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7"/>
            <p:cNvGrpSpPr/>
            <p:nvPr/>
          </p:nvGrpSpPr>
          <p:grpSpPr>
            <a:xfrm>
              <a:off x="6855332" y="3212566"/>
              <a:ext cx="636203" cy="590041"/>
              <a:chOff x="3960163" y="2623325"/>
              <a:chExt cx="483400" cy="448325"/>
            </a:xfrm>
          </p:grpSpPr>
          <p:sp>
            <p:nvSpPr>
              <p:cNvPr id="547" name="Google Shape;547;p37"/>
              <p:cNvSpPr/>
              <p:nvPr/>
            </p:nvSpPr>
            <p:spPr>
              <a:xfrm>
                <a:off x="3960163" y="2623325"/>
                <a:ext cx="48340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19336" h="17933" extrusionOk="0">
                    <a:moveTo>
                      <a:pt x="7092" y="1047"/>
                    </a:moveTo>
                    <a:cubicBezTo>
                      <a:pt x="8095" y="1047"/>
                      <a:pt x="9081" y="1503"/>
                      <a:pt x="9721" y="2357"/>
                    </a:cubicBezTo>
                    <a:cubicBezTo>
                      <a:pt x="9651" y="2426"/>
                      <a:pt x="9563" y="2496"/>
                      <a:pt x="9493" y="2566"/>
                    </a:cubicBezTo>
                    <a:cubicBezTo>
                      <a:pt x="9102" y="2957"/>
                      <a:pt x="9460" y="3494"/>
                      <a:pt x="9877" y="3494"/>
                    </a:cubicBezTo>
                    <a:cubicBezTo>
                      <a:pt x="10001" y="3494"/>
                      <a:pt x="10129" y="3447"/>
                      <a:pt x="10245" y="3335"/>
                    </a:cubicBezTo>
                    <a:cubicBezTo>
                      <a:pt x="10385" y="3178"/>
                      <a:pt x="10560" y="3056"/>
                      <a:pt x="10735" y="2933"/>
                    </a:cubicBezTo>
                    <a:cubicBezTo>
                      <a:pt x="11247" y="2598"/>
                      <a:pt x="11803" y="2446"/>
                      <a:pt x="12345" y="2446"/>
                    </a:cubicBezTo>
                    <a:cubicBezTo>
                      <a:pt x="13893" y="2446"/>
                      <a:pt x="15328" y="3685"/>
                      <a:pt x="15315" y="5433"/>
                    </a:cubicBezTo>
                    <a:cubicBezTo>
                      <a:pt x="15315" y="5626"/>
                      <a:pt x="15297" y="5835"/>
                      <a:pt x="15262" y="6028"/>
                    </a:cubicBezTo>
                    <a:cubicBezTo>
                      <a:pt x="15194" y="6351"/>
                      <a:pt x="15441" y="6658"/>
                      <a:pt x="15760" y="6658"/>
                    </a:cubicBezTo>
                    <a:cubicBezTo>
                      <a:pt x="15769" y="6658"/>
                      <a:pt x="15778" y="6657"/>
                      <a:pt x="15787" y="6657"/>
                    </a:cubicBezTo>
                    <a:lnTo>
                      <a:pt x="15839" y="6657"/>
                    </a:lnTo>
                    <a:cubicBezTo>
                      <a:pt x="17098" y="6657"/>
                      <a:pt x="18112" y="7671"/>
                      <a:pt x="18112" y="8929"/>
                    </a:cubicBezTo>
                    <a:cubicBezTo>
                      <a:pt x="18112" y="10188"/>
                      <a:pt x="17098" y="11202"/>
                      <a:pt x="15839" y="11202"/>
                    </a:cubicBezTo>
                    <a:lnTo>
                      <a:pt x="15507" y="11202"/>
                    </a:lnTo>
                    <a:cubicBezTo>
                      <a:pt x="14913" y="8772"/>
                      <a:pt x="12727" y="7059"/>
                      <a:pt x="10245" y="7059"/>
                    </a:cubicBezTo>
                    <a:cubicBezTo>
                      <a:pt x="7745" y="7059"/>
                      <a:pt x="5560" y="8772"/>
                      <a:pt x="4966" y="11202"/>
                    </a:cubicBezTo>
                    <a:cubicBezTo>
                      <a:pt x="2518" y="11185"/>
                      <a:pt x="1417" y="8125"/>
                      <a:pt x="3305" y="6552"/>
                    </a:cubicBezTo>
                    <a:lnTo>
                      <a:pt x="3305" y="6552"/>
                    </a:lnTo>
                    <a:cubicBezTo>
                      <a:pt x="3497" y="6884"/>
                      <a:pt x="3725" y="7199"/>
                      <a:pt x="3987" y="7461"/>
                    </a:cubicBezTo>
                    <a:cubicBezTo>
                      <a:pt x="4105" y="7575"/>
                      <a:pt x="4235" y="7622"/>
                      <a:pt x="4359" y="7622"/>
                    </a:cubicBezTo>
                    <a:cubicBezTo>
                      <a:pt x="4769" y="7622"/>
                      <a:pt x="5114" y="7103"/>
                      <a:pt x="4738" y="6727"/>
                    </a:cubicBezTo>
                    <a:cubicBezTo>
                      <a:pt x="4424" y="6395"/>
                      <a:pt x="4162" y="6010"/>
                      <a:pt x="4004" y="5591"/>
                    </a:cubicBezTo>
                    <a:cubicBezTo>
                      <a:pt x="3392" y="4052"/>
                      <a:pt x="4004" y="2287"/>
                      <a:pt x="5455" y="1482"/>
                    </a:cubicBezTo>
                    <a:cubicBezTo>
                      <a:pt x="5968" y="1188"/>
                      <a:pt x="6533" y="1047"/>
                      <a:pt x="7092" y="1047"/>
                    </a:cubicBezTo>
                    <a:close/>
                    <a:moveTo>
                      <a:pt x="10207" y="8126"/>
                    </a:moveTo>
                    <a:cubicBezTo>
                      <a:pt x="12455" y="8126"/>
                      <a:pt x="14615" y="9875"/>
                      <a:pt x="14615" y="12513"/>
                    </a:cubicBezTo>
                    <a:cubicBezTo>
                      <a:pt x="14615" y="14926"/>
                      <a:pt x="12657" y="16883"/>
                      <a:pt x="10245" y="16883"/>
                    </a:cubicBezTo>
                    <a:cubicBezTo>
                      <a:pt x="6347" y="16883"/>
                      <a:pt x="4389" y="12164"/>
                      <a:pt x="7151" y="9419"/>
                    </a:cubicBezTo>
                    <a:cubicBezTo>
                      <a:pt x="8038" y="8526"/>
                      <a:pt x="9133" y="8126"/>
                      <a:pt x="10207" y="8126"/>
                    </a:cubicBezTo>
                    <a:close/>
                    <a:moveTo>
                      <a:pt x="7128" y="1"/>
                    </a:moveTo>
                    <a:cubicBezTo>
                      <a:pt x="4895" y="1"/>
                      <a:pt x="2711" y="1694"/>
                      <a:pt x="2711" y="4384"/>
                    </a:cubicBezTo>
                    <a:cubicBezTo>
                      <a:pt x="2711" y="4786"/>
                      <a:pt x="2763" y="5188"/>
                      <a:pt x="2885" y="5573"/>
                    </a:cubicBezTo>
                    <a:cubicBezTo>
                      <a:pt x="1" y="7583"/>
                      <a:pt x="1312" y="12094"/>
                      <a:pt x="4826" y="12251"/>
                    </a:cubicBezTo>
                    <a:lnTo>
                      <a:pt x="4826" y="12496"/>
                    </a:lnTo>
                    <a:cubicBezTo>
                      <a:pt x="4826" y="15502"/>
                      <a:pt x="7238" y="17932"/>
                      <a:pt x="10245" y="17932"/>
                    </a:cubicBezTo>
                    <a:cubicBezTo>
                      <a:pt x="13234" y="17932"/>
                      <a:pt x="15664" y="15502"/>
                      <a:pt x="15664" y="12496"/>
                    </a:cubicBezTo>
                    <a:lnTo>
                      <a:pt x="15664" y="12251"/>
                    </a:lnTo>
                    <a:lnTo>
                      <a:pt x="15839" y="12251"/>
                    </a:lnTo>
                    <a:cubicBezTo>
                      <a:pt x="15862" y="12251"/>
                      <a:pt x="15884" y="12252"/>
                      <a:pt x="15906" y="12252"/>
                    </a:cubicBezTo>
                    <a:cubicBezTo>
                      <a:pt x="17642" y="12252"/>
                      <a:pt x="19075" y="10918"/>
                      <a:pt x="19213" y="9192"/>
                    </a:cubicBezTo>
                    <a:cubicBezTo>
                      <a:pt x="19335" y="7444"/>
                      <a:pt x="18094" y="5888"/>
                      <a:pt x="16364" y="5643"/>
                    </a:cubicBezTo>
                    <a:lnTo>
                      <a:pt x="16364" y="5416"/>
                    </a:lnTo>
                    <a:cubicBezTo>
                      <a:pt x="16350" y="3102"/>
                      <a:pt x="14437" y="1407"/>
                      <a:pt x="12327" y="1407"/>
                    </a:cubicBezTo>
                    <a:cubicBezTo>
                      <a:pt x="11759" y="1407"/>
                      <a:pt x="11176" y="1530"/>
                      <a:pt x="10612" y="1797"/>
                    </a:cubicBezTo>
                    <a:cubicBezTo>
                      <a:pt x="9702" y="556"/>
                      <a:pt x="8407" y="1"/>
                      <a:pt x="7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4104838" y="2872725"/>
                <a:ext cx="2224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5842" extrusionOk="0">
                    <a:moveTo>
                      <a:pt x="2457" y="1"/>
                    </a:moveTo>
                    <a:cubicBezTo>
                      <a:pt x="2336" y="1"/>
                      <a:pt x="2210" y="48"/>
                      <a:pt x="2098" y="160"/>
                    </a:cubicBezTo>
                    <a:cubicBezTo>
                      <a:pt x="0" y="2257"/>
                      <a:pt x="1486" y="5841"/>
                      <a:pt x="4458" y="5841"/>
                    </a:cubicBezTo>
                    <a:cubicBezTo>
                      <a:pt x="7412" y="5841"/>
                      <a:pt x="8898" y="2257"/>
                      <a:pt x="6801" y="160"/>
                    </a:cubicBezTo>
                    <a:cubicBezTo>
                      <a:pt x="6696" y="64"/>
                      <a:pt x="6560" y="15"/>
                      <a:pt x="6427" y="15"/>
                    </a:cubicBezTo>
                    <a:cubicBezTo>
                      <a:pt x="6294" y="15"/>
                      <a:pt x="6162" y="64"/>
                      <a:pt x="6066" y="160"/>
                    </a:cubicBezTo>
                    <a:cubicBezTo>
                      <a:pt x="5857" y="369"/>
                      <a:pt x="5857" y="702"/>
                      <a:pt x="6066" y="911"/>
                    </a:cubicBezTo>
                    <a:cubicBezTo>
                      <a:pt x="7482" y="2345"/>
                      <a:pt x="6468" y="4792"/>
                      <a:pt x="4458" y="4792"/>
                    </a:cubicBezTo>
                    <a:cubicBezTo>
                      <a:pt x="2430" y="4792"/>
                      <a:pt x="1416" y="2345"/>
                      <a:pt x="2850" y="911"/>
                    </a:cubicBezTo>
                    <a:cubicBezTo>
                      <a:pt x="3227" y="534"/>
                      <a:pt x="2867" y="1"/>
                      <a:pt x="2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4202738" y="2852675"/>
                <a:ext cx="266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147" extrusionOk="0">
                    <a:moveTo>
                      <a:pt x="542" y="0"/>
                    </a:moveTo>
                    <a:cubicBezTo>
                      <a:pt x="280" y="0"/>
                      <a:pt x="18" y="175"/>
                      <a:pt x="18" y="525"/>
                    </a:cubicBezTo>
                    <a:lnTo>
                      <a:pt x="18" y="2622"/>
                    </a:lnTo>
                    <a:cubicBezTo>
                      <a:pt x="0" y="2902"/>
                      <a:pt x="245" y="3147"/>
                      <a:pt x="542" y="3147"/>
                    </a:cubicBezTo>
                    <a:cubicBezTo>
                      <a:pt x="822" y="3147"/>
                      <a:pt x="1066" y="2902"/>
                      <a:pt x="1066" y="2622"/>
                    </a:cubicBezTo>
                    <a:lnTo>
                      <a:pt x="1066" y="525"/>
                    </a:lnTo>
                    <a:cubicBezTo>
                      <a:pt x="1066" y="175"/>
                      <a:pt x="804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0" name="Google Shape;550;p37"/>
          <p:cNvSpPr txBox="1">
            <a:spLocks noGrp="1"/>
          </p:cNvSpPr>
          <p:nvPr>
            <p:ph type="subTitle" idx="3"/>
          </p:nvPr>
        </p:nvSpPr>
        <p:spPr>
          <a:xfrm rot="-457733" flipH="1">
            <a:off x="-275686" y="1128689"/>
            <a:ext cx="1459821" cy="438321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Cloud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51" name="Google Shape;551;p37"/>
          <p:cNvSpPr txBox="1"/>
          <p:nvPr/>
        </p:nvSpPr>
        <p:spPr>
          <a:xfrm>
            <a:off x="1046125" y="1580100"/>
            <a:ext cx="73230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This Sprint successfully delivered the initial </a:t>
            </a:r>
            <a:r>
              <a:rPr lang="en" sz="1700" b="1">
                <a:latin typeface="Times New Roman"/>
                <a:ea typeface="Times New Roman"/>
                <a:cs typeface="Times New Roman"/>
                <a:sym typeface="Times New Roman"/>
              </a:rPr>
              <a:t>Smart Home Control App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UI and logic prototype. It can simulate operations for the AC, light strip, and desk lamp, while displaying temp/humidity data.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next focus will be on integrating real-time data exchange with MQTT brokers or devices to enable true remote control and monitoring.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Before full feature integration, improvements are needed in layout adaptation and app performance to ensure scalability for more devices and features.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00"/>
              </a:spcAft>
              <a:buNone/>
            </a:pPr>
            <a:endParaRPr sz="160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8"/>
          <p:cNvGrpSpPr/>
          <p:nvPr/>
        </p:nvGrpSpPr>
        <p:grpSpPr>
          <a:xfrm rot="-671180">
            <a:off x="7732489" y="3995238"/>
            <a:ext cx="1149898" cy="1149898"/>
            <a:chOff x="8293697" y="1996790"/>
            <a:chExt cx="1149900" cy="1149900"/>
          </a:xfrm>
        </p:grpSpPr>
        <p:sp>
          <p:nvSpPr>
            <p:cNvPr id="557" name="Google Shape;557;p38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8" name="Google Shape;558;p38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559" name="Google Shape;559;p38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17959" extrusionOk="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8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02" extrusionOk="0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3" name="Google Shape;563;p38"/>
          <p:cNvGrpSpPr/>
          <p:nvPr/>
        </p:nvGrpSpPr>
        <p:grpSpPr>
          <a:xfrm rot="-679607">
            <a:off x="8223652" y="3350253"/>
            <a:ext cx="1149873" cy="1149873"/>
            <a:chOff x="9124422" y="2568890"/>
            <a:chExt cx="1149900" cy="1149900"/>
          </a:xfrm>
        </p:grpSpPr>
        <p:sp>
          <p:nvSpPr>
            <p:cNvPr id="564" name="Google Shape;564;p38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38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566" name="Google Shape;566;p38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avLst/>
                <a:gdLst/>
                <a:ahLst/>
                <a:cxnLst/>
                <a:rect l="l" t="t" r="r" b="b"/>
                <a:pathLst>
                  <a:path w="17920" h="17919" extrusionOk="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13654" extrusionOk="0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8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8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147" extrusionOk="0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8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8"/>
          <p:cNvSpPr txBox="1">
            <a:spLocks noGrp="1"/>
          </p:cNvSpPr>
          <p:nvPr>
            <p:ph type="title" idx="2"/>
          </p:nvPr>
        </p:nvSpPr>
        <p:spPr>
          <a:xfrm flipH="1">
            <a:off x="524750" y="1964688"/>
            <a:ext cx="7798200" cy="5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/>
          </a:p>
        </p:txBody>
      </p:sp>
      <p:cxnSp>
        <p:nvCxnSpPr>
          <p:cNvPr id="576" name="Google Shape;576;p38"/>
          <p:cNvCxnSpPr/>
          <p:nvPr/>
        </p:nvCxnSpPr>
        <p:spPr>
          <a:xfrm>
            <a:off x="2229500" y="3324129"/>
            <a:ext cx="43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7" name="Google Shape;577;p38"/>
          <p:cNvGrpSpPr/>
          <p:nvPr/>
        </p:nvGrpSpPr>
        <p:grpSpPr>
          <a:xfrm rot="-654054">
            <a:off x="-62251" y="1005636"/>
            <a:ext cx="1149835" cy="1149835"/>
            <a:chOff x="-1332859" y="1178876"/>
            <a:chExt cx="1149900" cy="1149900"/>
          </a:xfrm>
        </p:grpSpPr>
        <p:sp>
          <p:nvSpPr>
            <p:cNvPr id="578" name="Google Shape;578;p38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-1069494" y="1466133"/>
              <a:ext cx="623187" cy="575380"/>
            </a:xfrm>
            <a:custGeom>
              <a:avLst/>
              <a:gdLst/>
              <a:ahLst/>
              <a:cxnLst/>
              <a:rect l="l" t="t" r="r" b="b"/>
              <a:pathLst>
                <a:path w="19423" h="17933" extrusionOk="0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524741" y="319401"/>
            <a:ext cx="1149900" cy="1149900"/>
            <a:chOff x="783766" y="1851351"/>
            <a:chExt cx="1149900" cy="1149900"/>
          </a:xfrm>
        </p:grpSpPr>
        <p:sp>
          <p:nvSpPr>
            <p:cNvPr id="581" name="Google Shape;581;p38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8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583" name="Google Shape;583;p38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7" name="Google Shape;587;p38"/>
          <p:cNvGrpSpPr/>
          <p:nvPr/>
        </p:nvGrpSpPr>
        <p:grpSpPr>
          <a:xfrm rot="1611584">
            <a:off x="7732564" y="115262"/>
            <a:ext cx="1149880" cy="1149880"/>
            <a:chOff x="255446" y="565533"/>
            <a:chExt cx="1149900" cy="1149900"/>
          </a:xfrm>
        </p:grpSpPr>
        <p:sp>
          <p:nvSpPr>
            <p:cNvPr id="588" name="Google Shape;588;p38"/>
            <p:cNvSpPr/>
            <p:nvPr/>
          </p:nvSpPr>
          <p:spPr>
            <a:xfrm>
              <a:off x="255446" y="565533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8"/>
            <p:cNvGrpSpPr/>
            <p:nvPr/>
          </p:nvGrpSpPr>
          <p:grpSpPr>
            <a:xfrm>
              <a:off x="546719" y="863158"/>
              <a:ext cx="567104" cy="554618"/>
              <a:chOff x="5473188" y="2623675"/>
              <a:chExt cx="457600" cy="447525"/>
            </a:xfrm>
          </p:grpSpPr>
          <p:sp>
            <p:nvSpPr>
              <p:cNvPr id="590" name="Google Shape;590;p38"/>
              <p:cNvSpPr/>
              <p:nvPr/>
            </p:nvSpPr>
            <p:spPr>
              <a:xfrm>
                <a:off x="5636188" y="2781875"/>
                <a:ext cx="131575" cy="13112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5245" extrusionOk="0">
                    <a:moveTo>
                      <a:pt x="4214" y="1049"/>
                    </a:moveTo>
                    <a:lnTo>
                      <a:pt x="4214" y="4196"/>
                    </a:lnTo>
                    <a:lnTo>
                      <a:pt x="1050" y="4196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46" y="0"/>
                      <a:pt x="1" y="228"/>
                      <a:pt x="1" y="507"/>
                    </a:cubicBezTo>
                    <a:lnTo>
                      <a:pt x="1" y="4720"/>
                    </a:lnTo>
                    <a:cubicBezTo>
                      <a:pt x="1" y="5000"/>
                      <a:pt x="246" y="5245"/>
                      <a:pt x="525" y="5245"/>
                    </a:cubicBezTo>
                    <a:lnTo>
                      <a:pt x="4738" y="5245"/>
                    </a:lnTo>
                    <a:cubicBezTo>
                      <a:pt x="5018" y="5245"/>
                      <a:pt x="5263" y="5000"/>
                      <a:pt x="5263" y="4720"/>
                    </a:cubicBezTo>
                    <a:lnTo>
                      <a:pt x="5263" y="525"/>
                    </a:lnTo>
                    <a:cubicBezTo>
                      <a:pt x="5263" y="228"/>
                      <a:pt x="5018" y="0"/>
                      <a:pt x="4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5684263" y="2834300"/>
                <a:ext cx="3107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047" extrusionOk="0">
                    <a:moveTo>
                      <a:pt x="718" y="1"/>
                    </a:moveTo>
                    <a:cubicBezTo>
                      <a:pt x="246" y="1"/>
                      <a:pt x="1" y="560"/>
                      <a:pt x="333" y="893"/>
                    </a:cubicBezTo>
                    <a:cubicBezTo>
                      <a:pt x="440" y="999"/>
                      <a:pt x="571" y="1046"/>
                      <a:pt x="701" y="1046"/>
                    </a:cubicBezTo>
                    <a:cubicBezTo>
                      <a:pt x="976" y="1046"/>
                      <a:pt x="1242" y="834"/>
                      <a:pt x="1242" y="525"/>
                    </a:cubicBezTo>
                    <a:cubicBezTo>
                      <a:pt x="1242" y="228"/>
                      <a:pt x="997" y="1"/>
                      <a:pt x="7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5473188" y="2623675"/>
                <a:ext cx="457600" cy="447525"/>
              </a:xfrm>
              <a:custGeom>
                <a:avLst/>
                <a:gdLst/>
                <a:ahLst/>
                <a:cxnLst/>
                <a:rect l="l" t="t" r="r" b="b"/>
                <a:pathLst>
                  <a:path w="18304" h="17901" extrusionOk="0">
                    <a:moveTo>
                      <a:pt x="12832" y="5279"/>
                    </a:moveTo>
                    <a:lnTo>
                      <a:pt x="12832" y="12621"/>
                    </a:lnTo>
                    <a:lnTo>
                      <a:pt x="5472" y="12621"/>
                    </a:lnTo>
                    <a:lnTo>
                      <a:pt x="5472" y="5279"/>
                    </a:lnTo>
                    <a:close/>
                    <a:moveTo>
                      <a:pt x="4598" y="0"/>
                    </a:moveTo>
                    <a:cubicBezTo>
                      <a:pt x="4336" y="0"/>
                      <a:pt x="4074" y="175"/>
                      <a:pt x="4074" y="524"/>
                    </a:cubicBezTo>
                    <a:lnTo>
                      <a:pt x="4074" y="2692"/>
                    </a:lnTo>
                    <a:cubicBezTo>
                      <a:pt x="4074" y="2884"/>
                      <a:pt x="4196" y="3077"/>
                      <a:pt x="4371" y="3164"/>
                    </a:cubicBezTo>
                    <a:lnTo>
                      <a:pt x="5472" y="3724"/>
                    </a:lnTo>
                    <a:lnTo>
                      <a:pt x="5472" y="4230"/>
                    </a:lnTo>
                    <a:lnTo>
                      <a:pt x="4948" y="4230"/>
                    </a:lnTo>
                    <a:cubicBezTo>
                      <a:pt x="4668" y="4230"/>
                      <a:pt x="4423" y="4458"/>
                      <a:pt x="4423" y="4755"/>
                    </a:cubicBezTo>
                    <a:lnTo>
                      <a:pt x="4423" y="5279"/>
                    </a:lnTo>
                    <a:lnTo>
                      <a:pt x="3916" y="5279"/>
                    </a:lnTo>
                    <a:lnTo>
                      <a:pt x="3357" y="4178"/>
                    </a:lnTo>
                    <a:cubicBezTo>
                      <a:pt x="3269" y="3986"/>
                      <a:pt x="3077" y="3881"/>
                      <a:pt x="2885" y="3881"/>
                    </a:cubicBezTo>
                    <a:lnTo>
                      <a:pt x="700" y="3881"/>
                    </a:lnTo>
                    <a:cubicBezTo>
                      <a:pt x="0" y="3881"/>
                      <a:pt x="0" y="4930"/>
                      <a:pt x="700" y="4930"/>
                    </a:cubicBezTo>
                    <a:lnTo>
                      <a:pt x="2553" y="4930"/>
                    </a:lnTo>
                    <a:lnTo>
                      <a:pt x="3112" y="6031"/>
                    </a:lnTo>
                    <a:cubicBezTo>
                      <a:pt x="3199" y="6223"/>
                      <a:pt x="3374" y="6328"/>
                      <a:pt x="3567" y="6328"/>
                    </a:cubicBezTo>
                    <a:lnTo>
                      <a:pt x="4406" y="6328"/>
                    </a:lnTo>
                    <a:lnTo>
                      <a:pt x="4406" y="7377"/>
                    </a:lnTo>
                    <a:lnTo>
                      <a:pt x="2605" y="7377"/>
                    </a:lnTo>
                    <a:lnTo>
                      <a:pt x="2046" y="6276"/>
                    </a:lnTo>
                    <a:cubicBezTo>
                      <a:pt x="1958" y="6084"/>
                      <a:pt x="1766" y="5979"/>
                      <a:pt x="1574" y="5979"/>
                    </a:cubicBezTo>
                    <a:lnTo>
                      <a:pt x="700" y="5979"/>
                    </a:lnTo>
                    <a:cubicBezTo>
                      <a:pt x="0" y="5979"/>
                      <a:pt x="0" y="7027"/>
                      <a:pt x="700" y="7027"/>
                    </a:cubicBezTo>
                    <a:lnTo>
                      <a:pt x="1259" y="7027"/>
                    </a:lnTo>
                    <a:lnTo>
                      <a:pt x="1801" y="8146"/>
                    </a:lnTo>
                    <a:cubicBezTo>
                      <a:pt x="1888" y="8321"/>
                      <a:pt x="2081" y="8426"/>
                      <a:pt x="2273" y="8426"/>
                    </a:cubicBezTo>
                    <a:lnTo>
                      <a:pt x="4406" y="8426"/>
                    </a:lnTo>
                    <a:lnTo>
                      <a:pt x="4406" y="9475"/>
                    </a:lnTo>
                    <a:lnTo>
                      <a:pt x="2273" y="9475"/>
                    </a:lnTo>
                    <a:cubicBezTo>
                      <a:pt x="2081" y="9475"/>
                      <a:pt x="1888" y="9597"/>
                      <a:pt x="1801" y="9772"/>
                    </a:cubicBezTo>
                    <a:lnTo>
                      <a:pt x="1259" y="10873"/>
                    </a:lnTo>
                    <a:lnTo>
                      <a:pt x="717" y="10873"/>
                    </a:lnTo>
                    <a:cubicBezTo>
                      <a:pt x="53" y="10926"/>
                      <a:pt x="53" y="11887"/>
                      <a:pt x="717" y="11922"/>
                    </a:cubicBezTo>
                    <a:lnTo>
                      <a:pt x="1591" y="11922"/>
                    </a:lnTo>
                    <a:cubicBezTo>
                      <a:pt x="1783" y="11922"/>
                      <a:pt x="1976" y="11817"/>
                      <a:pt x="2063" y="11643"/>
                    </a:cubicBezTo>
                    <a:lnTo>
                      <a:pt x="2623" y="10524"/>
                    </a:lnTo>
                    <a:lnTo>
                      <a:pt x="4423" y="10524"/>
                    </a:lnTo>
                    <a:lnTo>
                      <a:pt x="4423" y="11573"/>
                    </a:lnTo>
                    <a:lnTo>
                      <a:pt x="3584" y="11573"/>
                    </a:lnTo>
                    <a:cubicBezTo>
                      <a:pt x="3392" y="11573"/>
                      <a:pt x="3199" y="11695"/>
                      <a:pt x="3112" y="11870"/>
                    </a:cubicBezTo>
                    <a:lnTo>
                      <a:pt x="2570" y="12971"/>
                    </a:lnTo>
                    <a:lnTo>
                      <a:pt x="717" y="12971"/>
                    </a:lnTo>
                    <a:cubicBezTo>
                      <a:pt x="18" y="12971"/>
                      <a:pt x="18" y="14020"/>
                      <a:pt x="717" y="14020"/>
                    </a:cubicBezTo>
                    <a:lnTo>
                      <a:pt x="2902" y="14020"/>
                    </a:lnTo>
                    <a:cubicBezTo>
                      <a:pt x="3095" y="14020"/>
                      <a:pt x="3287" y="13915"/>
                      <a:pt x="3374" y="13740"/>
                    </a:cubicBezTo>
                    <a:lnTo>
                      <a:pt x="3934" y="12621"/>
                    </a:lnTo>
                    <a:lnTo>
                      <a:pt x="4441" y="12621"/>
                    </a:lnTo>
                    <a:lnTo>
                      <a:pt x="4441" y="13146"/>
                    </a:lnTo>
                    <a:cubicBezTo>
                      <a:pt x="4441" y="13443"/>
                      <a:pt x="4668" y="13670"/>
                      <a:pt x="4965" y="13670"/>
                    </a:cubicBezTo>
                    <a:lnTo>
                      <a:pt x="5490" y="13670"/>
                    </a:lnTo>
                    <a:lnTo>
                      <a:pt x="5490" y="14177"/>
                    </a:lnTo>
                    <a:lnTo>
                      <a:pt x="4371" y="14737"/>
                    </a:lnTo>
                    <a:cubicBezTo>
                      <a:pt x="4196" y="14824"/>
                      <a:pt x="4091" y="15016"/>
                      <a:pt x="4091" y="15209"/>
                    </a:cubicBezTo>
                    <a:lnTo>
                      <a:pt x="4091" y="17376"/>
                    </a:lnTo>
                    <a:cubicBezTo>
                      <a:pt x="4091" y="17726"/>
                      <a:pt x="4353" y="17901"/>
                      <a:pt x="4615" y="17901"/>
                    </a:cubicBezTo>
                    <a:cubicBezTo>
                      <a:pt x="4878" y="17901"/>
                      <a:pt x="5140" y="17726"/>
                      <a:pt x="5140" y="17376"/>
                    </a:cubicBezTo>
                    <a:lnTo>
                      <a:pt x="5140" y="15541"/>
                    </a:lnTo>
                    <a:lnTo>
                      <a:pt x="6241" y="14981"/>
                    </a:lnTo>
                    <a:cubicBezTo>
                      <a:pt x="6434" y="14894"/>
                      <a:pt x="6538" y="14702"/>
                      <a:pt x="6538" y="14509"/>
                    </a:cubicBezTo>
                    <a:lnTo>
                      <a:pt x="6538" y="13670"/>
                    </a:lnTo>
                    <a:lnTo>
                      <a:pt x="7587" y="13670"/>
                    </a:lnTo>
                    <a:lnTo>
                      <a:pt x="7587" y="15488"/>
                    </a:lnTo>
                    <a:lnTo>
                      <a:pt x="6468" y="16030"/>
                    </a:lnTo>
                    <a:cubicBezTo>
                      <a:pt x="6294" y="16118"/>
                      <a:pt x="6189" y="16310"/>
                      <a:pt x="6189" y="16502"/>
                    </a:cubicBezTo>
                    <a:lnTo>
                      <a:pt x="6189" y="17376"/>
                    </a:lnTo>
                    <a:cubicBezTo>
                      <a:pt x="6189" y="17726"/>
                      <a:pt x="6451" y="17901"/>
                      <a:pt x="6713" y="17901"/>
                    </a:cubicBezTo>
                    <a:cubicBezTo>
                      <a:pt x="6975" y="17901"/>
                      <a:pt x="7238" y="17726"/>
                      <a:pt x="7238" y="17376"/>
                    </a:cubicBezTo>
                    <a:lnTo>
                      <a:pt x="7238" y="16834"/>
                    </a:lnTo>
                    <a:lnTo>
                      <a:pt x="8339" y="16275"/>
                    </a:lnTo>
                    <a:cubicBezTo>
                      <a:pt x="8531" y="16188"/>
                      <a:pt x="8636" y="15995"/>
                      <a:pt x="8636" y="15803"/>
                    </a:cubicBezTo>
                    <a:lnTo>
                      <a:pt x="8636" y="13670"/>
                    </a:lnTo>
                    <a:lnTo>
                      <a:pt x="9685" y="13670"/>
                    </a:lnTo>
                    <a:lnTo>
                      <a:pt x="9685" y="15803"/>
                    </a:lnTo>
                    <a:cubicBezTo>
                      <a:pt x="9685" y="15995"/>
                      <a:pt x="9807" y="16188"/>
                      <a:pt x="9982" y="16275"/>
                    </a:cubicBezTo>
                    <a:lnTo>
                      <a:pt x="11084" y="16834"/>
                    </a:lnTo>
                    <a:lnTo>
                      <a:pt x="11084" y="17376"/>
                    </a:lnTo>
                    <a:cubicBezTo>
                      <a:pt x="11084" y="17726"/>
                      <a:pt x="11346" y="17901"/>
                      <a:pt x="11608" y="17901"/>
                    </a:cubicBezTo>
                    <a:cubicBezTo>
                      <a:pt x="11870" y="17901"/>
                      <a:pt x="12132" y="17726"/>
                      <a:pt x="12132" y="17376"/>
                    </a:cubicBezTo>
                    <a:lnTo>
                      <a:pt x="12132" y="16502"/>
                    </a:lnTo>
                    <a:cubicBezTo>
                      <a:pt x="12132" y="16310"/>
                      <a:pt x="12028" y="16118"/>
                      <a:pt x="11853" y="16030"/>
                    </a:cubicBezTo>
                    <a:lnTo>
                      <a:pt x="10734" y="15488"/>
                    </a:lnTo>
                    <a:lnTo>
                      <a:pt x="10734" y="13670"/>
                    </a:lnTo>
                    <a:lnTo>
                      <a:pt x="11783" y="13670"/>
                    </a:lnTo>
                    <a:lnTo>
                      <a:pt x="11783" y="14509"/>
                    </a:lnTo>
                    <a:cubicBezTo>
                      <a:pt x="11783" y="14702"/>
                      <a:pt x="11888" y="14894"/>
                      <a:pt x="12063" y="14981"/>
                    </a:cubicBezTo>
                    <a:lnTo>
                      <a:pt x="13181" y="15541"/>
                    </a:lnTo>
                    <a:lnTo>
                      <a:pt x="13181" y="17376"/>
                    </a:lnTo>
                    <a:cubicBezTo>
                      <a:pt x="13181" y="17726"/>
                      <a:pt x="13444" y="17901"/>
                      <a:pt x="13706" y="17901"/>
                    </a:cubicBezTo>
                    <a:cubicBezTo>
                      <a:pt x="13968" y="17901"/>
                      <a:pt x="14230" y="17726"/>
                      <a:pt x="14230" y="17376"/>
                    </a:cubicBezTo>
                    <a:lnTo>
                      <a:pt x="14230" y="15209"/>
                    </a:lnTo>
                    <a:cubicBezTo>
                      <a:pt x="14230" y="15016"/>
                      <a:pt x="14108" y="14824"/>
                      <a:pt x="13933" y="14737"/>
                    </a:cubicBezTo>
                    <a:lnTo>
                      <a:pt x="12832" y="14177"/>
                    </a:lnTo>
                    <a:lnTo>
                      <a:pt x="12832" y="13670"/>
                    </a:lnTo>
                    <a:lnTo>
                      <a:pt x="13356" y="13670"/>
                    </a:lnTo>
                    <a:cubicBezTo>
                      <a:pt x="13636" y="13670"/>
                      <a:pt x="13881" y="13443"/>
                      <a:pt x="13881" y="13146"/>
                    </a:cubicBezTo>
                    <a:lnTo>
                      <a:pt x="13881" y="12621"/>
                    </a:lnTo>
                    <a:lnTo>
                      <a:pt x="14405" y="12621"/>
                    </a:lnTo>
                    <a:lnTo>
                      <a:pt x="14947" y="13740"/>
                    </a:lnTo>
                    <a:cubicBezTo>
                      <a:pt x="15034" y="13915"/>
                      <a:pt x="15227" y="14020"/>
                      <a:pt x="15419" y="14020"/>
                    </a:cubicBezTo>
                    <a:lnTo>
                      <a:pt x="17604" y="14020"/>
                    </a:lnTo>
                    <a:cubicBezTo>
                      <a:pt x="18303" y="14020"/>
                      <a:pt x="18303" y="12971"/>
                      <a:pt x="17604" y="12971"/>
                    </a:cubicBezTo>
                    <a:lnTo>
                      <a:pt x="15751" y="12971"/>
                    </a:lnTo>
                    <a:lnTo>
                      <a:pt x="15209" y="11870"/>
                    </a:lnTo>
                    <a:cubicBezTo>
                      <a:pt x="15104" y="11678"/>
                      <a:pt x="14929" y="11573"/>
                      <a:pt x="14737" y="11573"/>
                    </a:cubicBezTo>
                    <a:lnTo>
                      <a:pt x="13898" y="11573"/>
                    </a:lnTo>
                    <a:lnTo>
                      <a:pt x="13898" y="10524"/>
                    </a:lnTo>
                    <a:lnTo>
                      <a:pt x="15699" y="10524"/>
                    </a:lnTo>
                    <a:lnTo>
                      <a:pt x="16258" y="11643"/>
                    </a:lnTo>
                    <a:cubicBezTo>
                      <a:pt x="16345" y="11817"/>
                      <a:pt x="16538" y="11922"/>
                      <a:pt x="16730" y="11922"/>
                    </a:cubicBezTo>
                    <a:lnTo>
                      <a:pt x="17604" y="11922"/>
                    </a:lnTo>
                    <a:cubicBezTo>
                      <a:pt x="18251" y="11887"/>
                      <a:pt x="18251" y="10908"/>
                      <a:pt x="17604" y="10873"/>
                    </a:cubicBezTo>
                    <a:lnTo>
                      <a:pt x="17045" y="10873"/>
                    </a:lnTo>
                    <a:lnTo>
                      <a:pt x="16503" y="9772"/>
                    </a:lnTo>
                    <a:cubicBezTo>
                      <a:pt x="16415" y="9580"/>
                      <a:pt x="16223" y="9475"/>
                      <a:pt x="16031" y="9475"/>
                    </a:cubicBezTo>
                    <a:lnTo>
                      <a:pt x="13898" y="9475"/>
                    </a:lnTo>
                    <a:lnTo>
                      <a:pt x="13898" y="8426"/>
                    </a:lnTo>
                    <a:lnTo>
                      <a:pt x="16013" y="8426"/>
                    </a:lnTo>
                    <a:cubicBezTo>
                      <a:pt x="16206" y="8426"/>
                      <a:pt x="16398" y="8304"/>
                      <a:pt x="16485" y="8129"/>
                    </a:cubicBezTo>
                    <a:lnTo>
                      <a:pt x="17045" y="7027"/>
                    </a:lnTo>
                    <a:lnTo>
                      <a:pt x="17587" y="7027"/>
                    </a:lnTo>
                    <a:cubicBezTo>
                      <a:pt x="18280" y="7010"/>
                      <a:pt x="18286" y="5978"/>
                      <a:pt x="17604" y="5978"/>
                    </a:cubicBezTo>
                    <a:cubicBezTo>
                      <a:pt x="17598" y="5978"/>
                      <a:pt x="17592" y="5978"/>
                      <a:pt x="17587" y="5979"/>
                    </a:cubicBezTo>
                    <a:lnTo>
                      <a:pt x="16713" y="5979"/>
                    </a:lnTo>
                    <a:cubicBezTo>
                      <a:pt x="16700" y="5978"/>
                      <a:pt x="16688" y="5977"/>
                      <a:pt x="16676" y="5977"/>
                    </a:cubicBezTo>
                    <a:cubicBezTo>
                      <a:pt x="16496" y="5977"/>
                      <a:pt x="16322" y="6095"/>
                      <a:pt x="16241" y="6258"/>
                    </a:cubicBezTo>
                    <a:lnTo>
                      <a:pt x="15699" y="7377"/>
                    </a:lnTo>
                    <a:lnTo>
                      <a:pt x="13881" y="7377"/>
                    </a:lnTo>
                    <a:lnTo>
                      <a:pt x="13881" y="6328"/>
                    </a:lnTo>
                    <a:lnTo>
                      <a:pt x="14720" y="6328"/>
                    </a:lnTo>
                    <a:cubicBezTo>
                      <a:pt x="14912" y="6328"/>
                      <a:pt x="15104" y="6206"/>
                      <a:pt x="15192" y="6031"/>
                    </a:cubicBezTo>
                    <a:lnTo>
                      <a:pt x="15734" y="4912"/>
                    </a:lnTo>
                    <a:lnTo>
                      <a:pt x="17587" y="4912"/>
                    </a:lnTo>
                    <a:cubicBezTo>
                      <a:pt x="18286" y="4912"/>
                      <a:pt x="18286" y="3863"/>
                      <a:pt x="17587" y="3863"/>
                    </a:cubicBezTo>
                    <a:lnTo>
                      <a:pt x="15401" y="3863"/>
                    </a:lnTo>
                    <a:cubicBezTo>
                      <a:pt x="15209" y="3863"/>
                      <a:pt x="15017" y="3986"/>
                      <a:pt x="14929" y="4161"/>
                    </a:cubicBezTo>
                    <a:lnTo>
                      <a:pt x="14405" y="5279"/>
                    </a:lnTo>
                    <a:lnTo>
                      <a:pt x="13881" y="5279"/>
                    </a:lnTo>
                    <a:lnTo>
                      <a:pt x="13881" y="4755"/>
                    </a:lnTo>
                    <a:cubicBezTo>
                      <a:pt x="13881" y="4458"/>
                      <a:pt x="13653" y="4230"/>
                      <a:pt x="13356" y="4230"/>
                    </a:cubicBezTo>
                    <a:lnTo>
                      <a:pt x="12832" y="4230"/>
                    </a:lnTo>
                    <a:lnTo>
                      <a:pt x="12832" y="3724"/>
                    </a:lnTo>
                    <a:lnTo>
                      <a:pt x="13951" y="3164"/>
                    </a:lnTo>
                    <a:cubicBezTo>
                      <a:pt x="14125" y="3077"/>
                      <a:pt x="14230" y="2884"/>
                      <a:pt x="14230" y="2692"/>
                    </a:cubicBezTo>
                    <a:lnTo>
                      <a:pt x="14230" y="524"/>
                    </a:lnTo>
                    <a:cubicBezTo>
                      <a:pt x="14230" y="175"/>
                      <a:pt x="13968" y="0"/>
                      <a:pt x="13706" y="0"/>
                    </a:cubicBezTo>
                    <a:cubicBezTo>
                      <a:pt x="13444" y="0"/>
                      <a:pt x="13181" y="175"/>
                      <a:pt x="13181" y="524"/>
                    </a:cubicBezTo>
                    <a:lnTo>
                      <a:pt x="13181" y="2360"/>
                    </a:lnTo>
                    <a:lnTo>
                      <a:pt x="12080" y="2919"/>
                    </a:lnTo>
                    <a:cubicBezTo>
                      <a:pt x="11888" y="3007"/>
                      <a:pt x="11783" y="3199"/>
                      <a:pt x="11783" y="3391"/>
                    </a:cubicBezTo>
                    <a:lnTo>
                      <a:pt x="11783" y="4230"/>
                    </a:lnTo>
                    <a:lnTo>
                      <a:pt x="10734" y="4230"/>
                    </a:lnTo>
                    <a:lnTo>
                      <a:pt x="10734" y="2412"/>
                    </a:lnTo>
                    <a:lnTo>
                      <a:pt x="11853" y="1871"/>
                    </a:lnTo>
                    <a:cubicBezTo>
                      <a:pt x="12028" y="1766"/>
                      <a:pt x="12132" y="1591"/>
                      <a:pt x="12132" y="1399"/>
                    </a:cubicBezTo>
                    <a:lnTo>
                      <a:pt x="12132" y="524"/>
                    </a:lnTo>
                    <a:cubicBezTo>
                      <a:pt x="12132" y="175"/>
                      <a:pt x="11870" y="0"/>
                      <a:pt x="11608" y="0"/>
                    </a:cubicBezTo>
                    <a:cubicBezTo>
                      <a:pt x="11346" y="0"/>
                      <a:pt x="11084" y="175"/>
                      <a:pt x="11084" y="524"/>
                    </a:cubicBezTo>
                    <a:lnTo>
                      <a:pt x="11084" y="1066"/>
                    </a:lnTo>
                    <a:lnTo>
                      <a:pt x="9982" y="1626"/>
                    </a:lnTo>
                    <a:cubicBezTo>
                      <a:pt x="9790" y="1713"/>
                      <a:pt x="9685" y="1905"/>
                      <a:pt x="9685" y="2098"/>
                    </a:cubicBezTo>
                    <a:lnTo>
                      <a:pt x="9685" y="4230"/>
                    </a:lnTo>
                    <a:lnTo>
                      <a:pt x="8636" y="4230"/>
                    </a:lnTo>
                    <a:lnTo>
                      <a:pt x="8636" y="2098"/>
                    </a:lnTo>
                    <a:cubicBezTo>
                      <a:pt x="8636" y="1905"/>
                      <a:pt x="8514" y="1713"/>
                      <a:pt x="8339" y="1626"/>
                    </a:cubicBezTo>
                    <a:lnTo>
                      <a:pt x="7238" y="1066"/>
                    </a:lnTo>
                    <a:lnTo>
                      <a:pt x="7238" y="524"/>
                    </a:lnTo>
                    <a:cubicBezTo>
                      <a:pt x="7238" y="175"/>
                      <a:pt x="6975" y="0"/>
                      <a:pt x="6713" y="0"/>
                    </a:cubicBezTo>
                    <a:cubicBezTo>
                      <a:pt x="6451" y="0"/>
                      <a:pt x="6189" y="175"/>
                      <a:pt x="6189" y="524"/>
                    </a:cubicBezTo>
                    <a:lnTo>
                      <a:pt x="6189" y="1399"/>
                    </a:lnTo>
                    <a:cubicBezTo>
                      <a:pt x="6189" y="1591"/>
                      <a:pt x="6294" y="1766"/>
                      <a:pt x="6468" y="1871"/>
                    </a:cubicBezTo>
                    <a:lnTo>
                      <a:pt x="7587" y="2412"/>
                    </a:lnTo>
                    <a:lnTo>
                      <a:pt x="7587" y="4230"/>
                    </a:lnTo>
                    <a:lnTo>
                      <a:pt x="6538" y="4230"/>
                    </a:lnTo>
                    <a:lnTo>
                      <a:pt x="6538" y="3391"/>
                    </a:lnTo>
                    <a:cubicBezTo>
                      <a:pt x="6521" y="3199"/>
                      <a:pt x="6416" y="3007"/>
                      <a:pt x="6241" y="2919"/>
                    </a:cubicBezTo>
                    <a:lnTo>
                      <a:pt x="5122" y="2360"/>
                    </a:lnTo>
                    <a:lnTo>
                      <a:pt x="5122" y="524"/>
                    </a:lnTo>
                    <a:cubicBezTo>
                      <a:pt x="5122" y="175"/>
                      <a:pt x="4860" y="0"/>
                      <a:pt x="4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3" name="Google Shape;593;p38"/>
          <p:cNvGrpSpPr/>
          <p:nvPr/>
        </p:nvGrpSpPr>
        <p:grpSpPr>
          <a:xfrm rot="-963524">
            <a:off x="53007" y="3947595"/>
            <a:ext cx="1149806" cy="1149806"/>
            <a:chOff x="6755990" y="1374375"/>
            <a:chExt cx="1149900" cy="1149900"/>
          </a:xfrm>
        </p:grpSpPr>
        <p:sp>
          <p:nvSpPr>
            <p:cNvPr id="594" name="Google Shape;594;p38"/>
            <p:cNvSpPr/>
            <p:nvPr/>
          </p:nvSpPr>
          <p:spPr>
            <a:xfrm>
              <a:off x="6755990" y="1374375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7020275" y="1661900"/>
              <a:ext cx="621322" cy="574842"/>
            </a:xfrm>
            <a:custGeom>
              <a:avLst/>
              <a:gdLst/>
              <a:ahLst/>
              <a:cxnLst/>
              <a:rect l="l" t="t" r="r" b="b"/>
              <a:pathLst>
                <a:path w="19383" h="17933" extrusionOk="0">
                  <a:moveTo>
                    <a:pt x="7201" y="1056"/>
                  </a:moveTo>
                  <a:cubicBezTo>
                    <a:pt x="8155" y="1056"/>
                    <a:pt x="9123" y="1463"/>
                    <a:pt x="9820" y="2374"/>
                  </a:cubicBezTo>
                  <a:cubicBezTo>
                    <a:pt x="9733" y="2444"/>
                    <a:pt x="9645" y="2514"/>
                    <a:pt x="9575" y="2601"/>
                  </a:cubicBezTo>
                  <a:cubicBezTo>
                    <a:pt x="9199" y="2977"/>
                    <a:pt x="9545" y="3497"/>
                    <a:pt x="9947" y="3497"/>
                  </a:cubicBezTo>
                  <a:cubicBezTo>
                    <a:pt x="10069" y="3497"/>
                    <a:pt x="10196" y="3449"/>
                    <a:pt x="10309" y="3335"/>
                  </a:cubicBezTo>
                  <a:cubicBezTo>
                    <a:pt x="10467" y="3195"/>
                    <a:pt x="10624" y="3056"/>
                    <a:pt x="10816" y="2951"/>
                  </a:cubicBezTo>
                  <a:cubicBezTo>
                    <a:pt x="11329" y="2615"/>
                    <a:pt x="11885" y="2463"/>
                    <a:pt x="12426" y="2463"/>
                  </a:cubicBezTo>
                  <a:cubicBezTo>
                    <a:pt x="13969" y="2463"/>
                    <a:pt x="15396" y="3699"/>
                    <a:pt x="15396" y="5433"/>
                  </a:cubicBezTo>
                  <a:cubicBezTo>
                    <a:pt x="15396" y="5643"/>
                    <a:pt x="15379" y="5835"/>
                    <a:pt x="15344" y="6045"/>
                  </a:cubicBezTo>
                  <a:cubicBezTo>
                    <a:pt x="15278" y="6377"/>
                    <a:pt x="15542" y="6677"/>
                    <a:pt x="15868" y="6677"/>
                  </a:cubicBezTo>
                  <a:cubicBezTo>
                    <a:pt x="15885" y="6677"/>
                    <a:pt x="15903" y="6676"/>
                    <a:pt x="15921" y="6674"/>
                  </a:cubicBezTo>
                  <a:cubicBezTo>
                    <a:pt x="17180" y="6674"/>
                    <a:pt x="18211" y="7688"/>
                    <a:pt x="18211" y="8947"/>
                  </a:cubicBezTo>
                  <a:cubicBezTo>
                    <a:pt x="18211" y="10205"/>
                    <a:pt x="17180" y="11219"/>
                    <a:pt x="15921" y="11219"/>
                  </a:cubicBezTo>
                  <a:lnTo>
                    <a:pt x="5082" y="11219"/>
                  </a:lnTo>
                  <a:cubicBezTo>
                    <a:pt x="2618" y="11219"/>
                    <a:pt x="1499" y="8160"/>
                    <a:pt x="3387" y="6587"/>
                  </a:cubicBezTo>
                  <a:lnTo>
                    <a:pt x="3387" y="6587"/>
                  </a:lnTo>
                  <a:cubicBezTo>
                    <a:pt x="3579" y="6919"/>
                    <a:pt x="3806" y="7216"/>
                    <a:pt x="4086" y="7478"/>
                  </a:cubicBezTo>
                  <a:cubicBezTo>
                    <a:pt x="4201" y="7597"/>
                    <a:pt x="4329" y="7647"/>
                    <a:pt x="4452" y="7647"/>
                  </a:cubicBezTo>
                  <a:cubicBezTo>
                    <a:pt x="4853" y="7647"/>
                    <a:pt x="5195" y="7119"/>
                    <a:pt x="4820" y="6744"/>
                  </a:cubicBezTo>
                  <a:cubicBezTo>
                    <a:pt x="4506" y="6412"/>
                    <a:pt x="4261" y="6045"/>
                    <a:pt x="4086" y="5625"/>
                  </a:cubicBezTo>
                  <a:cubicBezTo>
                    <a:pt x="3929" y="5223"/>
                    <a:pt x="3841" y="4804"/>
                    <a:pt x="3841" y="4402"/>
                  </a:cubicBezTo>
                  <a:cubicBezTo>
                    <a:pt x="3841" y="2352"/>
                    <a:pt x="5499" y="1056"/>
                    <a:pt x="7201" y="1056"/>
                  </a:cubicBezTo>
                  <a:close/>
                  <a:moveTo>
                    <a:pt x="10331" y="14785"/>
                  </a:moveTo>
                  <a:cubicBezTo>
                    <a:pt x="10598" y="14785"/>
                    <a:pt x="10851" y="14992"/>
                    <a:pt x="10851" y="15310"/>
                  </a:cubicBezTo>
                  <a:cubicBezTo>
                    <a:pt x="10851" y="15607"/>
                    <a:pt x="10624" y="15834"/>
                    <a:pt x="10327" y="15834"/>
                  </a:cubicBezTo>
                  <a:cubicBezTo>
                    <a:pt x="9855" y="15834"/>
                    <a:pt x="9628" y="15275"/>
                    <a:pt x="9960" y="14943"/>
                  </a:cubicBezTo>
                  <a:cubicBezTo>
                    <a:pt x="10068" y="14834"/>
                    <a:pt x="10201" y="14785"/>
                    <a:pt x="10331" y="14785"/>
                  </a:cubicBezTo>
                  <a:close/>
                  <a:moveTo>
                    <a:pt x="5428" y="15834"/>
                  </a:moveTo>
                  <a:cubicBezTo>
                    <a:pt x="5695" y="15834"/>
                    <a:pt x="5957" y="16041"/>
                    <a:pt x="5957" y="16359"/>
                  </a:cubicBezTo>
                  <a:cubicBezTo>
                    <a:pt x="5957" y="16656"/>
                    <a:pt x="5712" y="16883"/>
                    <a:pt x="5432" y="16883"/>
                  </a:cubicBezTo>
                  <a:cubicBezTo>
                    <a:pt x="4960" y="16883"/>
                    <a:pt x="4733" y="16324"/>
                    <a:pt x="5065" y="15992"/>
                  </a:cubicBezTo>
                  <a:cubicBezTo>
                    <a:pt x="5168" y="15883"/>
                    <a:pt x="5299" y="15834"/>
                    <a:pt x="5428" y="15834"/>
                  </a:cubicBezTo>
                  <a:close/>
                  <a:moveTo>
                    <a:pt x="15226" y="15834"/>
                  </a:moveTo>
                  <a:cubicBezTo>
                    <a:pt x="15493" y="15834"/>
                    <a:pt x="15746" y="16041"/>
                    <a:pt x="15746" y="16359"/>
                  </a:cubicBezTo>
                  <a:cubicBezTo>
                    <a:pt x="15746" y="16656"/>
                    <a:pt x="15519" y="16883"/>
                    <a:pt x="15222" y="16883"/>
                  </a:cubicBezTo>
                  <a:cubicBezTo>
                    <a:pt x="14767" y="16883"/>
                    <a:pt x="14522" y="16324"/>
                    <a:pt x="14855" y="15992"/>
                  </a:cubicBezTo>
                  <a:cubicBezTo>
                    <a:pt x="14963" y="15883"/>
                    <a:pt x="15096" y="15834"/>
                    <a:pt x="15226" y="15834"/>
                  </a:cubicBezTo>
                  <a:close/>
                  <a:moveTo>
                    <a:pt x="7206" y="1"/>
                  </a:moveTo>
                  <a:cubicBezTo>
                    <a:pt x="4969" y="1"/>
                    <a:pt x="2781" y="1694"/>
                    <a:pt x="2792" y="4384"/>
                  </a:cubicBezTo>
                  <a:cubicBezTo>
                    <a:pt x="2792" y="4786"/>
                    <a:pt x="2845" y="5188"/>
                    <a:pt x="2950" y="5590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6" y="12268"/>
                    <a:pt x="5082" y="12268"/>
                  </a:cubicBezTo>
                  <a:lnTo>
                    <a:pt x="5957" y="12268"/>
                  </a:lnTo>
                  <a:lnTo>
                    <a:pt x="5957" y="12915"/>
                  </a:lnTo>
                  <a:lnTo>
                    <a:pt x="5135" y="13474"/>
                  </a:lnTo>
                  <a:cubicBezTo>
                    <a:pt x="4995" y="13562"/>
                    <a:pt x="4908" y="13719"/>
                    <a:pt x="4908" y="13911"/>
                  </a:cubicBezTo>
                  <a:lnTo>
                    <a:pt x="4908" y="14873"/>
                  </a:lnTo>
                  <a:cubicBezTo>
                    <a:pt x="3229" y="15467"/>
                    <a:pt x="3649" y="17932"/>
                    <a:pt x="5415" y="17932"/>
                  </a:cubicBezTo>
                  <a:cubicBezTo>
                    <a:pt x="7198" y="17932"/>
                    <a:pt x="7617" y="15467"/>
                    <a:pt x="5939" y="14873"/>
                  </a:cubicBezTo>
                  <a:lnTo>
                    <a:pt x="5939" y="14191"/>
                  </a:lnTo>
                  <a:lnTo>
                    <a:pt x="6761" y="13649"/>
                  </a:lnTo>
                  <a:cubicBezTo>
                    <a:pt x="6918" y="13544"/>
                    <a:pt x="7005" y="13387"/>
                    <a:pt x="7005" y="13212"/>
                  </a:cubicBezTo>
                  <a:lnTo>
                    <a:pt x="7005" y="12251"/>
                  </a:lnTo>
                  <a:lnTo>
                    <a:pt x="9802" y="12251"/>
                  </a:lnTo>
                  <a:lnTo>
                    <a:pt x="9802" y="13824"/>
                  </a:lnTo>
                  <a:cubicBezTo>
                    <a:pt x="8124" y="14401"/>
                    <a:pt x="8544" y="16883"/>
                    <a:pt x="10309" y="16883"/>
                  </a:cubicBezTo>
                  <a:cubicBezTo>
                    <a:pt x="12093" y="16883"/>
                    <a:pt x="12512" y="14401"/>
                    <a:pt x="10851" y="13824"/>
                  </a:cubicBezTo>
                  <a:lnTo>
                    <a:pt x="10851" y="12251"/>
                  </a:lnTo>
                  <a:lnTo>
                    <a:pt x="13648" y="12251"/>
                  </a:lnTo>
                  <a:lnTo>
                    <a:pt x="13648" y="13212"/>
                  </a:lnTo>
                  <a:cubicBezTo>
                    <a:pt x="13648" y="13387"/>
                    <a:pt x="13736" y="13544"/>
                    <a:pt x="13876" y="13649"/>
                  </a:cubicBezTo>
                  <a:lnTo>
                    <a:pt x="14697" y="14191"/>
                  </a:lnTo>
                  <a:lnTo>
                    <a:pt x="14697" y="14873"/>
                  </a:lnTo>
                  <a:cubicBezTo>
                    <a:pt x="13019" y="15467"/>
                    <a:pt x="13456" y="17932"/>
                    <a:pt x="15222" y="17932"/>
                  </a:cubicBezTo>
                  <a:cubicBezTo>
                    <a:pt x="16987" y="17932"/>
                    <a:pt x="17407" y="15467"/>
                    <a:pt x="15746" y="14873"/>
                  </a:cubicBezTo>
                  <a:lnTo>
                    <a:pt x="15746" y="13911"/>
                  </a:lnTo>
                  <a:cubicBezTo>
                    <a:pt x="15746" y="13719"/>
                    <a:pt x="15659" y="13562"/>
                    <a:pt x="15501" y="13474"/>
                  </a:cubicBezTo>
                  <a:lnTo>
                    <a:pt x="14697" y="12915"/>
                  </a:lnTo>
                  <a:lnTo>
                    <a:pt x="14697" y="12268"/>
                  </a:lnTo>
                  <a:lnTo>
                    <a:pt x="15921" y="12268"/>
                  </a:lnTo>
                  <a:cubicBezTo>
                    <a:pt x="17652" y="12268"/>
                    <a:pt x="19103" y="10940"/>
                    <a:pt x="19242" y="9209"/>
                  </a:cubicBezTo>
                  <a:cubicBezTo>
                    <a:pt x="19382" y="7478"/>
                    <a:pt x="18159" y="5922"/>
                    <a:pt x="16445" y="5660"/>
                  </a:cubicBezTo>
                  <a:lnTo>
                    <a:pt x="16445" y="5433"/>
                  </a:lnTo>
                  <a:cubicBezTo>
                    <a:pt x="16432" y="3105"/>
                    <a:pt x="14519" y="1407"/>
                    <a:pt x="12408" y="1407"/>
                  </a:cubicBezTo>
                  <a:cubicBezTo>
                    <a:pt x="11840" y="1407"/>
                    <a:pt x="11258" y="1530"/>
                    <a:pt x="10694" y="1797"/>
                  </a:cubicBezTo>
                  <a:cubicBezTo>
                    <a:pt x="9784" y="556"/>
                    <a:pt x="8487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title" idx="2"/>
          </p:nvPr>
        </p:nvSpPr>
        <p:spPr>
          <a:xfrm rot="-1242" flipH="1">
            <a:off x="1118052" y="1876602"/>
            <a:ext cx="1661400" cy="48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subTitle" idx="3"/>
          </p:nvPr>
        </p:nvSpPr>
        <p:spPr>
          <a:xfrm>
            <a:off x="969850" y="2503975"/>
            <a:ext cx="21141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Background   &amp; Goals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subTitle" idx="5"/>
          </p:nvPr>
        </p:nvSpPr>
        <p:spPr>
          <a:xfrm>
            <a:off x="3579560" y="25039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Sprint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6"/>
          <p:cNvSpPr txBox="1">
            <a:spLocks noGrp="1"/>
          </p:cNvSpPr>
          <p:nvPr>
            <p:ph type="subTitle" idx="7"/>
          </p:nvPr>
        </p:nvSpPr>
        <p:spPr>
          <a:xfrm>
            <a:off x="5772025" y="2503975"/>
            <a:ext cx="20427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Issues &amp; Lessons Learned</a:t>
            </a:r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title" idx="13"/>
          </p:nvPr>
        </p:nvSpPr>
        <p:spPr>
          <a:xfrm rot="1251">
            <a:off x="3596849" y="1876626"/>
            <a:ext cx="1648200" cy="48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 idx="14"/>
          </p:nvPr>
        </p:nvSpPr>
        <p:spPr>
          <a:xfrm rot="-1862" flipH="1">
            <a:off x="5904053" y="1876611"/>
            <a:ext cx="1661400" cy="48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41" name="Google Shape;241;p26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7"/>
          <p:cNvGrpSpPr/>
          <p:nvPr/>
        </p:nvGrpSpPr>
        <p:grpSpPr>
          <a:xfrm rot="-671180">
            <a:off x="7732489" y="3995238"/>
            <a:ext cx="1149898" cy="1149898"/>
            <a:chOff x="8293697" y="1996790"/>
            <a:chExt cx="1149900" cy="1149900"/>
          </a:xfrm>
        </p:grpSpPr>
        <p:sp>
          <p:nvSpPr>
            <p:cNvPr id="247" name="Google Shape;247;p27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" name="Google Shape;248;p27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249" name="Google Shape;249;p27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17959" extrusionOk="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02" extrusionOk="0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" name="Google Shape;253;p27"/>
          <p:cNvGrpSpPr/>
          <p:nvPr/>
        </p:nvGrpSpPr>
        <p:grpSpPr>
          <a:xfrm rot="-679607">
            <a:off x="8223652" y="3350253"/>
            <a:ext cx="1149873" cy="1149873"/>
            <a:chOff x="9124422" y="2568890"/>
            <a:chExt cx="1149900" cy="1149900"/>
          </a:xfrm>
        </p:grpSpPr>
        <p:sp>
          <p:nvSpPr>
            <p:cNvPr id="254" name="Google Shape;254;p27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27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256" name="Google Shape;256;p27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avLst/>
                <a:gdLst/>
                <a:ahLst/>
                <a:cxnLst/>
                <a:rect l="l" t="t" r="r" b="b"/>
                <a:pathLst>
                  <a:path w="17920" h="17919" extrusionOk="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13654" extrusionOk="0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147" extrusionOk="0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5" name="Google Shape;265;p27"/>
          <p:cNvSpPr txBox="1">
            <a:spLocks noGrp="1"/>
          </p:cNvSpPr>
          <p:nvPr>
            <p:ph type="title" idx="2"/>
          </p:nvPr>
        </p:nvSpPr>
        <p:spPr>
          <a:xfrm flipH="1">
            <a:off x="870525" y="2690525"/>
            <a:ext cx="7798200" cy="5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Background &amp; Goals</a:t>
            </a: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 rot="-59787">
            <a:off x="3002163" y="1276077"/>
            <a:ext cx="3139675" cy="10957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67" name="Google Shape;267;p27"/>
          <p:cNvCxnSpPr/>
          <p:nvPr/>
        </p:nvCxnSpPr>
        <p:spPr>
          <a:xfrm>
            <a:off x="2377650" y="3324129"/>
            <a:ext cx="43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8" name="Google Shape;268;p27"/>
          <p:cNvGrpSpPr/>
          <p:nvPr/>
        </p:nvGrpSpPr>
        <p:grpSpPr>
          <a:xfrm rot="-654054">
            <a:off x="-62251" y="1005636"/>
            <a:ext cx="1149835" cy="1149835"/>
            <a:chOff x="-1332859" y="1178876"/>
            <a:chExt cx="1149900" cy="1149900"/>
          </a:xfrm>
        </p:grpSpPr>
        <p:sp>
          <p:nvSpPr>
            <p:cNvPr id="269" name="Google Shape;269;p27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-1069494" y="1466133"/>
              <a:ext cx="623187" cy="575380"/>
            </a:xfrm>
            <a:custGeom>
              <a:avLst/>
              <a:gdLst/>
              <a:ahLst/>
              <a:cxnLst/>
              <a:rect l="l" t="t" r="r" b="b"/>
              <a:pathLst>
                <a:path w="19423" h="17933" extrusionOk="0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7"/>
          <p:cNvGrpSpPr/>
          <p:nvPr/>
        </p:nvGrpSpPr>
        <p:grpSpPr>
          <a:xfrm>
            <a:off x="524741" y="319401"/>
            <a:ext cx="1149900" cy="1149900"/>
            <a:chOff x="783766" y="1851351"/>
            <a:chExt cx="1149900" cy="1149900"/>
          </a:xfrm>
        </p:grpSpPr>
        <p:sp>
          <p:nvSpPr>
            <p:cNvPr id="272" name="Google Shape;272;p27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" name="Google Shape;273;p27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274" name="Google Shape;274;p27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884875" y="610450"/>
            <a:ext cx="3780000" cy="66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8"/>
          <p:cNvSpPr txBox="1">
            <a:spLocks noGrp="1"/>
          </p:cNvSpPr>
          <p:nvPr>
            <p:ph type="subTitle" idx="1"/>
          </p:nvPr>
        </p:nvSpPr>
        <p:spPr>
          <a:xfrm>
            <a:off x="745600" y="1542150"/>
            <a:ext cx="4599600" cy="336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 order to provide convenient mobile control and monitoring for smart home devices (e.g., air conditioner, RGB light strip, desk lamp, temperature &amp; humidity sensor), an intuitive Android app is required.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MIT App Inventor is used to enable rapid prototype development and shorten early-stage design cycles.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28"/>
          <p:cNvCxnSpPr/>
          <p:nvPr/>
        </p:nvCxnSpPr>
        <p:spPr>
          <a:xfrm>
            <a:off x="1402675" y="1273750"/>
            <a:ext cx="274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 l="20363" r="13134"/>
          <a:stretch/>
        </p:blipFill>
        <p:spPr>
          <a:xfrm>
            <a:off x="5834224" y="1273750"/>
            <a:ext cx="2595600" cy="25959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86" name="Google Shape;286;p28"/>
          <p:cNvGrpSpPr/>
          <p:nvPr/>
        </p:nvGrpSpPr>
        <p:grpSpPr>
          <a:xfrm rot="979531">
            <a:off x="5536109" y="2819294"/>
            <a:ext cx="1149924" cy="1149924"/>
            <a:chOff x="5676940" y="2897025"/>
            <a:chExt cx="1149900" cy="1149900"/>
          </a:xfrm>
        </p:grpSpPr>
        <p:sp>
          <p:nvSpPr>
            <p:cNvPr id="287" name="Google Shape;287;p28"/>
            <p:cNvSpPr/>
            <p:nvPr/>
          </p:nvSpPr>
          <p:spPr>
            <a:xfrm>
              <a:off x="5676940" y="2897025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28"/>
            <p:cNvGrpSpPr/>
            <p:nvPr/>
          </p:nvGrpSpPr>
          <p:grpSpPr>
            <a:xfrm>
              <a:off x="5974395" y="3217437"/>
              <a:ext cx="555041" cy="509539"/>
              <a:chOff x="3992088" y="3334725"/>
              <a:chExt cx="447975" cy="411250"/>
            </a:xfrm>
          </p:grpSpPr>
          <p:sp>
            <p:nvSpPr>
              <p:cNvPr id="289" name="Google Shape;289;p28"/>
              <p:cNvSpPr/>
              <p:nvPr/>
            </p:nvSpPr>
            <p:spPr>
              <a:xfrm>
                <a:off x="3992088" y="3334725"/>
                <a:ext cx="447975" cy="41125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16450" extrusionOk="0">
                    <a:moveTo>
                      <a:pt x="5891" y="1049"/>
                    </a:moveTo>
                    <a:lnTo>
                      <a:pt x="7832" y="3321"/>
                    </a:lnTo>
                    <a:cubicBezTo>
                      <a:pt x="7919" y="3444"/>
                      <a:pt x="8077" y="3496"/>
                      <a:pt x="8234" y="3514"/>
                    </a:cubicBezTo>
                    <a:lnTo>
                      <a:pt x="16870" y="3514"/>
                    </a:lnTo>
                    <a:lnTo>
                      <a:pt x="16870" y="4912"/>
                    </a:lnTo>
                    <a:lnTo>
                      <a:pt x="1049" y="4912"/>
                    </a:lnTo>
                    <a:lnTo>
                      <a:pt x="1049" y="1049"/>
                    </a:lnTo>
                    <a:close/>
                    <a:moveTo>
                      <a:pt x="16870" y="5961"/>
                    </a:moveTo>
                    <a:lnTo>
                      <a:pt x="16870" y="15401"/>
                    </a:lnTo>
                    <a:lnTo>
                      <a:pt x="1049" y="15401"/>
                    </a:lnTo>
                    <a:lnTo>
                      <a:pt x="1049" y="5961"/>
                    </a:lnTo>
                    <a:close/>
                    <a:moveTo>
                      <a:pt x="525" y="0"/>
                    </a:moveTo>
                    <a:cubicBezTo>
                      <a:pt x="227" y="0"/>
                      <a:pt x="0" y="227"/>
                      <a:pt x="0" y="524"/>
                    </a:cubicBezTo>
                    <a:lnTo>
                      <a:pt x="0" y="15925"/>
                    </a:lnTo>
                    <a:cubicBezTo>
                      <a:pt x="0" y="16205"/>
                      <a:pt x="227" y="16450"/>
                      <a:pt x="525" y="16450"/>
                    </a:cubicBezTo>
                    <a:lnTo>
                      <a:pt x="17394" y="16450"/>
                    </a:lnTo>
                    <a:cubicBezTo>
                      <a:pt x="17691" y="16450"/>
                      <a:pt x="17919" y="16205"/>
                      <a:pt x="17919" y="15925"/>
                    </a:cubicBezTo>
                    <a:lnTo>
                      <a:pt x="17919" y="2972"/>
                    </a:lnTo>
                    <a:cubicBezTo>
                      <a:pt x="17919" y="2692"/>
                      <a:pt x="17691" y="2447"/>
                      <a:pt x="17394" y="2447"/>
                    </a:cubicBezTo>
                    <a:lnTo>
                      <a:pt x="8461" y="2447"/>
                    </a:lnTo>
                    <a:lnTo>
                      <a:pt x="6521" y="192"/>
                    </a:lnTo>
                    <a:cubicBezTo>
                      <a:pt x="6416" y="70"/>
                      <a:pt x="6276" y="0"/>
                      <a:pt x="6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8"/>
              <p:cNvSpPr/>
              <p:nvPr/>
            </p:nvSpPr>
            <p:spPr>
              <a:xfrm>
                <a:off x="4064188" y="3509700"/>
                <a:ext cx="286275" cy="183850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7354" extrusionOk="0">
                    <a:moveTo>
                      <a:pt x="4307" y="1052"/>
                    </a:moveTo>
                    <a:cubicBezTo>
                      <a:pt x="4717" y="1052"/>
                      <a:pt x="5135" y="1206"/>
                      <a:pt x="5472" y="1549"/>
                    </a:cubicBezTo>
                    <a:cubicBezTo>
                      <a:pt x="5139" y="1936"/>
                      <a:pt x="5477" y="2425"/>
                      <a:pt x="5874" y="2425"/>
                    </a:cubicBezTo>
                    <a:cubicBezTo>
                      <a:pt x="5997" y="2425"/>
                      <a:pt x="6125" y="2378"/>
                      <a:pt x="6241" y="2266"/>
                    </a:cubicBezTo>
                    <a:cubicBezTo>
                      <a:pt x="6294" y="2196"/>
                      <a:pt x="6381" y="2144"/>
                      <a:pt x="6451" y="2091"/>
                    </a:cubicBezTo>
                    <a:lnTo>
                      <a:pt x="6469" y="2074"/>
                    </a:lnTo>
                    <a:cubicBezTo>
                      <a:pt x="6714" y="1921"/>
                      <a:pt x="6975" y="1852"/>
                      <a:pt x="7228" y="1852"/>
                    </a:cubicBezTo>
                    <a:cubicBezTo>
                      <a:pt x="8077" y="1852"/>
                      <a:pt x="8842" y="2622"/>
                      <a:pt x="8654" y="3577"/>
                    </a:cubicBezTo>
                    <a:cubicBezTo>
                      <a:pt x="8584" y="3909"/>
                      <a:pt x="8846" y="4207"/>
                      <a:pt x="9178" y="4207"/>
                    </a:cubicBezTo>
                    <a:lnTo>
                      <a:pt x="9213" y="4207"/>
                    </a:lnTo>
                    <a:cubicBezTo>
                      <a:pt x="10559" y="4276"/>
                      <a:pt x="10542" y="6252"/>
                      <a:pt x="9213" y="6304"/>
                    </a:cubicBezTo>
                    <a:lnTo>
                      <a:pt x="3130" y="6304"/>
                    </a:lnTo>
                    <a:cubicBezTo>
                      <a:pt x="2081" y="6304"/>
                      <a:pt x="1504" y="5116"/>
                      <a:pt x="2133" y="4294"/>
                    </a:cubicBezTo>
                    <a:lnTo>
                      <a:pt x="2133" y="4294"/>
                    </a:lnTo>
                    <a:cubicBezTo>
                      <a:pt x="2221" y="4399"/>
                      <a:pt x="2308" y="4504"/>
                      <a:pt x="2395" y="4591"/>
                    </a:cubicBezTo>
                    <a:cubicBezTo>
                      <a:pt x="2500" y="4696"/>
                      <a:pt x="2636" y="4748"/>
                      <a:pt x="2771" y="4748"/>
                    </a:cubicBezTo>
                    <a:cubicBezTo>
                      <a:pt x="2907" y="4748"/>
                      <a:pt x="3042" y="4696"/>
                      <a:pt x="3147" y="4591"/>
                    </a:cubicBezTo>
                    <a:cubicBezTo>
                      <a:pt x="3357" y="4399"/>
                      <a:pt x="3357" y="4067"/>
                      <a:pt x="3147" y="3857"/>
                    </a:cubicBezTo>
                    <a:cubicBezTo>
                      <a:pt x="2833" y="3542"/>
                      <a:pt x="2658" y="3123"/>
                      <a:pt x="2658" y="2703"/>
                    </a:cubicBezTo>
                    <a:cubicBezTo>
                      <a:pt x="2658" y="1703"/>
                      <a:pt x="3465" y="1052"/>
                      <a:pt x="4307" y="1052"/>
                    </a:cubicBezTo>
                    <a:close/>
                    <a:moveTo>
                      <a:pt x="4326" y="0"/>
                    </a:moveTo>
                    <a:cubicBezTo>
                      <a:pt x="2946" y="0"/>
                      <a:pt x="1609" y="1052"/>
                      <a:pt x="1609" y="2686"/>
                    </a:cubicBezTo>
                    <a:cubicBezTo>
                      <a:pt x="1609" y="2895"/>
                      <a:pt x="1626" y="3088"/>
                      <a:pt x="1679" y="3280"/>
                    </a:cubicBezTo>
                    <a:cubicBezTo>
                      <a:pt x="1" y="4644"/>
                      <a:pt x="962" y="7353"/>
                      <a:pt x="3130" y="7353"/>
                    </a:cubicBezTo>
                    <a:lnTo>
                      <a:pt x="9231" y="7353"/>
                    </a:lnTo>
                    <a:cubicBezTo>
                      <a:pt x="10280" y="7353"/>
                      <a:pt x="11171" y="6566"/>
                      <a:pt x="11311" y="5518"/>
                    </a:cubicBezTo>
                    <a:cubicBezTo>
                      <a:pt x="11451" y="4469"/>
                      <a:pt x="10769" y="3490"/>
                      <a:pt x="9755" y="3228"/>
                    </a:cubicBezTo>
                    <a:cubicBezTo>
                      <a:pt x="9712" y="1817"/>
                      <a:pt x="8554" y="789"/>
                      <a:pt x="7256" y="789"/>
                    </a:cubicBezTo>
                    <a:cubicBezTo>
                      <a:pt x="6962" y="789"/>
                      <a:pt x="6661" y="842"/>
                      <a:pt x="6364" y="955"/>
                    </a:cubicBezTo>
                    <a:cubicBezTo>
                      <a:pt x="5801" y="295"/>
                      <a:pt x="5057" y="0"/>
                      <a:pt x="4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1" name="Google Shape;291;p28"/>
          <p:cNvSpPr txBox="1">
            <a:spLocks noGrp="1"/>
          </p:cNvSpPr>
          <p:nvPr>
            <p:ph type="subTitle" idx="1"/>
          </p:nvPr>
        </p:nvSpPr>
        <p:spPr>
          <a:xfrm rot="-542917">
            <a:off x="6059453" y="3709109"/>
            <a:ext cx="1857921" cy="438364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IOT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>
            <a:spLocks noGrp="1"/>
          </p:cNvSpPr>
          <p:nvPr>
            <p:ph type="title"/>
          </p:nvPr>
        </p:nvSpPr>
        <p:spPr>
          <a:xfrm>
            <a:off x="565650" y="385375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Sprint Goals</a:t>
            </a:r>
            <a:endParaRPr sz="4000"/>
          </a:p>
        </p:txBody>
      </p:sp>
      <p:sp>
        <p:nvSpPr>
          <p:cNvPr id="297" name="Google Shape;297;p29"/>
          <p:cNvSpPr txBox="1">
            <a:spLocks noGrp="1"/>
          </p:cNvSpPr>
          <p:nvPr>
            <p:ph type="subTitle" idx="1"/>
          </p:nvPr>
        </p:nvSpPr>
        <p:spPr>
          <a:xfrm>
            <a:off x="83800" y="1200625"/>
            <a:ext cx="5646300" cy="36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●"/>
            </a:pPr>
            <a:r>
              <a:rPr lang="en" sz="1800" b="1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UI Design</a:t>
            </a:r>
            <a:r>
              <a:rPr lang="en" sz="18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: Develop a control panel integrating air conditioner, light strip, desk lamp, and temp/humidity sensor display.</a:t>
            </a:r>
            <a:endParaRPr sz="18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●"/>
            </a:pPr>
            <a:r>
              <a:rPr lang="en" sz="1800" b="1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Basic Logic</a:t>
            </a:r>
            <a:r>
              <a:rPr lang="en" sz="18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: Implement button interaction, screen switching, and data display (using test/simulated data for now).</a:t>
            </a:r>
            <a:endParaRPr sz="18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Reserve interfaces/components for future device communication (MQTT/REST) to facilitate later integration.</a:t>
            </a:r>
            <a:endParaRPr sz="18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98" name="Google Shape;298;p29"/>
          <p:cNvGrpSpPr/>
          <p:nvPr/>
        </p:nvGrpSpPr>
        <p:grpSpPr>
          <a:xfrm>
            <a:off x="5807312" y="1128712"/>
            <a:ext cx="3254314" cy="2685265"/>
            <a:chOff x="4637825" y="1704887"/>
            <a:chExt cx="3254314" cy="2685265"/>
          </a:xfrm>
        </p:grpSpPr>
        <p:grpSp>
          <p:nvGrpSpPr>
            <p:cNvPr id="299" name="Google Shape;299;p29"/>
            <p:cNvGrpSpPr/>
            <p:nvPr/>
          </p:nvGrpSpPr>
          <p:grpSpPr>
            <a:xfrm>
              <a:off x="4637825" y="1704887"/>
              <a:ext cx="3254314" cy="2685265"/>
              <a:chOff x="4572029" y="1415284"/>
              <a:chExt cx="2875343" cy="2371304"/>
            </a:xfrm>
          </p:grpSpPr>
          <p:grpSp>
            <p:nvGrpSpPr>
              <p:cNvPr id="300" name="Google Shape;300;p29"/>
              <p:cNvGrpSpPr/>
              <p:nvPr/>
            </p:nvGrpSpPr>
            <p:grpSpPr>
              <a:xfrm>
                <a:off x="4572029" y="1415284"/>
                <a:ext cx="2875343" cy="2034503"/>
                <a:chOff x="3665856" y="822037"/>
                <a:chExt cx="4758139" cy="3311365"/>
              </a:xfrm>
            </p:grpSpPr>
            <p:grpSp>
              <p:nvGrpSpPr>
                <p:cNvPr id="301" name="Google Shape;301;p29"/>
                <p:cNvGrpSpPr/>
                <p:nvPr/>
              </p:nvGrpSpPr>
              <p:grpSpPr>
                <a:xfrm>
                  <a:off x="3665856" y="822037"/>
                  <a:ext cx="4758139" cy="3311365"/>
                  <a:chOff x="518720" y="252435"/>
                  <a:chExt cx="6524255" cy="4540471"/>
                </a:xfrm>
              </p:grpSpPr>
              <p:sp>
                <p:nvSpPr>
                  <p:cNvPr id="302" name="Google Shape;302;p29"/>
                  <p:cNvSpPr/>
                  <p:nvPr/>
                </p:nvSpPr>
                <p:spPr>
                  <a:xfrm>
                    <a:off x="518720" y="4064753"/>
                    <a:ext cx="6524250" cy="728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303;p29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04" name="Google Shape;304;p29"/>
                <p:cNvSpPr/>
                <p:nvPr/>
              </p:nvSpPr>
              <p:spPr>
                <a:xfrm>
                  <a:off x="5947879" y="3722586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5" name="Google Shape;305;p29"/>
              <p:cNvSpPr/>
              <p:nvPr/>
            </p:nvSpPr>
            <p:spPr>
              <a:xfrm>
                <a:off x="5498919" y="3427914"/>
                <a:ext cx="1040944" cy="358674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06" name="Google Shape;306;p29"/>
            <p:cNvCxnSpPr/>
            <p:nvPr/>
          </p:nvCxnSpPr>
          <p:spPr>
            <a:xfrm>
              <a:off x="4834425" y="4390150"/>
              <a:ext cx="2861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7" name="Google Shape;307;p29"/>
          <p:cNvGrpSpPr/>
          <p:nvPr/>
        </p:nvGrpSpPr>
        <p:grpSpPr>
          <a:xfrm rot="2259064">
            <a:off x="7682917" y="1424328"/>
            <a:ext cx="1111310" cy="1111310"/>
            <a:chOff x="437712" y="2714237"/>
            <a:chExt cx="843600" cy="843600"/>
          </a:xfrm>
        </p:grpSpPr>
        <p:sp>
          <p:nvSpPr>
            <p:cNvPr id="308" name="Google Shape;308;p29"/>
            <p:cNvSpPr/>
            <p:nvPr/>
          </p:nvSpPr>
          <p:spPr>
            <a:xfrm>
              <a:off x="437712" y="2714237"/>
              <a:ext cx="843600" cy="84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29"/>
            <p:cNvGrpSpPr/>
            <p:nvPr/>
          </p:nvGrpSpPr>
          <p:grpSpPr>
            <a:xfrm>
              <a:off x="638527" y="2933188"/>
              <a:ext cx="441927" cy="405698"/>
              <a:chOff x="4735038" y="3334725"/>
              <a:chExt cx="447975" cy="411250"/>
            </a:xfrm>
          </p:grpSpPr>
          <p:sp>
            <p:nvSpPr>
              <p:cNvPr id="310" name="Google Shape;310;p29"/>
              <p:cNvSpPr/>
              <p:nvPr/>
            </p:nvSpPr>
            <p:spPr>
              <a:xfrm>
                <a:off x="4735038" y="3334725"/>
                <a:ext cx="447975" cy="41125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16450" extrusionOk="0">
                    <a:moveTo>
                      <a:pt x="5892" y="1049"/>
                    </a:moveTo>
                    <a:lnTo>
                      <a:pt x="7832" y="3321"/>
                    </a:lnTo>
                    <a:cubicBezTo>
                      <a:pt x="7919" y="3444"/>
                      <a:pt x="8077" y="3496"/>
                      <a:pt x="8234" y="3514"/>
                    </a:cubicBezTo>
                    <a:lnTo>
                      <a:pt x="16870" y="3514"/>
                    </a:lnTo>
                    <a:lnTo>
                      <a:pt x="16870" y="4912"/>
                    </a:lnTo>
                    <a:lnTo>
                      <a:pt x="1049" y="4912"/>
                    </a:lnTo>
                    <a:lnTo>
                      <a:pt x="1049" y="1049"/>
                    </a:lnTo>
                    <a:close/>
                    <a:moveTo>
                      <a:pt x="16870" y="5961"/>
                    </a:moveTo>
                    <a:lnTo>
                      <a:pt x="16870" y="15401"/>
                    </a:lnTo>
                    <a:lnTo>
                      <a:pt x="1049" y="15401"/>
                    </a:lnTo>
                    <a:lnTo>
                      <a:pt x="1049" y="5961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0" y="227"/>
                      <a:pt x="0" y="524"/>
                    </a:cubicBezTo>
                    <a:lnTo>
                      <a:pt x="0" y="15925"/>
                    </a:lnTo>
                    <a:cubicBezTo>
                      <a:pt x="0" y="16205"/>
                      <a:pt x="228" y="16450"/>
                      <a:pt x="525" y="16450"/>
                    </a:cubicBezTo>
                    <a:lnTo>
                      <a:pt x="17394" y="16450"/>
                    </a:lnTo>
                    <a:cubicBezTo>
                      <a:pt x="17692" y="16450"/>
                      <a:pt x="17919" y="16205"/>
                      <a:pt x="17919" y="15925"/>
                    </a:cubicBezTo>
                    <a:lnTo>
                      <a:pt x="17919" y="2972"/>
                    </a:lnTo>
                    <a:cubicBezTo>
                      <a:pt x="17919" y="2692"/>
                      <a:pt x="17692" y="2447"/>
                      <a:pt x="17394" y="2447"/>
                    </a:cubicBezTo>
                    <a:lnTo>
                      <a:pt x="8461" y="2447"/>
                    </a:lnTo>
                    <a:lnTo>
                      <a:pt x="6521" y="192"/>
                    </a:lnTo>
                    <a:cubicBezTo>
                      <a:pt x="6416" y="70"/>
                      <a:pt x="6276" y="0"/>
                      <a:pt x="6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4867013" y="3509975"/>
                <a:ext cx="184025" cy="183575"/>
              </a:xfrm>
              <a:custGeom>
                <a:avLst/>
                <a:gdLst/>
                <a:ahLst/>
                <a:cxnLst/>
                <a:rect l="l" t="t" r="r" b="b"/>
                <a:pathLst>
                  <a:path w="7361" h="7343" extrusionOk="0">
                    <a:moveTo>
                      <a:pt x="3682" y="1043"/>
                    </a:moveTo>
                    <a:cubicBezTo>
                      <a:pt x="3938" y="1043"/>
                      <a:pt x="4197" y="1137"/>
                      <a:pt x="4406" y="1346"/>
                    </a:cubicBezTo>
                    <a:cubicBezTo>
                      <a:pt x="5070" y="2010"/>
                      <a:pt x="4598" y="3147"/>
                      <a:pt x="3672" y="3147"/>
                    </a:cubicBezTo>
                    <a:cubicBezTo>
                      <a:pt x="3095" y="3147"/>
                      <a:pt x="2623" y="2675"/>
                      <a:pt x="2623" y="2098"/>
                    </a:cubicBezTo>
                    <a:cubicBezTo>
                      <a:pt x="2623" y="1458"/>
                      <a:pt x="3144" y="1043"/>
                      <a:pt x="3682" y="1043"/>
                    </a:cubicBezTo>
                    <a:close/>
                    <a:moveTo>
                      <a:pt x="3672" y="4178"/>
                    </a:moveTo>
                    <a:cubicBezTo>
                      <a:pt x="4913" y="4178"/>
                      <a:pt x="5997" y="5070"/>
                      <a:pt x="6242" y="6293"/>
                    </a:cubicBezTo>
                    <a:lnTo>
                      <a:pt x="1102" y="6293"/>
                    </a:lnTo>
                    <a:cubicBezTo>
                      <a:pt x="1329" y="5070"/>
                      <a:pt x="2413" y="4178"/>
                      <a:pt x="3672" y="4178"/>
                    </a:cubicBezTo>
                    <a:close/>
                    <a:moveTo>
                      <a:pt x="3689" y="0"/>
                    </a:moveTo>
                    <a:cubicBezTo>
                      <a:pt x="1871" y="0"/>
                      <a:pt x="910" y="2133"/>
                      <a:pt x="2116" y="3496"/>
                    </a:cubicBezTo>
                    <a:cubicBezTo>
                      <a:pt x="822" y="4108"/>
                      <a:pt x="1" y="5402"/>
                      <a:pt x="1" y="6818"/>
                    </a:cubicBezTo>
                    <a:cubicBezTo>
                      <a:pt x="1" y="7115"/>
                      <a:pt x="246" y="7342"/>
                      <a:pt x="525" y="7342"/>
                    </a:cubicBezTo>
                    <a:lnTo>
                      <a:pt x="6836" y="7342"/>
                    </a:lnTo>
                    <a:cubicBezTo>
                      <a:pt x="7116" y="7342"/>
                      <a:pt x="7360" y="7115"/>
                      <a:pt x="7360" y="6818"/>
                    </a:cubicBezTo>
                    <a:cubicBezTo>
                      <a:pt x="7360" y="5402"/>
                      <a:pt x="6539" y="4108"/>
                      <a:pt x="5245" y="3496"/>
                    </a:cubicBezTo>
                    <a:cubicBezTo>
                      <a:pt x="6451" y="2133"/>
                      <a:pt x="5490" y="0"/>
                      <a:pt x="36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12" name="Google Shape;312;p29"/>
          <p:cNvCxnSpPr/>
          <p:nvPr/>
        </p:nvCxnSpPr>
        <p:spPr>
          <a:xfrm>
            <a:off x="167600" y="1047550"/>
            <a:ext cx="887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3" name="Google Shape;313;p29"/>
          <p:cNvGrpSpPr/>
          <p:nvPr/>
        </p:nvGrpSpPr>
        <p:grpSpPr>
          <a:xfrm rot="-1914129">
            <a:off x="6024309" y="1345710"/>
            <a:ext cx="1149965" cy="1149965"/>
            <a:chOff x="7144390" y="2062575"/>
            <a:chExt cx="1149900" cy="1149900"/>
          </a:xfrm>
        </p:grpSpPr>
        <p:sp>
          <p:nvSpPr>
            <p:cNvPr id="314" name="Google Shape;314;p29"/>
            <p:cNvSpPr/>
            <p:nvPr/>
          </p:nvSpPr>
          <p:spPr>
            <a:xfrm>
              <a:off x="7144390" y="2062575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29"/>
            <p:cNvGrpSpPr/>
            <p:nvPr/>
          </p:nvGrpSpPr>
          <p:grpSpPr>
            <a:xfrm>
              <a:off x="7393719" y="2342761"/>
              <a:ext cx="651289" cy="589792"/>
              <a:chOff x="988338" y="1930075"/>
              <a:chExt cx="494750" cy="448000"/>
            </a:xfrm>
          </p:grpSpPr>
          <p:sp>
            <p:nvSpPr>
              <p:cNvPr id="316" name="Google Shape;316;p29"/>
              <p:cNvSpPr/>
              <p:nvPr/>
            </p:nvSpPr>
            <p:spPr>
              <a:xfrm>
                <a:off x="988338" y="1930075"/>
                <a:ext cx="49475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7920" extrusionOk="0">
                    <a:moveTo>
                      <a:pt x="7129" y="1042"/>
                    </a:moveTo>
                    <a:cubicBezTo>
                      <a:pt x="8081" y="1042"/>
                      <a:pt x="9046" y="1450"/>
                      <a:pt x="9738" y="2361"/>
                    </a:cubicBezTo>
                    <a:cubicBezTo>
                      <a:pt x="9651" y="2431"/>
                      <a:pt x="9581" y="2501"/>
                      <a:pt x="9493" y="2589"/>
                    </a:cubicBezTo>
                    <a:cubicBezTo>
                      <a:pt x="9167" y="2969"/>
                      <a:pt x="9496" y="3456"/>
                      <a:pt x="9897" y="3456"/>
                    </a:cubicBezTo>
                    <a:cubicBezTo>
                      <a:pt x="10012" y="3456"/>
                      <a:pt x="10132" y="3416"/>
                      <a:pt x="10245" y="3323"/>
                    </a:cubicBezTo>
                    <a:cubicBezTo>
                      <a:pt x="10385" y="3183"/>
                      <a:pt x="10560" y="3043"/>
                      <a:pt x="10734" y="2938"/>
                    </a:cubicBezTo>
                    <a:cubicBezTo>
                      <a:pt x="11250" y="2601"/>
                      <a:pt x="11808" y="2448"/>
                      <a:pt x="12352" y="2448"/>
                    </a:cubicBezTo>
                    <a:cubicBezTo>
                      <a:pt x="13892" y="2448"/>
                      <a:pt x="15315" y="3676"/>
                      <a:pt x="15315" y="5420"/>
                    </a:cubicBezTo>
                    <a:cubicBezTo>
                      <a:pt x="15315" y="5630"/>
                      <a:pt x="15297" y="5823"/>
                      <a:pt x="15262" y="6032"/>
                    </a:cubicBezTo>
                    <a:cubicBezTo>
                      <a:pt x="15196" y="6364"/>
                      <a:pt x="15460" y="6664"/>
                      <a:pt x="15786" y="6664"/>
                    </a:cubicBezTo>
                    <a:cubicBezTo>
                      <a:pt x="15803" y="6664"/>
                      <a:pt x="15821" y="6663"/>
                      <a:pt x="15839" y="6662"/>
                    </a:cubicBezTo>
                    <a:cubicBezTo>
                      <a:pt x="17098" y="6662"/>
                      <a:pt x="18129" y="7676"/>
                      <a:pt x="18129" y="8934"/>
                    </a:cubicBezTo>
                    <a:cubicBezTo>
                      <a:pt x="18129" y="10175"/>
                      <a:pt x="17098" y="11207"/>
                      <a:pt x="15839" y="11207"/>
                    </a:cubicBezTo>
                    <a:lnTo>
                      <a:pt x="15507" y="11207"/>
                    </a:lnTo>
                    <a:cubicBezTo>
                      <a:pt x="14912" y="8777"/>
                      <a:pt x="12727" y="7081"/>
                      <a:pt x="10245" y="7081"/>
                    </a:cubicBezTo>
                    <a:cubicBezTo>
                      <a:pt x="7745" y="7081"/>
                      <a:pt x="5560" y="8777"/>
                      <a:pt x="4966" y="11207"/>
                    </a:cubicBezTo>
                    <a:cubicBezTo>
                      <a:pt x="3532" y="11189"/>
                      <a:pt x="2361" y="10018"/>
                      <a:pt x="2378" y="8585"/>
                    </a:cubicBezTo>
                    <a:cubicBezTo>
                      <a:pt x="2378" y="7798"/>
                      <a:pt x="2710" y="7064"/>
                      <a:pt x="3305" y="6574"/>
                    </a:cubicBezTo>
                    <a:cubicBezTo>
                      <a:pt x="3497" y="6889"/>
                      <a:pt x="3724" y="7204"/>
                      <a:pt x="4004" y="7466"/>
                    </a:cubicBezTo>
                    <a:cubicBezTo>
                      <a:pt x="4119" y="7585"/>
                      <a:pt x="4248" y="7634"/>
                      <a:pt x="4372" y="7634"/>
                    </a:cubicBezTo>
                    <a:cubicBezTo>
                      <a:pt x="4777" y="7634"/>
                      <a:pt x="5126" y="7106"/>
                      <a:pt x="4738" y="6732"/>
                    </a:cubicBezTo>
                    <a:cubicBezTo>
                      <a:pt x="4424" y="6399"/>
                      <a:pt x="4179" y="6015"/>
                      <a:pt x="4004" y="5595"/>
                    </a:cubicBezTo>
                    <a:cubicBezTo>
                      <a:pt x="3847" y="5211"/>
                      <a:pt x="3777" y="4791"/>
                      <a:pt x="3777" y="4372"/>
                    </a:cubicBezTo>
                    <a:cubicBezTo>
                      <a:pt x="3777" y="2334"/>
                      <a:pt x="5433" y="1042"/>
                      <a:pt x="7129" y="1042"/>
                    </a:cubicBezTo>
                    <a:close/>
                    <a:moveTo>
                      <a:pt x="2889" y="15822"/>
                    </a:moveTo>
                    <a:cubicBezTo>
                      <a:pt x="3156" y="15822"/>
                      <a:pt x="3410" y="16029"/>
                      <a:pt x="3410" y="16346"/>
                    </a:cubicBezTo>
                    <a:cubicBezTo>
                      <a:pt x="3410" y="16643"/>
                      <a:pt x="3182" y="16871"/>
                      <a:pt x="2885" y="16871"/>
                    </a:cubicBezTo>
                    <a:cubicBezTo>
                      <a:pt x="2413" y="16871"/>
                      <a:pt x="2186" y="16311"/>
                      <a:pt x="2518" y="15979"/>
                    </a:cubicBezTo>
                    <a:cubicBezTo>
                      <a:pt x="2627" y="15871"/>
                      <a:pt x="2760" y="15822"/>
                      <a:pt x="2889" y="15822"/>
                    </a:cubicBezTo>
                    <a:close/>
                    <a:moveTo>
                      <a:pt x="10203" y="8131"/>
                    </a:moveTo>
                    <a:cubicBezTo>
                      <a:pt x="12447" y="8131"/>
                      <a:pt x="14603" y="9880"/>
                      <a:pt x="14615" y="12518"/>
                    </a:cubicBezTo>
                    <a:cubicBezTo>
                      <a:pt x="14615" y="14930"/>
                      <a:pt x="12657" y="16888"/>
                      <a:pt x="10245" y="16888"/>
                    </a:cubicBezTo>
                    <a:cubicBezTo>
                      <a:pt x="6347" y="16888"/>
                      <a:pt x="4389" y="12168"/>
                      <a:pt x="7151" y="9424"/>
                    </a:cubicBezTo>
                    <a:cubicBezTo>
                      <a:pt x="8038" y="8530"/>
                      <a:pt x="9131" y="8131"/>
                      <a:pt x="10203" y="8131"/>
                    </a:cubicBezTo>
                    <a:close/>
                    <a:moveTo>
                      <a:pt x="17581" y="15826"/>
                    </a:moveTo>
                    <a:cubicBezTo>
                      <a:pt x="17852" y="15826"/>
                      <a:pt x="18112" y="16042"/>
                      <a:pt x="18112" y="16364"/>
                    </a:cubicBezTo>
                    <a:cubicBezTo>
                      <a:pt x="18112" y="16643"/>
                      <a:pt x="17867" y="16888"/>
                      <a:pt x="17587" y="16888"/>
                    </a:cubicBezTo>
                    <a:cubicBezTo>
                      <a:pt x="17115" y="16871"/>
                      <a:pt x="16888" y="16311"/>
                      <a:pt x="17220" y="15979"/>
                    </a:cubicBezTo>
                    <a:cubicBezTo>
                      <a:pt x="17326" y="15873"/>
                      <a:pt x="17455" y="15826"/>
                      <a:pt x="17581" y="15826"/>
                    </a:cubicBezTo>
                    <a:close/>
                    <a:moveTo>
                      <a:pt x="7126" y="0"/>
                    </a:moveTo>
                    <a:cubicBezTo>
                      <a:pt x="4892" y="0"/>
                      <a:pt x="2710" y="1690"/>
                      <a:pt x="2710" y="4372"/>
                    </a:cubicBezTo>
                    <a:cubicBezTo>
                      <a:pt x="2710" y="4774"/>
                      <a:pt x="2763" y="5176"/>
                      <a:pt x="2885" y="5560"/>
                    </a:cubicBezTo>
                    <a:cubicBezTo>
                      <a:pt x="1" y="7571"/>
                      <a:pt x="1312" y="12081"/>
                      <a:pt x="4826" y="12256"/>
                    </a:cubicBezTo>
                    <a:lnTo>
                      <a:pt x="4826" y="12500"/>
                    </a:lnTo>
                    <a:cubicBezTo>
                      <a:pt x="4826" y="12780"/>
                      <a:pt x="4843" y="13077"/>
                      <a:pt x="4896" y="13374"/>
                    </a:cubicBezTo>
                    <a:lnTo>
                      <a:pt x="2885" y="13374"/>
                    </a:lnTo>
                    <a:cubicBezTo>
                      <a:pt x="2606" y="13374"/>
                      <a:pt x="2361" y="13602"/>
                      <a:pt x="2378" y="13899"/>
                    </a:cubicBezTo>
                    <a:lnTo>
                      <a:pt x="2378" y="14860"/>
                    </a:lnTo>
                    <a:cubicBezTo>
                      <a:pt x="700" y="15455"/>
                      <a:pt x="1120" y="17920"/>
                      <a:pt x="2903" y="17920"/>
                    </a:cubicBezTo>
                    <a:cubicBezTo>
                      <a:pt x="4668" y="17920"/>
                      <a:pt x="5088" y="15455"/>
                      <a:pt x="3427" y="14860"/>
                    </a:cubicBezTo>
                    <a:lnTo>
                      <a:pt x="3427" y="14423"/>
                    </a:lnTo>
                    <a:lnTo>
                      <a:pt x="5175" y="14423"/>
                    </a:lnTo>
                    <a:cubicBezTo>
                      <a:pt x="5962" y="16539"/>
                      <a:pt x="7990" y="17920"/>
                      <a:pt x="10245" y="17920"/>
                    </a:cubicBezTo>
                    <a:cubicBezTo>
                      <a:pt x="12500" y="17920"/>
                      <a:pt x="14510" y="16539"/>
                      <a:pt x="15315" y="14423"/>
                    </a:cubicBezTo>
                    <a:lnTo>
                      <a:pt x="17063" y="14423"/>
                    </a:lnTo>
                    <a:lnTo>
                      <a:pt x="17063" y="14860"/>
                    </a:lnTo>
                    <a:cubicBezTo>
                      <a:pt x="15384" y="15455"/>
                      <a:pt x="15821" y="17920"/>
                      <a:pt x="17587" y="17920"/>
                    </a:cubicBezTo>
                    <a:cubicBezTo>
                      <a:pt x="19353" y="17920"/>
                      <a:pt x="19790" y="15455"/>
                      <a:pt x="18112" y="14860"/>
                    </a:cubicBezTo>
                    <a:lnTo>
                      <a:pt x="18112" y="13899"/>
                    </a:lnTo>
                    <a:cubicBezTo>
                      <a:pt x="18112" y="13602"/>
                      <a:pt x="17867" y="13374"/>
                      <a:pt x="17570" y="13374"/>
                    </a:cubicBezTo>
                    <a:lnTo>
                      <a:pt x="15594" y="13374"/>
                    </a:lnTo>
                    <a:cubicBezTo>
                      <a:pt x="15629" y="13077"/>
                      <a:pt x="15664" y="12798"/>
                      <a:pt x="15664" y="12500"/>
                    </a:cubicBezTo>
                    <a:lnTo>
                      <a:pt x="15664" y="12256"/>
                    </a:lnTo>
                    <a:lnTo>
                      <a:pt x="15839" y="12256"/>
                    </a:lnTo>
                    <a:cubicBezTo>
                      <a:pt x="17587" y="12256"/>
                      <a:pt x="19038" y="10927"/>
                      <a:pt x="19178" y="9179"/>
                    </a:cubicBezTo>
                    <a:cubicBezTo>
                      <a:pt x="19300" y="7448"/>
                      <a:pt x="18077" y="5910"/>
                      <a:pt x="16363" y="5648"/>
                    </a:cubicBezTo>
                    <a:lnTo>
                      <a:pt x="16363" y="5420"/>
                    </a:lnTo>
                    <a:cubicBezTo>
                      <a:pt x="16350" y="3093"/>
                      <a:pt x="14437" y="1394"/>
                      <a:pt x="12326" y="1394"/>
                    </a:cubicBezTo>
                    <a:cubicBezTo>
                      <a:pt x="11758" y="1394"/>
                      <a:pt x="11176" y="1517"/>
                      <a:pt x="10612" y="1784"/>
                    </a:cubicBezTo>
                    <a:cubicBezTo>
                      <a:pt x="9697" y="551"/>
                      <a:pt x="8403" y="0"/>
                      <a:pt x="7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1165338" y="2229450"/>
                <a:ext cx="1578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5612" y="1050"/>
                    </a:lnTo>
                    <a:cubicBezTo>
                      <a:pt x="6312" y="1050"/>
                      <a:pt x="6312" y="1"/>
                      <a:pt x="5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9"/>
          <p:cNvSpPr txBox="1"/>
          <p:nvPr/>
        </p:nvSpPr>
        <p:spPr>
          <a:xfrm rot="539974">
            <a:off x="6820757" y="2352616"/>
            <a:ext cx="1227410" cy="4382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Design</a:t>
            </a:r>
            <a:endParaRPr sz="190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title"/>
          </p:nvPr>
        </p:nvSpPr>
        <p:spPr>
          <a:xfrm>
            <a:off x="794700" y="399475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Expected Deliverables</a:t>
            </a:r>
            <a:endParaRPr sz="4000"/>
          </a:p>
        </p:txBody>
      </p:sp>
      <p:sp>
        <p:nvSpPr>
          <p:cNvPr id="324" name="Google Shape;324;p30"/>
          <p:cNvSpPr txBox="1"/>
          <p:nvPr/>
        </p:nvSpPr>
        <p:spPr>
          <a:xfrm>
            <a:off x="744575" y="2602525"/>
            <a:ext cx="2029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A preliminary app UI that can run on Android devices.</a:t>
            </a:r>
            <a:endParaRPr sz="160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 rot="26424">
            <a:off x="939852" y="2155646"/>
            <a:ext cx="1639248" cy="353400"/>
          </a:xfrm>
          <a:prstGeom prst="rect">
            <a:avLst/>
          </a:prstGeom>
          <a:solidFill>
            <a:srgbClr val="F5747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01</a:t>
            </a:r>
            <a:endParaRPr sz="20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3497238" y="1963500"/>
            <a:ext cx="20298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A prototype with completed basic logic (button actions, mode switching).</a:t>
            </a:r>
            <a:endParaRPr sz="160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 rot="-25795" flipH="1">
            <a:off x="3590574" y="1510494"/>
            <a:ext cx="1639246" cy="35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02</a:t>
            </a:r>
            <a:endParaRPr sz="200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6445225" y="2780600"/>
            <a:ext cx="22182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A brief documentation to help team members understand the UI structure and workflow.</a:t>
            </a:r>
            <a:endParaRPr sz="160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 rot="25795">
            <a:off x="6564818" y="2344794"/>
            <a:ext cx="1639246" cy="35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03</a:t>
            </a:r>
            <a:endParaRPr sz="20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cxnSp>
        <p:nvCxnSpPr>
          <p:cNvPr id="330" name="Google Shape;330;p30"/>
          <p:cNvCxnSpPr>
            <a:stCxn id="325" idx="3"/>
            <a:endCxn id="327" idx="3"/>
          </p:cNvCxnSpPr>
          <p:nvPr/>
        </p:nvCxnSpPr>
        <p:spPr>
          <a:xfrm rot="10800000" flipH="1">
            <a:off x="2579076" y="1693346"/>
            <a:ext cx="1011600" cy="64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30"/>
          <p:cNvCxnSpPr>
            <a:stCxn id="327" idx="1"/>
            <a:endCxn id="329" idx="1"/>
          </p:cNvCxnSpPr>
          <p:nvPr/>
        </p:nvCxnSpPr>
        <p:spPr>
          <a:xfrm>
            <a:off x="5229797" y="1681044"/>
            <a:ext cx="1335000" cy="83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30"/>
          <p:cNvCxnSpPr/>
          <p:nvPr/>
        </p:nvCxnSpPr>
        <p:spPr>
          <a:xfrm rot="10800000" flipH="1">
            <a:off x="1456100" y="1016100"/>
            <a:ext cx="5908200" cy="1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3" name="Google Shape;333;p30"/>
          <p:cNvPicPr preferRelativeResize="0"/>
          <p:nvPr/>
        </p:nvPicPr>
        <p:blipFill rotWithShape="1">
          <a:blip r:embed="rId3">
            <a:alphaModFix/>
          </a:blip>
          <a:srcRect l="20363" r="13134"/>
          <a:stretch/>
        </p:blipFill>
        <p:spPr>
          <a:xfrm>
            <a:off x="3598500" y="3257900"/>
            <a:ext cx="1827300" cy="1827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31"/>
          <p:cNvGrpSpPr/>
          <p:nvPr/>
        </p:nvGrpSpPr>
        <p:grpSpPr>
          <a:xfrm rot="-671180">
            <a:off x="7732489" y="3995238"/>
            <a:ext cx="1149898" cy="1149898"/>
            <a:chOff x="8293697" y="1996790"/>
            <a:chExt cx="1149900" cy="1149900"/>
          </a:xfrm>
        </p:grpSpPr>
        <p:sp>
          <p:nvSpPr>
            <p:cNvPr id="339" name="Google Shape;339;p31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31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341" name="Google Shape;341;p31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17959" extrusionOk="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02" extrusionOk="0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5" name="Google Shape;345;p31"/>
          <p:cNvGrpSpPr/>
          <p:nvPr/>
        </p:nvGrpSpPr>
        <p:grpSpPr>
          <a:xfrm rot="-679607">
            <a:off x="8223652" y="3350253"/>
            <a:ext cx="1149873" cy="1149873"/>
            <a:chOff x="9124422" y="2568890"/>
            <a:chExt cx="1149900" cy="1149900"/>
          </a:xfrm>
        </p:grpSpPr>
        <p:sp>
          <p:nvSpPr>
            <p:cNvPr id="346" name="Google Shape;346;p31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31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348" name="Google Shape;348;p31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avLst/>
                <a:gdLst/>
                <a:ahLst/>
                <a:cxnLst/>
                <a:rect l="l" t="t" r="r" b="b"/>
                <a:pathLst>
                  <a:path w="17920" h="17919" extrusionOk="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13654" extrusionOk="0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147" extrusionOk="0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7" name="Google Shape;357;p31"/>
          <p:cNvSpPr txBox="1">
            <a:spLocks noGrp="1"/>
          </p:cNvSpPr>
          <p:nvPr>
            <p:ph type="title" idx="2"/>
          </p:nvPr>
        </p:nvSpPr>
        <p:spPr>
          <a:xfrm flipH="1">
            <a:off x="870525" y="2690525"/>
            <a:ext cx="7798200" cy="5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 rot="-59787">
            <a:off x="3002163" y="1276077"/>
            <a:ext cx="3139675" cy="10957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59" name="Google Shape;359;p31"/>
          <p:cNvCxnSpPr/>
          <p:nvPr/>
        </p:nvCxnSpPr>
        <p:spPr>
          <a:xfrm>
            <a:off x="2377650" y="3324129"/>
            <a:ext cx="43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0" name="Google Shape;360;p31"/>
          <p:cNvGrpSpPr/>
          <p:nvPr/>
        </p:nvGrpSpPr>
        <p:grpSpPr>
          <a:xfrm rot="-654054">
            <a:off x="-62251" y="1005636"/>
            <a:ext cx="1149835" cy="1149835"/>
            <a:chOff x="-1332859" y="1178876"/>
            <a:chExt cx="1149900" cy="1149900"/>
          </a:xfrm>
        </p:grpSpPr>
        <p:sp>
          <p:nvSpPr>
            <p:cNvPr id="361" name="Google Shape;361;p31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-1069494" y="1466133"/>
              <a:ext cx="623187" cy="575380"/>
            </a:xfrm>
            <a:custGeom>
              <a:avLst/>
              <a:gdLst/>
              <a:ahLst/>
              <a:cxnLst/>
              <a:rect l="l" t="t" r="r" b="b"/>
              <a:pathLst>
                <a:path w="19423" h="17933" extrusionOk="0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1"/>
          <p:cNvGrpSpPr/>
          <p:nvPr/>
        </p:nvGrpSpPr>
        <p:grpSpPr>
          <a:xfrm>
            <a:off x="524741" y="319401"/>
            <a:ext cx="1149900" cy="1149900"/>
            <a:chOff x="783766" y="1851351"/>
            <a:chExt cx="1149900" cy="1149900"/>
          </a:xfrm>
        </p:grpSpPr>
        <p:sp>
          <p:nvSpPr>
            <p:cNvPr id="364" name="Google Shape;364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66" name="Google Shape;366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730800" y="483275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UI Design</a:t>
            </a:r>
            <a:endParaRPr sz="4000"/>
          </a:p>
        </p:txBody>
      </p:sp>
      <p:cxnSp>
        <p:nvCxnSpPr>
          <p:cNvPr id="375" name="Google Shape;375;p32"/>
          <p:cNvCxnSpPr/>
          <p:nvPr/>
        </p:nvCxnSpPr>
        <p:spPr>
          <a:xfrm>
            <a:off x="3141450" y="1033750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32"/>
          <p:cNvSpPr txBox="1">
            <a:spLocks noGrp="1"/>
          </p:cNvSpPr>
          <p:nvPr>
            <p:ph type="body" idx="1"/>
          </p:nvPr>
        </p:nvSpPr>
        <p:spPr>
          <a:xfrm>
            <a:off x="730800" y="1205750"/>
            <a:ext cx="7682400" cy="33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1342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Multi-Section Layout</a:t>
            </a:r>
            <a:endParaRPr sz="26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 Conditioner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Display current (indoor) temperature and target temperature, with "+" and "−" buttons for adjustment and a display for mode (cooling/heating, etc.)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RGB Light Strip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Switch on/off or color adjustment placeholder (full color selection not yet implemented)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 Lamp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Simple on/off toggle button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 &amp; Humidity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Display current temperature and humidity values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342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800"/>
          </a:p>
        </p:txBody>
      </p:sp>
      <p:grpSp>
        <p:nvGrpSpPr>
          <p:cNvPr id="377" name="Google Shape;377;p32"/>
          <p:cNvGrpSpPr/>
          <p:nvPr/>
        </p:nvGrpSpPr>
        <p:grpSpPr>
          <a:xfrm rot="-531126">
            <a:off x="96260" y="495943"/>
            <a:ext cx="1082764" cy="889891"/>
            <a:chOff x="-1332859" y="1178876"/>
            <a:chExt cx="1149900" cy="1149900"/>
          </a:xfrm>
        </p:grpSpPr>
        <p:sp>
          <p:nvSpPr>
            <p:cNvPr id="378" name="Google Shape;378;p32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70100" tIns="70100" rIns="70100" bIns="70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-1069494" y="1466133"/>
              <a:ext cx="623187" cy="575380"/>
            </a:xfrm>
            <a:custGeom>
              <a:avLst/>
              <a:gdLst/>
              <a:ahLst/>
              <a:cxnLst/>
              <a:rect l="l" t="t" r="r" b="b"/>
              <a:pathLst>
                <a:path w="19423" h="17933" extrusionOk="0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0100" tIns="70100" rIns="70100" bIns="70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2"/>
          <p:cNvGrpSpPr/>
          <p:nvPr/>
        </p:nvGrpSpPr>
        <p:grpSpPr>
          <a:xfrm>
            <a:off x="649462" y="-25897"/>
            <a:ext cx="1089530" cy="881858"/>
            <a:chOff x="783766" y="1851351"/>
            <a:chExt cx="1149900" cy="1149900"/>
          </a:xfrm>
        </p:grpSpPr>
        <p:sp>
          <p:nvSpPr>
            <p:cNvPr id="381" name="Google Shape;381;p32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70100" tIns="70100" rIns="70100" bIns="701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32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83" name="Google Shape;383;p32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0100" tIns="70100" rIns="70100" bIns="70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0100" tIns="70100" rIns="70100" bIns="70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0100" tIns="70100" rIns="70100" bIns="70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0100" tIns="70100" rIns="70100" bIns="701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7" name="Google Shape;387;p32"/>
          <p:cNvGrpSpPr/>
          <p:nvPr/>
        </p:nvGrpSpPr>
        <p:grpSpPr>
          <a:xfrm rot="-671100">
            <a:off x="8142869" y="4289863"/>
            <a:ext cx="879123" cy="879123"/>
            <a:chOff x="8293697" y="1996790"/>
            <a:chExt cx="1149900" cy="1149900"/>
          </a:xfrm>
        </p:grpSpPr>
        <p:sp>
          <p:nvSpPr>
            <p:cNvPr id="388" name="Google Shape;388;p32"/>
            <p:cNvSpPr/>
            <p:nvPr/>
          </p:nvSpPr>
          <p:spPr>
            <a:xfrm>
              <a:off x="8293697" y="1996790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9900" tIns="69900" rIns="69900" bIns="69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" name="Google Shape;389;p32"/>
            <p:cNvGrpSpPr/>
            <p:nvPr/>
          </p:nvGrpSpPr>
          <p:grpSpPr>
            <a:xfrm>
              <a:off x="8545723" y="2266160"/>
              <a:ext cx="646109" cy="611145"/>
              <a:chOff x="6192988" y="1236625"/>
              <a:chExt cx="475500" cy="448975"/>
            </a:xfrm>
          </p:grpSpPr>
          <p:sp>
            <p:nvSpPr>
              <p:cNvPr id="390" name="Google Shape;390;p32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17959" extrusionOk="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02" extrusionOk="0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4" name="Google Shape;394;p32"/>
          <p:cNvGrpSpPr/>
          <p:nvPr/>
        </p:nvGrpSpPr>
        <p:grpSpPr>
          <a:xfrm rot="-679831">
            <a:off x="8518403" y="3796088"/>
            <a:ext cx="879099" cy="879099"/>
            <a:chOff x="9124422" y="2568890"/>
            <a:chExt cx="1149900" cy="1149900"/>
          </a:xfrm>
        </p:grpSpPr>
        <p:sp>
          <p:nvSpPr>
            <p:cNvPr id="395" name="Google Shape;395;p32"/>
            <p:cNvSpPr/>
            <p:nvPr/>
          </p:nvSpPr>
          <p:spPr>
            <a:xfrm>
              <a:off x="9124422" y="2568890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9900" tIns="69900" rIns="69900" bIns="69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32"/>
            <p:cNvGrpSpPr/>
            <p:nvPr/>
          </p:nvGrpSpPr>
          <p:grpSpPr>
            <a:xfrm>
              <a:off x="9411610" y="2856126"/>
              <a:ext cx="575456" cy="575424"/>
              <a:chOff x="5477988" y="1236975"/>
              <a:chExt cx="448000" cy="447975"/>
            </a:xfrm>
          </p:grpSpPr>
          <p:sp>
            <p:nvSpPr>
              <p:cNvPr id="397" name="Google Shape;397;p32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avLst/>
                <a:gdLst/>
                <a:ahLst/>
                <a:cxnLst/>
                <a:rect l="l" t="t" r="r" b="b"/>
                <a:pathLst>
                  <a:path w="17920" h="17919" extrusionOk="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13654" extrusionOk="0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147" extrusionOk="0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9900" tIns="69900" rIns="69900" bIns="69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Jost"/>
                <a:ea typeface="Jost"/>
                <a:cs typeface="Jost"/>
                <a:sym typeface="Jost"/>
              </a:rPr>
              <a:t>BASIC LOGIC Implementation</a:t>
            </a:r>
            <a:endParaRPr b="1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11" name="Google Shape;411;p33"/>
          <p:cNvSpPr txBox="1">
            <a:spLocks noGrp="1"/>
          </p:cNvSpPr>
          <p:nvPr>
            <p:ph type="subTitle" idx="1"/>
          </p:nvPr>
        </p:nvSpPr>
        <p:spPr>
          <a:xfrm flipH="1">
            <a:off x="714050" y="1089450"/>
            <a:ext cx="7750200" cy="389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 Interaction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 control for the AC: increase/decrease target temperature and refresh display in real-time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Toggle switches for the light strip and desk lamp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Display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using test/placeholder data; will connect to actual MQTT or sensor data in the future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MIT App Inventor block logic to control screen display and variable updates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Structure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screen contains all primary controls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areas and popups are managed via screen switching or visual components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700"/>
          </a:p>
        </p:txBody>
      </p:sp>
      <p:cxnSp>
        <p:nvCxnSpPr>
          <p:cNvPr id="412" name="Google Shape;412;p33"/>
          <p:cNvCxnSpPr/>
          <p:nvPr/>
        </p:nvCxnSpPr>
        <p:spPr>
          <a:xfrm>
            <a:off x="2376300" y="1002750"/>
            <a:ext cx="4029000" cy="3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33"/>
          <p:cNvSpPr txBox="1"/>
          <p:nvPr/>
        </p:nvSpPr>
        <p:spPr>
          <a:xfrm rot="-457733" flipH="1">
            <a:off x="-247136" y="264239"/>
            <a:ext cx="1459821" cy="43832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Cloud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grpSp>
        <p:nvGrpSpPr>
          <p:cNvPr id="414" name="Google Shape;414;p33"/>
          <p:cNvGrpSpPr/>
          <p:nvPr/>
        </p:nvGrpSpPr>
        <p:grpSpPr>
          <a:xfrm>
            <a:off x="7904861" y="4006371"/>
            <a:ext cx="1416000" cy="1416000"/>
            <a:chOff x="650786" y="1718296"/>
            <a:chExt cx="1416000" cy="1416000"/>
          </a:xfrm>
        </p:grpSpPr>
        <p:sp>
          <p:nvSpPr>
            <p:cNvPr id="415" name="Google Shape;415;p33"/>
            <p:cNvSpPr/>
            <p:nvPr/>
          </p:nvSpPr>
          <p:spPr>
            <a:xfrm rot="932455">
              <a:off x="783815" y="1851325"/>
              <a:ext cx="1149943" cy="114994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33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417" name="Google Shape;417;p33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Cloud Computing Workshop by Slidesgo">
  <a:themeElements>
    <a:clrScheme name="Simple Light">
      <a:dk1>
        <a:srgbClr val="F57474"/>
      </a:dk1>
      <a:lt1>
        <a:srgbClr val="F9D923"/>
      </a:lt1>
      <a:dk2>
        <a:srgbClr val="36AE7C"/>
      </a:dk2>
      <a:lt2>
        <a:srgbClr val="187498"/>
      </a:lt2>
      <a:accent1>
        <a:srgbClr val="06253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25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Macintosh PowerPoint</Application>
  <PresentationFormat>On-screen Show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Jost SemiBold</vt:lpstr>
      <vt:lpstr>Arial</vt:lpstr>
      <vt:lpstr>Times New Roman</vt:lpstr>
      <vt:lpstr>Montserrat</vt:lpstr>
      <vt:lpstr>Jost</vt:lpstr>
      <vt:lpstr>Introduction to Cloud Computing Workshop by Slidesgo</vt:lpstr>
      <vt:lpstr>Smart Home Control UI Based on MIT App Inventor</vt:lpstr>
      <vt:lpstr>Table of contents</vt:lpstr>
      <vt:lpstr>Sprint Background &amp; Goals</vt:lpstr>
      <vt:lpstr>Background</vt:lpstr>
      <vt:lpstr>Sprint Goals</vt:lpstr>
      <vt:lpstr>Expected Deliverables</vt:lpstr>
      <vt:lpstr>Sprint Review</vt:lpstr>
      <vt:lpstr>UI Design</vt:lpstr>
      <vt:lpstr>BASIC LOGIC Implementation</vt:lpstr>
      <vt:lpstr>Achievements</vt:lpstr>
      <vt:lpstr>ISSUES &amp; Lessons Learned</vt:lpstr>
      <vt:lpstr>PowerPoint Presentation</vt:lpstr>
      <vt:lpstr>Interim Sprint Summary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HRISHIKESH SIDHARTH Alikatte</cp:lastModifiedBy>
  <cp:revision>1</cp:revision>
  <dcterms:modified xsi:type="dcterms:W3CDTF">2025-03-26T08:13:45Z</dcterms:modified>
</cp:coreProperties>
</file>