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59" d="100"/>
          <a:sy n="59" d="100"/>
        </p:scale>
        <p:origin x="5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C712-9740-4B48-832A-35B1B56127D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E6925-8ECB-4F00-900A-11EA5716F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E6925-8ECB-4F00-900A-11EA5716F8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979" y="1"/>
            <a:ext cx="12272350" cy="69042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332477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30272" y="626770"/>
            <a:ext cx="3132328" cy="770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FFFFFF"/>
                </a:solidFill>
                <a:latin typeface="Verdana"/>
                <a:cs typeface="Verdana"/>
              </a:rPr>
              <a:t>                                                              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lang="en-IN"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n-IN" sz="12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lang="en-IN" sz="12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12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lang="en-IN" sz="12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2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lang="en-IN" sz="12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IN" sz="12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12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IN" sz="12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2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lang="en-IN" sz="1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en-IN" sz="12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lang="en-IN" sz="12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131" y="1542631"/>
            <a:ext cx="483595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PADALKAR.HRISHIKESH-PRATAP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4" y="2432812"/>
            <a:ext cx="3243377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4" y="3390330"/>
            <a:ext cx="2778557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lang="en-IN" sz="1000" spc="30" dirty="0">
                <a:latin typeface="Verdana"/>
                <a:cs typeface="Verdana"/>
              </a:rPr>
              <a:t>Knowledge of </a:t>
            </a:r>
            <a:r>
              <a:rPr sz="11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36558" y="397267"/>
            <a:ext cx="503809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HRISHIKESH PRATAP PADALKAR</a:t>
            </a: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23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7083386160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05940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2" name="Picture 21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04458B50-638B-4AC5-8D72-2E88B58819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7" y="172474"/>
            <a:ext cx="1748410" cy="20492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object 6">
            <a:extLst>
              <a:ext uri="{FF2B5EF4-FFF2-40B4-BE49-F238E27FC236}">
                <a16:creationId xmlns:a16="http://schemas.microsoft.com/office/drawing/2014/main" id="{3C393FB8-19CD-48AF-B266-8D323C630473}"/>
              </a:ext>
            </a:extLst>
          </p:cNvPr>
          <p:cNvSpPr txBox="1"/>
          <p:nvPr/>
        </p:nvSpPr>
        <p:spPr>
          <a:xfrm>
            <a:off x="9386696" y="168301"/>
            <a:ext cx="2805304" cy="220060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8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Education</a:t>
            </a:r>
            <a:r>
              <a:rPr sz="1200" b="1" spc="-3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5240" marR="327660">
              <a:lnSpc>
                <a:spcPts val="1970"/>
              </a:lnSpc>
              <a:spcBef>
                <a:spcPts val="6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</a:t>
            </a:r>
            <a:r>
              <a:rPr sz="1000" spc="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Automobile Engineering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2021</a:t>
            </a:r>
            <a:endParaRPr sz="1000" dirty="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Skills</a:t>
            </a:r>
            <a:endParaRPr sz="1200" dirty="0">
              <a:latin typeface="Verdana"/>
              <a:cs typeface="Verdana"/>
            </a:endParaRPr>
          </a:p>
          <a:p>
            <a:pPr marL="154305" indent="-14224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154940" algn="l"/>
              </a:tabLst>
            </a:pPr>
            <a:r>
              <a:rPr sz="1000" spc="-5" dirty="0">
                <a:latin typeface="Verdana"/>
                <a:cs typeface="Verdana"/>
              </a:rPr>
              <a:t>Core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</a:t>
            </a:r>
            <a:endParaRPr sz="1000" dirty="0">
              <a:latin typeface="Verdana"/>
              <a:cs typeface="Verdana"/>
            </a:endParaRPr>
          </a:p>
          <a:p>
            <a:pPr marL="186055" indent="-173990">
              <a:lnSpc>
                <a:spcPts val="1160"/>
              </a:lnSpc>
              <a:spcBef>
                <a:spcPts val="265"/>
              </a:spcBef>
              <a:buFont typeface="Wingdings"/>
              <a:buChar char=""/>
              <a:tabLst>
                <a:tab pos="186690" algn="l"/>
              </a:tabLst>
            </a:pPr>
            <a:r>
              <a:rPr sz="1000" spc="-5" dirty="0">
                <a:latin typeface="Verdana"/>
                <a:cs typeface="Verdana"/>
              </a:rPr>
              <a:t>React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  <a:p>
            <a:pPr marL="154305" indent="-140970">
              <a:lnSpc>
                <a:spcPts val="1160"/>
              </a:lnSpc>
              <a:buFont typeface="Wingdings"/>
              <a:buChar char=""/>
              <a:tabLst>
                <a:tab pos="154940" algn="l"/>
              </a:tabLst>
            </a:pPr>
            <a:r>
              <a:rPr sz="1000" spc="-5" dirty="0"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87960" indent="-173990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187960" algn="l"/>
              </a:tabLst>
            </a:pPr>
            <a:r>
              <a:rPr sz="1000" spc="-40" dirty="0">
                <a:latin typeface="Verdana"/>
                <a:cs typeface="Verdana"/>
              </a:rPr>
              <a:t>S</a:t>
            </a:r>
            <a:r>
              <a:rPr sz="1000" spc="-30" dirty="0">
                <a:latin typeface="Verdana"/>
                <a:cs typeface="Verdana"/>
              </a:rPr>
              <a:t>pr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40" dirty="0">
                <a:latin typeface="Verdana"/>
                <a:cs typeface="Verdana"/>
              </a:rPr>
              <a:t>n</a:t>
            </a:r>
            <a:r>
              <a:rPr sz="1000" spc="-50" dirty="0">
                <a:latin typeface="Verdana"/>
                <a:cs typeface="Verdana"/>
              </a:rPr>
              <a:t>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Boot</a:t>
            </a:r>
            <a:endParaRPr sz="1000" dirty="0">
              <a:latin typeface="Verdana"/>
              <a:cs typeface="Verdana"/>
            </a:endParaRPr>
          </a:p>
          <a:p>
            <a:pPr marL="189230" indent="-175895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189865" algn="l"/>
              </a:tabLst>
            </a:pPr>
            <a:r>
              <a:rPr sz="1000" spc="-40" dirty="0">
                <a:latin typeface="Verdana"/>
                <a:cs typeface="Verdana"/>
              </a:rPr>
              <a:t>S</a:t>
            </a:r>
            <a:r>
              <a:rPr sz="1000" spc="-30" dirty="0">
                <a:latin typeface="Verdana"/>
                <a:cs typeface="Verdana"/>
              </a:rPr>
              <a:t>pr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40" dirty="0">
                <a:latin typeface="Verdana"/>
                <a:cs typeface="Verdana"/>
              </a:rPr>
              <a:t>n</a:t>
            </a:r>
            <a:r>
              <a:rPr sz="1000" spc="-50" dirty="0">
                <a:latin typeface="Verdana"/>
                <a:cs typeface="Verdana"/>
              </a:rPr>
              <a:t>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M</a:t>
            </a:r>
            <a:r>
              <a:rPr sz="1000" spc="-40" dirty="0">
                <a:latin typeface="Verdana"/>
                <a:cs typeface="Verdana"/>
              </a:rPr>
              <a:t>V</a:t>
            </a:r>
            <a:r>
              <a:rPr sz="1000" spc="-55" dirty="0">
                <a:latin typeface="Verdana"/>
                <a:cs typeface="Verdana"/>
              </a:rPr>
              <a:t>C</a:t>
            </a:r>
            <a:endParaRPr sz="1000" dirty="0">
              <a:latin typeface="Verdana"/>
              <a:cs typeface="Verdana"/>
            </a:endParaRPr>
          </a:p>
          <a:p>
            <a:pPr marL="189230" indent="-17589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189865" algn="l"/>
              </a:tabLst>
            </a:pP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de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CA3551-5BAD-436F-A4C0-ED7EE2F01412}"/>
              </a:ext>
            </a:extLst>
          </p:cNvPr>
          <p:cNvSpPr txBox="1"/>
          <p:nvPr/>
        </p:nvSpPr>
        <p:spPr>
          <a:xfrm>
            <a:off x="9296400" y="2451061"/>
            <a:ext cx="3891089" cy="176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Backend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35" dirty="0">
                <a:latin typeface="Verdana"/>
                <a:cs typeface="Verdana"/>
              </a:rPr>
              <a:t>Spring</a:t>
            </a:r>
            <a:r>
              <a:rPr lang="en-IN" sz="1100" spc="55" dirty="0">
                <a:latin typeface="Verdana"/>
                <a:cs typeface="Verdana"/>
              </a:rPr>
              <a:t> </a:t>
            </a:r>
            <a:r>
              <a:rPr lang="en-IN" sz="1100" spc="-40" dirty="0">
                <a:latin typeface="Verdana"/>
                <a:cs typeface="Verdana"/>
              </a:rPr>
              <a:t>Boot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35" dirty="0">
                <a:latin typeface="Verdana"/>
                <a:cs typeface="Verdana"/>
              </a:rPr>
              <a:t>Spring</a:t>
            </a:r>
            <a:r>
              <a:rPr lang="en-IN" sz="1100" spc="100" dirty="0">
                <a:latin typeface="Verdana"/>
                <a:cs typeface="Verdana"/>
              </a:rPr>
              <a:t> </a:t>
            </a:r>
            <a:r>
              <a:rPr lang="en-IN" sz="1100" spc="-50" dirty="0">
                <a:latin typeface="Verdana"/>
                <a:cs typeface="Verdana"/>
              </a:rPr>
              <a:t>MVC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REST-API</a:t>
            </a:r>
            <a:endParaRPr lang="en-IN" sz="1100" dirty="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  <a:spcBef>
                <a:spcPts val="695"/>
              </a:spcBef>
            </a:pP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Database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35" dirty="0">
                <a:latin typeface="Verdana"/>
                <a:cs typeface="Verdana"/>
              </a:rPr>
              <a:t>Postgres</a:t>
            </a:r>
            <a:r>
              <a:rPr lang="en-IN" sz="1100" spc="-40" dirty="0">
                <a:latin typeface="Verdana"/>
                <a:cs typeface="Verdana"/>
              </a:rPr>
              <a:t> </a:t>
            </a:r>
            <a:r>
              <a:rPr lang="en-IN" sz="1100" spc="-45" dirty="0">
                <a:latin typeface="Verdana"/>
                <a:cs typeface="Verdana"/>
              </a:rPr>
              <a:t>SQL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209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40" dirty="0">
                <a:latin typeface="Verdana"/>
                <a:cs typeface="Verdana"/>
              </a:rPr>
              <a:t>Mongodb</a:t>
            </a:r>
            <a:endParaRPr lang="en-IN" sz="1100" dirty="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  <a:spcBef>
                <a:spcPts val="875"/>
              </a:spcBef>
            </a:pPr>
            <a:r>
              <a:rPr lang="en-IN" sz="1100" b="1" spc="-5" dirty="0">
                <a:solidFill>
                  <a:srgbClr val="006CAC"/>
                </a:solidFill>
                <a:latin typeface="Verdana"/>
                <a:cs typeface="Verdana"/>
              </a:rPr>
              <a:t>W</a:t>
            </a: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lang="en-IN" sz="1100" b="1" spc="-5" dirty="0">
                <a:solidFill>
                  <a:srgbClr val="006CAC"/>
                </a:solidFill>
                <a:latin typeface="Verdana"/>
                <a:cs typeface="Verdana"/>
              </a:rPr>
              <a:t>b</a:t>
            </a:r>
            <a:r>
              <a:rPr lang="en-IN" sz="1100" b="1" spc="-3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lang="en-IN" sz="1100" b="1" spc="-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ec</a:t>
            </a:r>
            <a:r>
              <a:rPr lang="en-IN" sz="1100" b="1" spc="5" dirty="0">
                <a:solidFill>
                  <a:srgbClr val="006CAC"/>
                </a:solidFill>
                <a:latin typeface="Verdana"/>
                <a:cs typeface="Verdana"/>
              </a:rPr>
              <a:t>h</a:t>
            </a: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no</a:t>
            </a:r>
            <a:r>
              <a:rPr lang="en-IN" sz="1100" b="1" spc="-15" dirty="0">
                <a:solidFill>
                  <a:srgbClr val="006CAC"/>
                </a:solidFill>
                <a:latin typeface="Verdana"/>
                <a:cs typeface="Verdana"/>
              </a:rPr>
              <a:t>l</a:t>
            </a:r>
            <a:r>
              <a:rPr lang="en-IN" sz="1100" b="1" spc="5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g</a:t>
            </a:r>
            <a:r>
              <a:rPr lang="en-IN" sz="1100" b="1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lang="en-IN" sz="1100" b="1" spc="-10" dirty="0">
                <a:solidFill>
                  <a:srgbClr val="006CAC"/>
                </a:solidFill>
                <a:latin typeface="Verdana"/>
                <a:cs typeface="Verdana"/>
              </a:rPr>
              <a:t>es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01812F-B959-419E-B5C3-E3B453689D0D}"/>
              </a:ext>
            </a:extLst>
          </p:cNvPr>
          <p:cNvSpPr txBox="1"/>
          <p:nvPr/>
        </p:nvSpPr>
        <p:spPr>
          <a:xfrm>
            <a:off x="9296401" y="4169801"/>
            <a:ext cx="658360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HTML5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45" dirty="0">
                <a:latin typeface="Verdana"/>
                <a:cs typeface="Verdana"/>
              </a:rPr>
              <a:t>C</a:t>
            </a:r>
            <a:r>
              <a:rPr lang="en-IN" sz="1100" spc="-40" dirty="0">
                <a:latin typeface="Verdana"/>
                <a:cs typeface="Verdana"/>
              </a:rPr>
              <a:t>S</a:t>
            </a:r>
            <a:r>
              <a:rPr lang="en-IN" sz="1100" spc="-55" dirty="0">
                <a:latin typeface="Verdana"/>
                <a:cs typeface="Verdana"/>
              </a:rPr>
              <a:t>S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0" dirty="0">
                <a:latin typeface="Verdana"/>
                <a:cs typeface="Verdana"/>
              </a:rPr>
              <a:t>3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JavaSc</a:t>
            </a:r>
            <a:r>
              <a:rPr lang="en-IN" sz="1100" spc="-15" dirty="0">
                <a:latin typeface="Verdana"/>
                <a:cs typeface="Verdana"/>
              </a:rPr>
              <a:t>r</a:t>
            </a:r>
            <a:r>
              <a:rPr lang="en-IN" sz="1100" spc="-5" dirty="0">
                <a:latin typeface="Verdana"/>
                <a:cs typeface="Verdana"/>
              </a:rPr>
              <a:t>ipt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Bootstrap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EFABF-F9D6-42B8-848B-3A80AB36FC5D}"/>
              </a:ext>
            </a:extLst>
          </p:cNvPr>
          <p:cNvSpPr txBox="1"/>
          <p:nvPr/>
        </p:nvSpPr>
        <p:spPr>
          <a:xfrm>
            <a:off x="9296400" y="4908689"/>
            <a:ext cx="8035158" cy="14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>
              <a:lnSpc>
                <a:spcPct val="100000"/>
              </a:lnSpc>
              <a:spcBef>
                <a:spcPts val="409"/>
              </a:spcBef>
            </a:pPr>
            <a:r>
              <a:rPr lang="en-IN" sz="1100" b="1" spc="-5" dirty="0">
                <a:solidFill>
                  <a:srgbClr val="006CAC"/>
                </a:solidFill>
                <a:latin typeface="Verdana"/>
                <a:cs typeface="Verdana"/>
              </a:rPr>
              <a:t>Add-ons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GitHub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Maven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5" dirty="0">
                <a:latin typeface="Verdana"/>
                <a:cs typeface="Verdana"/>
              </a:rPr>
              <a:t>Postman</a:t>
            </a:r>
            <a:endParaRPr lang="en-IN" sz="1100" dirty="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  <a:spcBef>
                <a:spcPts val="290"/>
              </a:spcBef>
            </a:pPr>
            <a:r>
              <a:rPr lang="en-IN" sz="1100" b="1" spc="-5" dirty="0">
                <a:solidFill>
                  <a:srgbClr val="006CAC"/>
                </a:solidFill>
                <a:latin typeface="Verdana"/>
                <a:cs typeface="Verdana"/>
              </a:rPr>
              <a:t>Additional</a:t>
            </a:r>
            <a:r>
              <a:rPr lang="en-IN" sz="1100" b="1" spc="-6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lang="en-IN" sz="1100" b="1" spc="-5" dirty="0">
                <a:solidFill>
                  <a:srgbClr val="006CAC"/>
                </a:solidFill>
                <a:latin typeface="Verdana"/>
                <a:cs typeface="Verdana"/>
              </a:rPr>
              <a:t>Details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35" dirty="0">
                <a:latin typeface="Verdana"/>
                <a:cs typeface="Verdana"/>
              </a:rPr>
              <a:t>Excellent</a:t>
            </a:r>
            <a:r>
              <a:rPr lang="en-IN" sz="1100" spc="295" dirty="0">
                <a:latin typeface="Verdana"/>
                <a:cs typeface="Verdana"/>
              </a:rPr>
              <a:t> </a:t>
            </a:r>
            <a:r>
              <a:rPr lang="en-IN" sz="1100" spc="-40" dirty="0">
                <a:latin typeface="Verdana"/>
                <a:cs typeface="Verdana"/>
              </a:rPr>
              <a:t>Communication</a:t>
            </a:r>
            <a:r>
              <a:rPr lang="en-IN" sz="1100" spc="100" dirty="0">
                <a:latin typeface="Verdana"/>
                <a:cs typeface="Verdana"/>
              </a:rPr>
              <a:t> </a:t>
            </a:r>
            <a:r>
              <a:rPr lang="en-IN" sz="1100" spc="-30" dirty="0">
                <a:latin typeface="Verdana"/>
                <a:cs typeface="Verdana"/>
              </a:rPr>
              <a:t>Skills</a:t>
            </a:r>
            <a:endParaRPr lang="en-IN" sz="11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690" algn="l"/>
              </a:tabLst>
            </a:pPr>
            <a:r>
              <a:rPr lang="en-IN" sz="1100" spc="-20" dirty="0">
                <a:latin typeface="Verdana"/>
                <a:cs typeface="Verdana"/>
              </a:rPr>
              <a:t>L</a:t>
            </a:r>
            <a:r>
              <a:rPr lang="en-IN" sz="1100" spc="-15" dirty="0">
                <a:latin typeface="Verdana"/>
                <a:cs typeface="Verdana"/>
              </a:rPr>
              <a:t>e</a:t>
            </a:r>
            <a:r>
              <a:rPr lang="en-IN" sz="1100" spc="-20" dirty="0">
                <a:latin typeface="Verdana"/>
                <a:cs typeface="Verdana"/>
              </a:rPr>
              <a:t>a</a:t>
            </a:r>
            <a:r>
              <a:rPr lang="en-IN" sz="1100" spc="-15" dirty="0">
                <a:latin typeface="Verdana"/>
                <a:cs typeface="Verdana"/>
              </a:rPr>
              <a:t>de</a:t>
            </a:r>
            <a:r>
              <a:rPr lang="en-IN" sz="1100" spc="-10" dirty="0">
                <a:latin typeface="Verdana"/>
                <a:cs typeface="Verdana"/>
              </a:rPr>
              <a:t>r</a:t>
            </a:r>
            <a:r>
              <a:rPr lang="en-IN" sz="1100" spc="-20" dirty="0">
                <a:latin typeface="Verdana"/>
                <a:cs typeface="Verdana"/>
              </a:rPr>
              <a:t>s</a:t>
            </a:r>
            <a:r>
              <a:rPr lang="en-IN" sz="1100" spc="-15" dirty="0">
                <a:latin typeface="Verdana"/>
                <a:cs typeface="Verdana"/>
              </a:rPr>
              <a:t>hi</a:t>
            </a:r>
            <a:r>
              <a:rPr lang="en-IN" sz="1100" spc="-5" dirty="0">
                <a:latin typeface="Verdana"/>
                <a:cs typeface="Verdana"/>
              </a:rPr>
              <a:t>p</a:t>
            </a:r>
            <a:r>
              <a:rPr lang="en-IN" sz="1100" spc="-7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q</a:t>
            </a:r>
            <a:r>
              <a:rPr lang="en-IN" sz="1100" dirty="0">
                <a:latin typeface="Verdana"/>
                <a:cs typeface="Verdana"/>
              </a:rPr>
              <a:t>u</a:t>
            </a:r>
            <a:r>
              <a:rPr lang="en-IN" sz="1100" spc="-5" dirty="0">
                <a:latin typeface="Verdana"/>
                <a:cs typeface="Verdana"/>
              </a:rPr>
              <a:t>a</a:t>
            </a:r>
            <a:r>
              <a:rPr lang="en-IN" sz="1100" spc="-15" dirty="0">
                <a:latin typeface="Verdana"/>
                <a:cs typeface="Verdana"/>
              </a:rPr>
              <a:t>l</a:t>
            </a:r>
            <a:r>
              <a:rPr lang="en-IN" sz="1100" spc="-5" dirty="0">
                <a:latin typeface="Verdana"/>
                <a:cs typeface="Verdana"/>
              </a:rPr>
              <a:t>i</a:t>
            </a:r>
            <a:r>
              <a:rPr lang="en-IN" sz="1100" spc="-15" dirty="0">
                <a:latin typeface="Verdana"/>
                <a:cs typeface="Verdana"/>
              </a:rPr>
              <a:t>t</a:t>
            </a:r>
            <a:r>
              <a:rPr lang="en-IN" sz="1100" spc="-5" dirty="0">
                <a:latin typeface="Verdana"/>
                <a:cs typeface="Verdana"/>
              </a:rPr>
              <a:t>y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397E9-1EF9-4C2B-BE44-EC1F092CA127}"/>
              </a:ext>
            </a:extLst>
          </p:cNvPr>
          <p:cNvSpPr txBox="1"/>
          <p:nvPr/>
        </p:nvSpPr>
        <p:spPr>
          <a:xfrm>
            <a:off x="4644961" y="2808731"/>
            <a:ext cx="4619054" cy="2288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IN" sz="1100" b="1" spc="-5" dirty="0">
                <a:latin typeface="Verdana"/>
                <a:cs typeface="Verdana"/>
              </a:rPr>
              <a:t>Online</a:t>
            </a:r>
            <a:r>
              <a:rPr lang="en-IN" sz="1100" b="1" spc="-55" dirty="0">
                <a:latin typeface="Verdana"/>
                <a:cs typeface="Verdana"/>
              </a:rPr>
              <a:t> </a:t>
            </a:r>
            <a:r>
              <a:rPr lang="en-IN" sz="1100" b="1" spc="-5" dirty="0">
                <a:latin typeface="Verdana"/>
                <a:cs typeface="Verdana"/>
              </a:rPr>
              <a:t>Railway</a:t>
            </a:r>
            <a:r>
              <a:rPr lang="en-IN" sz="1100" b="1" dirty="0">
                <a:latin typeface="Verdana"/>
                <a:cs typeface="Verdana"/>
              </a:rPr>
              <a:t> </a:t>
            </a:r>
            <a:r>
              <a:rPr lang="en-IN" sz="1100" b="1" spc="-5" dirty="0">
                <a:latin typeface="Verdana"/>
                <a:cs typeface="Verdana"/>
              </a:rPr>
              <a:t>Reservation</a:t>
            </a:r>
            <a:r>
              <a:rPr lang="en-IN" sz="1100" b="1" spc="5" dirty="0">
                <a:latin typeface="Verdana"/>
                <a:cs typeface="Verdana"/>
              </a:rPr>
              <a:t> </a:t>
            </a:r>
            <a:r>
              <a:rPr lang="en-IN" sz="1100" b="1" spc="-5" dirty="0">
                <a:latin typeface="Verdana"/>
                <a:cs typeface="Verdana"/>
              </a:rPr>
              <a:t>System</a:t>
            </a:r>
            <a:r>
              <a:rPr lang="en-IN" sz="1100" b="1" spc="130" dirty="0">
                <a:latin typeface="Verdana"/>
                <a:cs typeface="Verdana"/>
              </a:rPr>
              <a:t> </a:t>
            </a:r>
            <a:r>
              <a:rPr lang="en-IN" sz="1100" b="1" spc="-5" dirty="0">
                <a:latin typeface="Verdana"/>
                <a:cs typeface="Verdana"/>
              </a:rPr>
              <a:t>Application</a:t>
            </a:r>
            <a:endParaRPr lang="en-IN" sz="1100" dirty="0">
              <a:latin typeface="Verdana"/>
              <a:cs typeface="Verdana"/>
            </a:endParaRPr>
          </a:p>
          <a:p>
            <a:pPr marL="12700" marR="31750">
              <a:lnSpc>
                <a:spcPct val="114300"/>
              </a:lnSpc>
              <a:spcBef>
                <a:spcPts val="885"/>
              </a:spcBef>
            </a:pPr>
            <a:r>
              <a:rPr lang="en-IN" sz="1100" spc="-5" dirty="0">
                <a:latin typeface="Verdana"/>
                <a:cs typeface="Verdana"/>
              </a:rPr>
              <a:t>Completed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end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to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end case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study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of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Online</a:t>
            </a:r>
            <a:r>
              <a:rPr lang="en-IN" sz="1100" spc="-1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Railway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Reservation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System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Application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using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Spring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boot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 React used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for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user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interface.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It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is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 </a:t>
            </a:r>
            <a:r>
              <a:rPr lang="en-IN" sz="1100" dirty="0">
                <a:latin typeface="Verdana"/>
                <a:cs typeface="Verdana"/>
              </a:rPr>
              <a:t>double-role </a:t>
            </a:r>
            <a:r>
              <a:rPr lang="en-IN" sz="1100" spc="-33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application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project</a:t>
            </a:r>
            <a:r>
              <a:rPr lang="en-IN" sz="1100" dirty="0">
                <a:latin typeface="Verdana"/>
                <a:cs typeface="Verdana"/>
              </a:rPr>
              <a:t> i.e. Admin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User,</a:t>
            </a:r>
            <a:r>
              <a:rPr lang="en-IN" sz="1100" dirty="0">
                <a:latin typeface="Verdana"/>
                <a:cs typeface="Verdana"/>
              </a:rPr>
              <a:t> where 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Admin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will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have the</a:t>
            </a:r>
            <a:r>
              <a:rPr lang="en-IN" sz="1100" dirty="0">
                <a:latin typeface="Verdana"/>
                <a:cs typeface="Verdana"/>
              </a:rPr>
              <a:t> main </a:t>
            </a:r>
            <a:r>
              <a:rPr lang="en-IN" sz="1100" spc="-5" dirty="0">
                <a:latin typeface="Verdana"/>
                <a:cs typeface="Verdana"/>
              </a:rPr>
              <a:t>control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over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the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system.</a:t>
            </a:r>
            <a:endParaRPr lang="en-IN" sz="1100" dirty="0">
              <a:latin typeface="Verdana"/>
              <a:cs typeface="Verdana"/>
            </a:endParaRPr>
          </a:p>
          <a:p>
            <a:pPr marL="12700" marR="53975">
              <a:lnSpc>
                <a:spcPct val="113999"/>
              </a:lnSpc>
            </a:pPr>
            <a:r>
              <a:rPr lang="en-IN" sz="1100" spc="-5" dirty="0">
                <a:latin typeface="Verdana"/>
                <a:cs typeface="Verdana"/>
              </a:rPr>
              <a:t>Admin</a:t>
            </a:r>
            <a:r>
              <a:rPr lang="en-IN" sz="1100" spc="1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will</a:t>
            </a:r>
            <a:r>
              <a:rPr lang="en-IN" sz="1100" spc="2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be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responsible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for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maintaining</a:t>
            </a:r>
            <a:r>
              <a:rPr lang="en-IN" sz="1100" spc="2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the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system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also,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keeping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check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on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the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availability</a:t>
            </a:r>
            <a:endParaRPr lang="en-IN" sz="1100" dirty="0">
              <a:latin typeface="Verdana"/>
              <a:cs typeface="Verdana"/>
            </a:endParaRPr>
          </a:p>
          <a:p>
            <a:pPr marL="12700" marR="192405">
              <a:lnSpc>
                <a:spcPct val="114300"/>
              </a:lnSpc>
              <a:spcBef>
                <a:spcPts val="5"/>
              </a:spcBef>
            </a:pPr>
            <a:r>
              <a:rPr lang="en-IN" sz="1100" spc="-5" dirty="0">
                <a:latin typeface="Verdana"/>
                <a:cs typeface="Verdana"/>
              </a:rPr>
              <a:t>of</a:t>
            </a:r>
            <a:r>
              <a:rPr lang="en-IN" sz="1100" spc="-1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trains,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updating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any details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related</a:t>
            </a:r>
            <a:r>
              <a:rPr lang="en-IN" sz="1100" dirty="0">
                <a:latin typeface="Verdana"/>
                <a:cs typeface="Verdana"/>
              </a:rPr>
              <a:t> to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the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reservation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system. </a:t>
            </a:r>
            <a:r>
              <a:rPr lang="en-IN" sz="1100" spc="-10" dirty="0">
                <a:latin typeface="Verdana"/>
                <a:cs typeface="Verdana"/>
              </a:rPr>
              <a:t>On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the other hand, Users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can </a:t>
            </a:r>
            <a:r>
              <a:rPr lang="en-IN" sz="1100" spc="-33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register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themselves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10" dirty="0">
                <a:latin typeface="Verdana"/>
                <a:cs typeface="Verdana"/>
              </a:rPr>
              <a:t>can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do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online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booking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of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trains.</a:t>
            </a:r>
            <a:endParaRPr lang="en-IN"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297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Verdana</vt:lpstr>
      <vt:lpstr>Wingdings</vt:lpstr>
      <vt:lpstr>Office Theme</vt:lpstr>
      <vt:lpstr>HRISHIKESH PRATAP PADALKAR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Hrishikesh Pratap, Padalkar</cp:lastModifiedBy>
  <cp:revision>19</cp:revision>
  <dcterms:created xsi:type="dcterms:W3CDTF">2022-06-20T15:56:31Z</dcterms:created>
  <dcterms:modified xsi:type="dcterms:W3CDTF">2022-12-16T04:50:55Z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