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Oi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DLkT9LeBWFub6OiTo5wi9P9wO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Oi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67c4ae35d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67c4ae3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Heapsort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25265E"/>
                </a:solidFill>
                <a:latin typeface="Arial"/>
                <a:ea typeface="Arial"/>
                <a:cs typeface="Arial"/>
                <a:sym typeface="Arial"/>
              </a:rPr>
              <a:t>Heap Sort</a:t>
            </a:r>
            <a:endParaRPr/>
          </a:p>
        </p:txBody>
      </p:sp>
      <p:grpSp>
        <p:nvGrpSpPr>
          <p:cNvPr id="155" name="Google Shape;155;p10"/>
          <p:cNvGrpSpPr/>
          <p:nvPr/>
        </p:nvGrpSpPr>
        <p:grpSpPr>
          <a:xfrm>
            <a:off x="838200" y="1827430"/>
            <a:ext cx="10515600" cy="4347726"/>
            <a:chOff x="0" y="1805"/>
            <a:chExt cx="10515600" cy="4347726"/>
          </a:xfrm>
        </p:grpSpPr>
        <p:sp>
          <p:nvSpPr>
            <p:cNvPr id="156" name="Google Shape;156;p10"/>
            <p:cNvSpPr/>
            <p:nvPr/>
          </p:nvSpPr>
          <p:spPr>
            <a:xfrm>
              <a:off x="0" y="1805"/>
              <a:ext cx="10515600" cy="91531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276881" y="207750"/>
              <a:ext cx="503420" cy="5034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1057183" y="1805"/>
              <a:ext cx="9458416" cy="915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0"/>
            <p:cNvSpPr txBox="1"/>
            <p:nvPr/>
          </p:nvSpPr>
          <p:spPr>
            <a:xfrm>
              <a:off x="1057183" y="1805"/>
              <a:ext cx="9458416" cy="915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850" lIns="96850" spcFirstLastPara="1" rIns="96850" wrap="square" tIns="96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Since the tree satisfies Max-Heap property, then the largest item is stored at the root node.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0" y="1145944"/>
              <a:ext cx="10515600" cy="91531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276881" y="1351889"/>
              <a:ext cx="503420" cy="5034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1057183" y="1145944"/>
              <a:ext cx="9458416" cy="915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0"/>
            <p:cNvSpPr txBox="1"/>
            <p:nvPr/>
          </p:nvSpPr>
          <p:spPr>
            <a:xfrm>
              <a:off x="1057183" y="1145944"/>
              <a:ext cx="9458416" cy="915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850" lIns="96850" spcFirstLastPara="1" rIns="96850" wrap="square" tIns="96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Swap:</a:t>
              </a: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the root element and the last array element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0" y="2290082"/>
              <a:ext cx="10515600" cy="91531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76881" y="2496027"/>
              <a:ext cx="503420" cy="50342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1057183" y="2290082"/>
              <a:ext cx="9458416" cy="915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0"/>
            <p:cNvSpPr txBox="1"/>
            <p:nvPr/>
          </p:nvSpPr>
          <p:spPr>
            <a:xfrm>
              <a:off x="1057183" y="2290082"/>
              <a:ext cx="9458416" cy="915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850" lIns="96850" spcFirstLastPara="1" rIns="96850" wrap="square" tIns="96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Remove:</a:t>
              </a: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Reduce the size of the heap by 1.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0" y="3434221"/>
              <a:ext cx="10515600" cy="91531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276881" y="3640166"/>
              <a:ext cx="503420" cy="50342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1057183" y="3434221"/>
              <a:ext cx="9458416" cy="915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0"/>
            <p:cNvSpPr txBox="1"/>
            <p:nvPr/>
          </p:nvSpPr>
          <p:spPr>
            <a:xfrm>
              <a:off x="1057183" y="3434221"/>
              <a:ext cx="9458416" cy="915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850" lIns="96850" spcFirstLastPara="1" rIns="96850" wrap="square" tIns="96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Heapify:</a:t>
              </a: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Heapify the root element again so that we have the highest element at root.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1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1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1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&#10;&#10;Description automatically generated" id="182" name="Google Shape;1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6123" y="643467"/>
            <a:ext cx="5272119" cy="499533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1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5930" y="5638800"/>
            <a:ext cx="5243053" cy="95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2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2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2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2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2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bubble chart&#10;&#10;Description automatically generated" id="195" name="Google Shape;1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202" y="643467"/>
            <a:ext cx="5083595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2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3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3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3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3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3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1555" y="643467"/>
            <a:ext cx="5848889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3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4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4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4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4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820" y="643467"/>
            <a:ext cx="5958359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4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15"/>
          <p:cNvCxnSpPr/>
          <p:nvPr/>
        </p:nvCxnSpPr>
        <p:spPr>
          <a:xfrm>
            <a:off x="4654296" y="1570814"/>
            <a:ext cx="0" cy="3710227"/>
          </a:xfrm>
          <a:prstGeom prst="straightConnector1">
            <a:avLst/>
          </a:prstGeom>
          <a:noFill/>
          <a:ln cap="flat" cmpd="sng" w="19050">
            <a:solidFill>
              <a:srgbClr val="FFBC5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6" name="Google Shape;2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595843"/>
            <a:ext cx="6181688" cy="16601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15"/>
          <p:cNvCxnSpPr/>
          <p:nvPr/>
        </p:nvCxnSpPr>
        <p:spPr>
          <a:xfrm>
            <a:off x="7549896" y="1573887"/>
            <a:ext cx="0" cy="3710227"/>
          </a:xfrm>
          <a:prstGeom prst="straightConnector1">
            <a:avLst/>
          </a:prstGeom>
          <a:noFill/>
          <a:ln cap="flat" cmpd="sng" w="19050">
            <a:solidFill>
              <a:srgbClr val="FFBC5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8" name="Google Shape;22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008" y="2753706"/>
            <a:ext cx="3299247" cy="134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67c4ae35d0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4" name="Google Shape;234;g167c4ae35d0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void heapify(int arr[], int n, int i) {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FFDDBE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// Find largest among root, left child and right child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int largest = i;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int </a:t>
            </a:r>
            <a:r>
              <a:rPr lang="en-US" sz="1050">
                <a:solidFill>
                  <a:srgbClr val="C678DD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D19A66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* i + </a:t>
            </a:r>
            <a:r>
              <a:rPr lang="en-US" sz="1050">
                <a:solidFill>
                  <a:srgbClr val="D19A66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int </a:t>
            </a:r>
            <a:r>
              <a:rPr lang="en-US" sz="1050">
                <a:solidFill>
                  <a:srgbClr val="C678DD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D19A66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* i + </a:t>
            </a:r>
            <a:r>
              <a:rPr lang="en-US" sz="1050">
                <a:solidFill>
                  <a:srgbClr val="D19A66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C678DD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C678DD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&lt; n &amp;&amp; arr[</a:t>
            </a:r>
            <a:r>
              <a:rPr lang="en-US" sz="1050">
                <a:solidFill>
                  <a:srgbClr val="C678DD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] &gt; arr[largest])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  largest = </a:t>
            </a:r>
            <a:r>
              <a:rPr lang="en-US" sz="1050">
                <a:solidFill>
                  <a:srgbClr val="C678DD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C678DD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C678DD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&lt; n &amp;&amp; arr[</a:t>
            </a:r>
            <a:r>
              <a:rPr lang="en-US" sz="1050">
                <a:solidFill>
                  <a:srgbClr val="C678DD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] &gt; arr[largest])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  largest = </a:t>
            </a:r>
            <a:r>
              <a:rPr lang="en-US" sz="1050">
                <a:solidFill>
                  <a:srgbClr val="C678DD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FFDDBE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// Swap and continue heapifying if root is not largest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678DD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(largest != i) {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E6C07B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(&amp;arr[i], &amp;arr[largest]);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    heapify(arr, n, largest);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/>
          <p:nvPr>
            <p:ph type="title"/>
          </p:nvPr>
        </p:nvSpPr>
        <p:spPr>
          <a:xfrm>
            <a:off x="640080" y="329184"/>
            <a:ext cx="6894576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0" lang="en-US" sz="4200">
                <a:latin typeface="Arial"/>
                <a:ea typeface="Arial"/>
                <a:cs typeface="Arial"/>
                <a:sym typeface="Arial"/>
              </a:rPr>
              <a:t>Relationship between Array Indexes and Tree Elements</a:t>
            </a:r>
            <a:endParaRPr sz="4200"/>
          </a:p>
        </p:txBody>
      </p:sp>
      <p:sp>
        <p:nvSpPr>
          <p:cNvPr id="92" name="Google Shape;92;p2"/>
          <p:cNvSpPr/>
          <p:nvPr/>
        </p:nvSpPr>
        <p:spPr>
          <a:xfrm>
            <a:off x="758952" y="2395728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640080" y="2706624"/>
            <a:ext cx="6894576" cy="3483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A complete binary tree has an interesting property that we can use to find the children and parents of any node.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If the index of any element in the array is </a:t>
            </a:r>
            <a:r>
              <a:rPr lang="en-US" sz="2200">
                <a:latin typeface="Oi"/>
                <a:ea typeface="Oi"/>
                <a:cs typeface="Oi"/>
                <a:sym typeface="Oi"/>
              </a:rPr>
              <a:t>i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the element in the index 2i+1 will become the left child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the element in the index 2i+2 will become the right child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Also, the parent of any element at index i is given by the lower bound of (i-1)/2.</a:t>
            </a:r>
            <a:endParaRPr sz="2200"/>
          </a:p>
        </p:txBody>
      </p:sp>
      <p:pic>
        <p:nvPicPr>
          <p:cNvPr descr="Diagram&#10;&#10;Description automatically generated with low confidence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0893" y="329183"/>
            <a:ext cx="3800109" cy="3429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endar&#10;&#10;Description automatically generated with medium confidence" id="95" name="Google Shape;9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3840" y="4539257"/>
            <a:ext cx="3995928" cy="125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>
            <p:ph type="title"/>
          </p:nvPr>
        </p:nvSpPr>
        <p:spPr>
          <a:xfrm>
            <a:off x="640080" y="329184"/>
            <a:ext cx="6894576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i="0" lang="en-US" sz="5400">
                <a:latin typeface="Arial"/>
                <a:ea typeface="Arial"/>
                <a:cs typeface="Arial"/>
                <a:sym typeface="Arial"/>
              </a:rPr>
              <a:t>Heap Data Structure</a:t>
            </a:r>
            <a:endParaRPr sz="5400"/>
          </a:p>
        </p:txBody>
      </p:sp>
      <p:sp>
        <p:nvSpPr>
          <p:cNvPr id="102" name="Google Shape;102;p3"/>
          <p:cNvSpPr/>
          <p:nvPr/>
        </p:nvSpPr>
        <p:spPr>
          <a:xfrm>
            <a:off x="758952" y="2395728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640080" y="2706624"/>
            <a:ext cx="6894576" cy="3483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Heap is a special tree-based data 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A binary tree is said to follow a heap data structure if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it is a complete binary tree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All nodes in the tree follow the property that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hey are greater than their children : Max-Heap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Or all nodes are smaller than their children : Min-Heap</a:t>
            </a:r>
            <a:endParaRPr sz="2200"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6358" y="329183"/>
            <a:ext cx="2829179" cy="342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52674" y="4079193"/>
            <a:ext cx="2018259" cy="2176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What is </a:t>
            </a:r>
            <a:r>
              <a:rPr b="1" lang="en-US" sz="54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i="0" lang="en-US" sz="5400">
                <a:latin typeface="Arial"/>
                <a:ea typeface="Arial"/>
                <a:cs typeface="Arial"/>
                <a:sym typeface="Arial"/>
              </a:rPr>
              <a:t>eapify</a:t>
            </a:r>
            <a:endParaRPr sz="5400"/>
          </a:p>
        </p:txBody>
      </p:sp>
      <p:sp>
        <p:nvSpPr>
          <p:cNvPr id="112" name="Google Shape;112;p4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Heapify is </a:t>
            </a:r>
            <a:r>
              <a:rPr b="1" i="0" lang="en-US" sz="2200">
                <a:latin typeface="arial"/>
                <a:ea typeface="arial"/>
                <a:cs typeface="arial"/>
                <a:sym typeface="arial"/>
              </a:rPr>
              <a:t>the process of creating a heap data structure from a binary tree</a:t>
            </a: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descr="Chart, bubble chart&#10;&#10;Description automatically generated"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296" y="1029957"/>
            <a:ext cx="6903720" cy="4798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C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&#10;&#10;Description automatically generated"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511" y="643467"/>
            <a:ext cx="6592978" cy="5571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/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>
            <p:ph type="title"/>
          </p:nvPr>
        </p:nvSpPr>
        <p:spPr>
          <a:xfrm>
            <a:off x="838200" y="171162"/>
            <a:ext cx="2840182" cy="2371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i="0"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Max-Heapify Operation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7933" y="848666"/>
            <a:ext cx="7347537" cy="5161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Building </a:t>
            </a:r>
            <a:r>
              <a:rPr b="1" i="0" lang="en-US">
                <a:solidFill>
                  <a:srgbClr val="25265E"/>
                </a:solidFill>
                <a:latin typeface="Arial"/>
                <a:ea typeface="Arial"/>
                <a:cs typeface="Arial"/>
                <a:sym typeface="Arial"/>
              </a:rPr>
              <a:t>max-heap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To build a max-heap from any tree, we can thus start heapifying each sub-tree from the bottom up and end up to the root element.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Start our algorithm with a node that is at the lowest level of the tree and has children node (n/2 - 1)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Continue this process and make sure all the subtrees are following the max-heap property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840" y="4757999"/>
            <a:ext cx="6865959" cy="141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574" y="2747327"/>
            <a:ext cx="3931065" cy="1820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6458" y="152230"/>
            <a:ext cx="5078582" cy="321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9851" y="3610874"/>
            <a:ext cx="3236602" cy="3177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8339" y="152400"/>
            <a:ext cx="5473981" cy="381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8340" y="3947356"/>
            <a:ext cx="5504358" cy="2787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2022-02-27T01:53:11Z</dcterms:created>
  <dc:creator>Shrinivas Dudhani</dc:creator>
</cp:coreProperties>
</file>