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7903F4-069A-428B-B5E4-D514F7DF6DE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0B1C34C-796F-47CA-A666-27BCEE73BB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Importing the dataset.</a:t>
          </a:r>
          <a:endParaRPr lang="en-US"/>
        </a:p>
      </dgm:t>
    </dgm:pt>
    <dgm:pt modelId="{2D87EC17-4365-4414-AC4E-DA97AEF8A805}" type="parTrans" cxnId="{C4C236FF-B36A-4C16-AC43-64E2178443DF}">
      <dgm:prSet/>
      <dgm:spPr/>
      <dgm:t>
        <a:bodyPr/>
        <a:lstStyle/>
        <a:p>
          <a:endParaRPr lang="en-US"/>
        </a:p>
      </dgm:t>
    </dgm:pt>
    <dgm:pt modelId="{CE132F09-F598-453A-8DDF-C0840F0F1FF6}" type="sibTrans" cxnId="{C4C236FF-B36A-4C16-AC43-64E2178443DF}">
      <dgm:prSet/>
      <dgm:spPr/>
      <dgm:t>
        <a:bodyPr/>
        <a:lstStyle/>
        <a:p>
          <a:endParaRPr lang="en-US"/>
        </a:p>
      </dgm:t>
    </dgm:pt>
    <dgm:pt modelId="{CC690B7A-FB62-43AC-8686-14EE9E16D3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Visualizing the Data</a:t>
          </a:r>
          <a:endParaRPr lang="en-US" dirty="0"/>
        </a:p>
      </dgm:t>
    </dgm:pt>
    <dgm:pt modelId="{6F71BD02-B8EE-49A2-9324-B89DA30136E7}" type="parTrans" cxnId="{ACE4BBEF-2B32-407F-974F-E6962671D24A}">
      <dgm:prSet/>
      <dgm:spPr/>
      <dgm:t>
        <a:bodyPr/>
        <a:lstStyle/>
        <a:p>
          <a:endParaRPr lang="en-US"/>
        </a:p>
      </dgm:t>
    </dgm:pt>
    <dgm:pt modelId="{51DAEADE-FAA3-4037-9D04-9CC219649D66}" type="sibTrans" cxnId="{ACE4BBEF-2B32-407F-974F-E6962671D24A}">
      <dgm:prSet/>
      <dgm:spPr/>
      <dgm:t>
        <a:bodyPr/>
        <a:lstStyle/>
        <a:p>
          <a:endParaRPr lang="en-US"/>
        </a:p>
      </dgm:t>
    </dgm:pt>
    <dgm:pt modelId="{893F4A67-FEE4-4E9C-B315-5B7C62A3FB9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Data Cleaning</a:t>
          </a:r>
          <a:endParaRPr lang="en-US"/>
        </a:p>
      </dgm:t>
    </dgm:pt>
    <dgm:pt modelId="{83BF2794-C426-4906-AF56-FBDC27DC7EF9}" type="parTrans" cxnId="{5E620882-CCCD-47CD-9641-8E695C920F2C}">
      <dgm:prSet/>
      <dgm:spPr/>
      <dgm:t>
        <a:bodyPr/>
        <a:lstStyle/>
        <a:p>
          <a:endParaRPr lang="en-US"/>
        </a:p>
      </dgm:t>
    </dgm:pt>
    <dgm:pt modelId="{AC418436-A430-41F0-9894-7F5DB2034F44}" type="sibTrans" cxnId="{5E620882-CCCD-47CD-9641-8E695C920F2C}">
      <dgm:prSet/>
      <dgm:spPr/>
      <dgm:t>
        <a:bodyPr/>
        <a:lstStyle/>
        <a:p>
          <a:endParaRPr lang="en-US"/>
        </a:p>
      </dgm:t>
    </dgm:pt>
    <dgm:pt modelId="{28AF311F-DEB9-4F9F-AF5C-32C1DE6C093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Building the Model and Training it</a:t>
          </a:r>
          <a:endParaRPr lang="en-US" dirty="0"/>
        </a:p>
      </dgm:t>
    </dgm:pt>
    <dgm:pt modelId="{07E6ADA4-F09A-4BA5-A35C-7802E85310EF}" type="parTrans" cxnId="{E4117F50-D2FE-4F4F-A59F-5924A43DC668}">
      <dgm:prSet/>
      <dgm:spPr/>
      <dgm:t>
        <a:bodyPr/>
        <a:lstStyle/>
        <a:p>
          <a:endParaRPr lang="en-US"/>
        </a:p>
      </dgm:t>
    </dgm:pt>
    <dgm:pt modelId="{1B8CD1B9-CD7C-4C59-B7BE-67B14519799F}" type="sibTrans" cxnId="{E4117F50-D2FE-4F4F-A59F-5924A43DC668}">
      <dgm:prSet/>
      <dgm:spPr/>
      <dgm:t>
        <a:bodyPr/>
        <a:lstStyle/>
        <a:p>
          <a:endParaRPr lang="en-US"/>
        </a:p>
      </dgm:t>
    </dgm:pt>
    <dgm:pt modelId="{292F7BBE-57F3-4C35-864E-5A78C408E2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Making Predictions on Unseen Data</a:t>
          </a:r>
          <a:endParaRPr lang="en-US" dirty="0"/>
        </a:p>
      </dgm:t>
    </dgm:pt>
    <dgm:pt modelId="{15EC6728-FA7F-4E10-B0EA-EB1E1D1F039D}" type="parTrans" cxnId="{E5528D79-9167-4B52-92BC-B6256EFFD556}">
      <dgm:prSet/>
      <dgm:spPr/>
      <dgm:t>
        <a:bodyPr/>
        <a:lstStyle/>
        <a:p>
          <a:endParaRPr lang="en-US"/>
        </a:p>
      </dgm:t>
    </dgm:pt>
    <dgm:pt modelId="{B5552CCE-26FC-48C7-BE41-B41AF2F4DD78}" type="sibTrans" cxnId="{E5528D79-9167-4B52-92BC-B6256EFFD556}">
      <dgm:prSet/>
      <dgm:spPr/>
      <dgm:t>
        <a:bodyPr/>
        <a:lstStyle/>
        <a:p>
          <a:endParaRPr lang="en-US"/>
        </a:p>
      </dgm:t>
    </dgm:pt>
    <dgm:pt modelId="{351B7259-8644-4DCB-9736-9BAF51ED9F58}" type="pres">
      <dgm:prSet presAssocID="{557903F4-069A-428B-B5E4-D514F7DF6DEA}" presName="root" presStyleCnt="0">
        <dgm:presLayoutVars>
          <dgm:dir/>
          <dgm:resizeHandles val="exact"/>
        </dgm:presLayoutVars>
      </dgm:prSet>
      <dgm:spPr/>
    </dgm:pt>
    <dgm:pt modelId="{74808DAE-525C-4E0E-BE48-85429D75C7B2}" type="pres">
      <dgm:prSet presAssocID="{90B1C34C-796F-47CA-A666-27BCEE73BBAA}" presName="compNode" presStyleCnt="0"/>
      <dgm:spPr/>
    </dgm:pt>
    <dgm:pt modelId="{45675EF6-5799-4A46-9D2F-4E384AFE5DEC}" type="pres">
      <dgm:prSet presAssocID="{90B1C34C-796F-47CA-A666-27BCEE73BBAA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90A703E-BBDA-4660-B841-C4210561E85B}" type="pres">
      <dgm:prSet presAssocID="{90B1C34C-796F-47CA-A666-27BCEE73BBA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9C28CDF-4D34-4F1C-885C-244854195E54}" type="pres">
      <dgm:prSet presAssocID="{90B1C34C-796F-47CA-A666-27BCEE73BBAA}" presName="spaceRect" presStyleCnt="0"/>
      <dgm:spPr/>
    </dgm:pt>
    <dgm:pt modelId="{490333E0-B618-4B93-B6E5-E1A53AE114B8}" type="pres">
      <dgm:prSet presAssocID="{90B1C34C-796F-47CA-A666-27BCEE73BBAA}" presName="textRect" presStyleLbl="revTx" presStyleIdx="0" presStyleCnt="5">
        <dgm:presLayoutVars>
          <dgm:chMax val="1"/>
          <dgm:chPref val="1"/>
        </dgm:presLayoutVars>
      </dgm:prSet>
      <dgm:spPr/>
    </dgm:pt>
    <dgm:pt modelId="{7E3A87A0-5657-41F4-B308-02978E2BD9C7}" type="pres">
      <dgm:prSet presAssocID="{CE132F09-F598-453A-8DDF-C0840F0F1FF6}" presName="sibTrans" presStyleCnt="0"/>
      <dgm:spPr/>
    </dgm:pt>
    <dgm:pt modelId="{E8A98B41-DFBE-4935-989E-01E87A90518C}" type="pres">
      <dgm:prSet presAssocID="{CC690B7A-FB62-43AC-8686-14EE9E16D39E}" presName="compNode" presStyleCnt="0"/>
      <dgm:spPr/>
    </dgm:pt>
    <dgm:pt modelId="{81324342-527C-4815-8C46-877D39749F61}" type="pres">
      <dgm:prSet presAssocID="{CC690B7A-FB62-43AC-8686-14EE9E16D39E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1FC9675-E218-4C16-9466-8E0FC6504EDF}" type="pres">
      <dgm:prSet presAssocID="{CC690B7A-FB62-43AC-8686-14EE9E16D39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EE0F67B-A1E5-42C1-82B9-DADD12C1540E}" type="pres">
      <dgm:prSet presAssocID="{CC690B7A-FB62-43AC-8686-14EE9E16D39E}" presName="spaceRect" presStyleCnt="0"/>
      <dgm:spPr/>
    </dgm:pt>
    <dgm:pt modelId="{B66A4CC8-E6DC-488F-8493-0ED1513E9550}" type="pres">
      <dgm:prSet presAssocID="{CC690B7A-FB62-43AC-8686-14EE9E16D39E}" presName="textRect" presStyleLbl="revTx" presStyleIdx="1" presStyleCnt="5">
        <dgm:presLayoutVars>
          <dgm:chMax val="1"/>
          <dgm:chPref val="1"/>
        </dgm:presLayoutVars>
      </dgm:prSet>
      <dgm:spPr/>
    </dgm:pt>
    <dgm:pt modelId="{31F2C1F9-9F52-478E-8111-7C361D7C32F3}" type="pres">
      <dgm:prSet presAssocID="{51DAEADE-FAA3-4037-9D04-9CC219649D66}" presName="sibTrans" presStyleCnt="0"/>
      <dgm:spPr/>
    </dgm:pt>
    <dgm:pt modelId="{27378937-1657-48C8-AA63-488D79117A4B}" type="pres">
      <dgm:prSet presAssocID="{893F4A67-FEE4-4E9C-B315-5B7C62A3FB9F}" presName="compNode" presStyleCnt="0"/>
      <dgm:spPr/>
    </dgm:pt>
    <dgm:pt modelId="{F2176B2F-8A35-44BA-9353-34738F0C8CD5}" type="pres">
      <dgm:prSet presAssocID="{893F4A67-FEE4-4E9C-B315-5B7C62A3FB9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F294BC9-9445-4BD4-9B1A-5ABD17553C44}" type="pres">
      <dgm:prSet presAssocID="{893F4A67-FEE4-4E9C-B315-5B7C62A3FB9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D3270516-79F6-4A8B-B3D1-537BC7112718}" type="pres">
      <dgm:prSet presAssocID="{893F4A67-FEE4-4E9C-B315-5B7C62A3FB9F}" presName="spaceRect" presStyleCnt="0"/>
      <dgm:spPr/>
    </dgm:pt>
    <dgm:pt modelId="{22D31A43-4163-48AC-BB81-8745033BC0CE}" type="pres">
      <dgm:prSet presAssocID="{893F4A67-FEE4-4E9C-B315-5B7C62A3FB9F}" presName="textRect" presStyleLbl="revTx" presStyleIdx="2" presStyleCnt="5">
        <dgm:presLayoutVars>
          <dgm:chMax val="1"/>
          <dgm:chPref val="1"/>
        </dgm:presLayoutVars>
      </dgm:prSet>
      <dgm:spPr/>
    </dgm:pt>
    <dgm:pt modelId="{D1D43D83-DE67-4F92-AB76-6A823893BF4B}" type="pres">
      <dgm:prSet presAssocID="{AC418436-A430-41F0-9894-7F5DB2034F44}" presName="sibTrans" presStyleCnt="0"/>
      <dgm:spPr/>
    </dgm:pt>
    <dgm:pt modelId="{AD1C473B-C07A-416F-B00B-8762AB4A971D}" type="pres">
      <dgm:prSet presAssocID="{28AF311F-DEB9-4F9F-AF5C-32C1DE6C093B}" presName="compNode" presStyleCnt="0"/>
      <dgm:spPr/>
    </dgm:pt>
    <dgm:pt modelId="{5D826954-7253-4EA5-A520-575C2173B4BD}" type="pres">
      <dgm:prSet presAssocID="{28AF311F-DEB9-4F9F-AF5C-32C1DE6C093B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91C98E5-7440-4736-9CDC-4B78CE1CFBF2}" type="pres">
      <dgm:prSet presAssocID="{28AF311F-DEB9-4F9F-AF5C-32C1DE6C093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BC6A525C-C027-4CCA-9A52-3841FA368FCF}" type="pres">
      <dgm:prSet presAssocID="{28AF311F-DEB9-4F9F-AF5C-32C1DE6C093B}" presName="spaceRect" presStyleCnt="0"/>
      <dgm:spPr/>
    </dgm:pt>
    <dgm:pt modelId="{4DDFC4E0-2527-48C7-90C3-F4C2CB71C3F4}" type="pres">
      <dgm:prSet presAssocID="{28AF311F-DEB9-4F9F-AF5C-32C1DE6C093B}" presName="textRect" presStyleLbl="revTx" presStyleIdx="3" presStyleCnt="5">
        <dgm:presLayoutVars>
          <dgm:chMax val="1"/>
          <dgm:chPref val="1"/>
        </dgm:presLayoutVars>
      </dgm:prSet>
      <dgm:spPr/>
    </dgm:pt>
    <dgm:pt modelId="{4D004627-7AEC-4FDC-9D86-EC39E998E29C}" type="pres">
      <dgm:prSet presAssocID="{1B8CD1B9-CD7C-4C59-B7BE-67B14519799F}" presName="sibTrans" presStyleCnt="0"/>
      <dgm:spPr/>
    </dgm:pt>
    <dgm:pt modelId="{1C3A201E-C8A1-4E94-B4C3-270AD4D0ECF0}" type="pres">
      <dgm:prSet presAssocID="{292F7BBE-57F3-4C35-864E-5A78C408E2DF}" presName="compNode" presStyleCnt="0"/>
      <dgm:spPr/>
    </dgm:pt>
    <dgm:pt modelId="{3C753C20-7E6C-49C2-A0FA-E7478E334F0E}" type="pres">
      <dgm:prSet presAssocID="{292F7BBE-57F3-4C35-864E-5A78C408E2DF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63F933C-0FF0-4180-BA9F-C903D2D33F88}" type="pres">
      <dgm:prSet presAssocID="{292F7BBE-57F3-4C35-864E-5A78C408E2D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8001DCC-E8D7-455D-AA3F-E9525857F39E}" type="pres">
      <dgm:prSet presAssocID="{292F7BBE-57F3-4C35-864E-5A78C408E2DF}" presName="spaceRect" presStyleCnt="0"/>
      <dgm:spPr/>
    </dgm:pt>
    <dgm:pt modelId="{0B584917-C7F5-4FF1-91F2-016CBC37EAFB}" type="pres">
      <dgm:prSet presAssocID="{292F7BBE-57F3-4C35-864E-5A78C408E2D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97DF21E-CEF6-40BE-97B2-41CABDFA3BAD}" type="presOf" srcId="{292F7BBE-57F3-4C35-864E-5A78C408E2DF}" destId="{0B584917-C7F5-4FF1-91F2-016CBC37EAFB}" srcOrd="0" destOrd="0" presId="urn:microsoft.com/office/officeart/2018/5/layout/IconLeafLabelList"/>
    <dgm:cxn modelId="{78E07D21-0181-4403-8556-18BBD71D5609}" type="presOf" srcId="{90B1C34C-796F-47CA-A666-27BCEE73BBAA}" destId="{490333E0-B618-4B93-B6E5-E1A53AE114B8}" srcOrd="0" destOrd="0" presId="urn:microsoft.com/office/officeart/2018/5/layout/IconLeafLabelList"/>
    <dgm:cxn modelId="{E4117F50-D2FE-4F4F-A59F-5924A43DC668}" srcId="{557903F4-069A-428B-B5E4-D514F7DF6DEA}" destId="{28AF311F-DEB9-4F9F-AF5C-32C1DE6C093B}" srcOrd="3" destOrd="0" parTransId="{07E6ADA4-F09A-4BA5-A35C-7802E85310EF}" sibTransId="{1B8CD1B9-CD7C-4C59-B7BE-67B14519799F}"/>
    <dgm:cxn modelId="{E5528D79-9167-4B52-92BC-B6256EFFD556}" srcId="{557903F4-069A-428B-B5E4-D514F7DF6DEA}" destId="{292F7BBE-57F3-4C35-864E-5A78C408E2DF}" srcOrd="4" destOrd="0" parTransId="{15EC6728-FA7F-4E10-B0EA-EB1E1D1F039D}" sibTransId="{B5552CCE-26FC-48C7-BE41-B41AF2F4DD78}"/>
    <dgm:cxn modelId="{5E620882-CCCD-47CD-9641-8E695C920F2C}" srcId="{557903F4-069A-428B-B5E4-D514F7DF6DEA}" destId="{893F4A67-FEE4-4E9C-B315-5B7C62A3FB9F}" srcOrd="2" destOrd="0" parTransId="{83BF2794-C426-4906-AF56-FBDC27DC7EF9}" sibTransId="{AC418436-A430-41F0-9894-7F5DB2034F44}"/>
    <dgm:cxn modelId="{390E6795-49BE-4A6A-B5FD-9AC803242D08}" type="presOf" srcId="{28AF311F-DEB9-4F9F-AF5C-32C1DE6C093B}" destId="{4DDFC4E0-2527-48C7-90C3-F4C2CB71C3F4}" srcOrd="0" destOrd="0" presId="urn:microsoft.com/office/officeart/2018/5/layout/IconLeafLabelList"/>
    <dgm:cxn modelId="{325252E3-B60A-49DD-8433-BA131A257A57}" type="presOf" srcId="{557903F4-069A-428B-B5E4-D514F7DF6DEA}" destId="{351B7259-8644-4DCB-9736-9BAF51ED9F58}" srcOrd="0" destOrd="0" presId="urn:microsoft.com/office/officeart/2018/5/layout/IconLeafLabelList"/>
    <dgm:cxn modelId="{5BC88EEA-9466-4F86-95E8-DD085F8AC91B}" type="presOf" srcId="{CC690B7A-FB62-43AC-8686-14EE9E16D39E}" destId="{B66A4CC8-E6DC-488F-8493-0ED1513E9550}" srcOrd="0" destOrd="0" presId="urn:microsoft.com/office/officeart/2018/5/layout/IconLeafLabelList"/>
    <dgm:cxn modelId="{ACE4BBEF-2B32-407F-974F-E6962671D24A}" srcId="{557903F4-069A-428B-B5E4-D514F7DF6DEA}" destId="{CC690B7A-FB62-43AC-8686-14EE9E16D39E}" srcOrd="1" destOrd="0" parTransId="{6F71BD02-B8EE-49A2-9324-B89DA30136E7}" sibTransId="{51DAEADE-FAA3-4037-9D04-9CC219649D66}"/>
    <dgm:cxn modelId="{678DF9F8-6FD5-45D2-ACDC-79F48BAFF4BA}" type="presOf" srcId="{893F4A67-FEE4-4E9C-B315-5B7C62A3FB9F}" destId="{22D31A43-4163-48AC-BB81-8745033BC0CE}" srcOrd="0" destOrd="0" presId="urn:microsoft.com/office/officeart/2018/5/layout/IconLeafLabelList"/>
    <dgm:cxn modelId="{C4C236FF-B36A-4C16-AC43-64E2178443DF}" srcId="{557903F4-069A-428B-B5E4-D514F7DF6DEA}" destId="{90B1C34C-796F-47CA-A666-27BCEE73BBAA}" srcOrd="0" destOrd="0" parTransId="{2D87EC17-4365-4414-AC4E-DA97AEF8A805}" sibTransId="{CE132F09-F598-453A-8DDF-C0840F0F1FF6}"/>
    <dgm:cxn modelId="{DEB2AA80-A7FB-44B0-AA97-E98B5FF6DC47}" type="presParOf" srcId="{351B7259-8644-4DCB-9736-9BAF51ED9F58}" destId="{74808DAE-525C-4E0E-BE48-85429D75C7B2}" srcOrd="0" destOrd="0" presId="urn:microsoft.com/office/officeart/2018/5/layout/IconLeafLabelList"/>
    <dgm:cxn modelId="{2C3A95B0-DFF7-420C-8EDD-1FF3AEA2913A}" type="presParOf" srcId="{74808DAE-525C-4E0E-BE48-85429D75C7B2}" destId="{45675EF6-5799-4A46-9D2F-4E384AFE5DEC}" srcOrd="0" destOrd="0" presId="urn:microsoft.com/office/officeart/2018/5/layout/IconLeafLabelList"/>
    <dgm:cxn modelId="{58A7BC50-420B-4F4F-9D77-89FF1D3898CB}" type="presParOf" srcId="{74808DAE-525C-4E0E-BE48-85429D75C7B2}" destId="{D90A703E-BBDA-4660-B841-C4210561E85B}" srcOrd="1" destOrd="0" presId="urn:microsoft.com/office/officeart/2018/5/layout/IconLeafLabelList"/>
    <dgm:cxn modelId="{132C6A86-27BD-4B3D-8488-98E0F7D043D8}" type="presParOf" srcId="{74808DAE-525C-4E0E-BE48-85429D75C7B2}" destId="{39C28CDF-4D34-4F1C-885C-244854195E54}" srcOrd="2" destOrd="0" presId="urn:microsoft.com/office/officeart/2018/5/layout/IconLeafLabelList"/>
    <dgm:cxn modelId="{209D3E18-F478-4712-A0B9-D9C1A239C89F}" type="presParOf" srcId="{74808DAE-525C-4E0E-BE48-85429D75C7B2}" destId="{490333E0-B618-4B93-B6E5-E1A53AE114B8}" srcOrd="3" destOrd="0" presId="urn:microsoft.com/office/officeart/2018/5/layout/IconLeafLabelList"/>
    <dgm:cxn modelId="{AA2464F0-520C-41A1-867F-F79BA46D96E2}" type="presParOf" srcId="{351B7259-8644-4DCB-9736-9BAF51ED9F58}" destId="{7E3A87A0-5657-41F4-B308-02978E2BD9C7}" srcOrd="1" destOrd="0" presId="urn:microsoft.com/office/officeart/2018/5/layout/IconLeafLabelList"/>
    <dgm:cxn modelId="{F1F1A8E8-6DFD-4D09-9D86-D2A4CC60A581}" type="presParOf" srcId="{351B7259-8644-4DCB-9736-9BAF51ED9F58}" destId="{E8A98B41-DFBE-4935-989E-01E87A90518C}" srcOrd="2" destOrd="0" presId="urn:microsoft.com/office/officeart/2018/5/layout/IconLeafLabelList"/>
    <dgm:cxn modelId="{1F21FD0F-CFB2-4FBE-874A-E88AEF0DAF31}" type="presParOf" srcId="{E8A98B41-DFBE-4935-989E-01E87A90518C}" destId="{81324342-527C-4815-8C46-877D39749F61}" srcOrd="0" destOrd="0" presId="urn:microsoft.com/office/officeart/2018/5/layout/IconLeafLabelList"/>
    <dgm:cxn modelId="{9FEA9C0F-1442-47AC-8FC5-0A20420CAFA3}" type="presParOf" srcId="{E8A98B41-DFBE-4935-989E-01E87A90518C}" destId="{31FC9675-E218-4C16-9466-8E0FC6504EDF}" srcOrd="1" destOrd="0" presId="urn:microsoft.com/office/officeart/2018/5/layout/IconLeafLabelList"/>
    <dgm:cxn modelId="{1BCE3365-02EC-4C4B-8B8A-5E43772DE133}" type="presParOf" srcId="{E8A98B41-DFBE-4935-989E-01E87A90518C}" destId="{FEE0F67B-A1E5-42C1-82B9-DADD12C1540E}" srcOrd="2" destOrd="0" presId="urn:microsoft.com/office/officeart/2018/5/layout/IconLeafLabelList"/>
    <dgm:cxn modelId="{ECDE287F-6E4A-4CA9-8ED2-4ADBD4385FCF}" type="presParOf" srcId="{E8A98B41-DFBE-4935-989E-01E87A90518C}" destId="{B66A4CC8-E6DC-488F-8493-0ED1513E9550}" srcOrd="3" destOrd="0" presId="urn:microsoft.com/office/officeart/2018/5/layout/IconLeafLabelList"/>
    <dgm:cxn modelId="{C6556CD0-56D5-4185-842B-90661983E1DE}" type="presParOf" srcId="{351B7259-8644-4DCB-9736-9BAF51ED9F58}" destId="{31F2C1F9-9F52-478E-8111-7C361D7C32F3}" srcOrd="3" destOrd="0" presId="urn:microsoft.com/office/officeart/2018/5/layout/IconLeafLabelList"/>
    <dgm:cxn modelId="{EB936110-9CA7-4077-A10D-49A3EEF44B05}" type="presParOf" srcId="{351B7259-8644-4DCB-9736-9BAF51ED9F58}" destId="{27378937-1657-48C8-AA63-488D79117A4B}" srcOrd="4" destOrd="0" presId="urn:microsoft.com/office/officeart/2018/5/layout/IconLeafLabelList"/>
    <dgm:cxn modelId="{37834574-F186-4643-BF14-F4E3C3AA605B}" type="presParOf" srcId="{27378937-1657-48C8-AA63-488D79117A4B}" destId="{F2176B2F-8A35-44BA-9353-34738F0C8CD5}" srcOrd="0" destOrd="0" presId="urn:microsoft.com/office/officeart/2018/5/layout/IconLeafLabelList"/>
    <dgm:cxn modelId="{3EB75E95-B8B4-477F-B588-87952FB3ADA6}" type="presParOf" srcId="{27378937-1657-48C8-AA63-488D79117A4B}" destId="{FF294BC9-9445-4BD4-9B1A-5ABD17553C44}" srcOrd="1" destOrd="0" presId="urn:microsoft.com/office/officeart/2018/5/layout/IconLeafLabelList"/>
    <dgm:cxn modelId="{7201B55E-B2D9-4AA1-9937-3A1C1D159BEB}" type="presParOf" srcId="{27378937-1657-48C8-AA63-488D79117A4B}" destId="{D3270516-79F6-4A8B-B3D1-537BC7112718}" srcOrd="2" destOrd="0" presId="urn:microsoft.com/office/officeart/2018/5/layout/IconLeafLabelList"/>
    <dgm:cxn modelId="{D9C4C00A-0C7B-4B48-A397-8ABBD38CA4E6}" type="presParOf" srcId="{27378937-1657-48C8-AA63-488D79117A4B}" destId="{22D31A43-4163-48AC-BB81-8745033BC0CE}" srcOrd="3" destOrd="0" presId="urn:microsoft.com/office/officeart/2018/5/layout/IconLeafLabelList"/>
    <dgm:cxn modelId="{F46B7F0B-CFDF-4089-AE25-06763AD39D93}" type="presParOf" srcId="{351B7259-8644-4DCB-9736-9BAF51ED9F58}" destId="{D1D43D83-DE67-4F92-AB76-6A823893BF4B}" srcOrd="5" destOrd="0" presId="urn:microsoft.com/office/officeart/2018/5/layout/IconLeafLabelList"/>
    <dgm:cxn modelId="{7271A585-18A2-42BC-BFA1-C25364512BF0}" type="presParOf" srcId="{351B7259-8644-4DCB-9736-9BAF51ED9F58}" destId="{AD1C473B-C07A-416F-B00B-8762AB4A971D}" srcOrd="6" destOrd="0" presId="urn:microsoft.com/office/officeart/2018/5/layout/IconLeafLabelList"/>
    <dgm:cxn modelId="{9AD21A3D-F67D-4D32-828A-0AEE7EAD0482}" type="presParOf" srcId="{AD1C473B-C07A-416F-B00B-8762AB4A971D}" destId="{5D826954-7253-4EA5-A520-575C2173B4BD}" srcOrd="0" destOrd="0" presId="urn:microsoft.com/office/officeart/2018/5/layout/IconLeafLabelList"/>
    <dgm:cxn modelId="{E1CB8B93-6407-4805-A80B-FA645D77F43B}" type="presParOf" srcId="{AD1C473B-C07A-416F-B00B-8762AB4A971D}" destId="{091C98E5-7440-4736-9CDC-4B78CE1CFBF2}" srcOrd="1" destOrd="0" presId="urn:microsoft.com/office/officeart/2018/5/layout/IconLeafLabelList"/>
    <dgm:cxn modelId="{67FDD049-5F2B-4366-AF93-46DB894A512E}" type="presParOf" srcId="{AD1C473B-C07A-416F-B00B-8762AB4A971D}" destId="{BC6A525C-C027-4CCA-9A52-3841FA368FCF}" srcOrd="2" destOrd="0" presId="urn:microsoft.com/office/officeart/2018/5/layout/IconLeafLabelList"/>
    <dgm:cxn modelId="{C5D31997-FE17-4B9D-B021-96714DE69CC8}" type="presParOf" srcId="{AD1C473B-C07A-416F-B00B-8762AB4A971D}" destId="{4DDFC4E0-2527-48C7-90C3-F4C2CB71C3F4}" srcOrd="3" destOrd="0" presId="urn:microsoft.com/office/officeart/2018/5/layout/IconLeafLabelList"/>
    <dgm:cxn modelId="{BC999B8B-D16E-4C7C-9167-26E2775F64E8}" type="presParOf" srcId="{351B7259-8644-4DCB-9736-9BAF51ED9F58}" destId="{4D004627-7AEC-4FDC-9D86-EC39E998E29C}" srcOrd="7" destOrd="0" presId="urn:microsoft.com/office/officeart/2018/5/layout/IconLeafLabelList"/>
    <dgm:cxn modelId="{23BB2F7E-AFE3-4F40-82EF-FF5F1D414540}" type="presParOf" srcId="{351B7259-8644-4DCB-9736-9BAF51ED9F58}" destId="{1C3A201E-C8A1-4E94-B4C3-270AD4D0ECF0}" srcOrd="8" destOrd="0" presId="urn:microsoft.com/office/officeart/2018/5/layout/IconLeafLabelList"/>
    <dgm:cxn modelId="{AD9DE149-AE53-494A-8D85-1F4225AAD1E9}" type="presParOf" srcId="{1C3A201E-C8A1-4E94-B4C3-270AD4D0ECF0}" destId="{3C753C20-7E6C-49C2-A0FA-E7478E334F0E}" srcOrd="0" destOrd="0" presId="urn:microsoft.com/office/officeart/2018/5/layout/IconLeafLabelList"/>
    <dgm:cxn modelId="{5308B5ED-B5D8-433C-9BCA-5FBFECEEA6C7}" type="presParOf" srcId="{1C3A201E-C8A1-4E94-B4C3-270AD4D0ECF0}" destId="{163F933C-0FF0-4180-BA9F-C903D2D33F88}" srcOrd="1" destOrd="0" presId="urn:microsoft.com/office/officeart/2018/5/layout/IconLeafLabelList"/>
    <dgm:cxn modelId="{B2403D78-84A8-4CAF-80D0-37FF3183A974}" type="presParOf" srcId="{1C3A201E-C8A1-4E94-B4C3-270AD4D0ECF0}" destId="{18001DCC-E8D7-455D-AA3F-E9525857F39E}" srcOrd="2" destOrd="0" presId="urn:microsoft.com/office/officeart/2018/5/layout/IconLeafLabelList"/>
    <dgm:cxn modelId="{710F7716-93FF-4C45-BF7E-2C52D1A52F03}" type="presParOf" srcId="{1C3A201E-C8A1-4E94-B4C3-270AD4D0ECF0}" destId="{0B584917-C7F5-4FF1-91F2-016CBC37EAF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D8AF55-6AB3-4C2C-B9CA-230859C9F0D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5C6646-980A-4B6E-8981-10DBD4D1F8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dirty="0">
              <a:solidFill>
                <a:schemeClr val="bg1"/>
              </a:solidFill>
            </a:rPr>
            <a:t>Dataset is a collection of data pieces that can be treated by a computer as a single unit for analysis and prediction purposes.</a:t>
          </a:r>
          <a:endParaRPr lang="en-US" dirty="0">
            <a:solidFill>
              <a:schemeClr val="bg1"/>
            </a:solidFill>
          </a:endParaRPr>
        </a:p>
      </dgm:t>
    </dgm:pt>
    <dgm:pt modelId="{0CD5B40F-8D47-4800-B6A4-BACE5B8A21FB}" type="parTrans" cxnId="{F2EBDEC3-ECFF-4EAD-9CAA-0C30E8071070}">
      <dgm:prSet/>
      <dgm:spPr/>
      <dgm:t>
        <a:bodyPr/>
        <a:lstStyle/>
        <a:p>
          <a:endParaRPr lang="en-US"/>
        </a:p>
      </dgm:t>
    </dgm:pt>
    <dgm:pt modelId="{9653262F-2E0E-4652-874C-498865130B44}" type="sibTrans" cxnId="{F2EBDEC3-ECFF-4EAD-9CAA-0C30E8071070}">
      <dgm:prSet/>
      <dgm:spPr/>
      <dgm:t>
        <a:bodyPr/>
        <a:lstStyle/>
        <a:p>
          <a:endParaRPr lang="en-US"/>
        </a:p>
      </dgm:t>
    </dgm:pt>
    <dgm:pt modelId="{16EFF0D3-6D88-4673-BF88-8ED232A43B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dirty="0">
              <a:solidFill>
                <a:schemeClr val="bg1"/>
              </a:solidFill>
            </a:rPr>
            <a:t>It can be in the form of .csv or .</a:t>
          </a:r>
          <a:r>
            <a:rPr lang="en-US" i="0" dirty="0" err="1">
              <a:solidFill>
                <a:schemeClr val="bg1"/>
              </a:solidFill>
            </a:rPr>
            <a:t>pkl</a:t>
          </a:r>
          <a:r>
            <a:rPr lang="en-US" i="0" dirty="0">
              <a:solidFill>
                <a:schemeClr val="bg1"/>
              </a:solidFill>
            </a:rPr>
            <a:t> files. Here, a .</a:t>
          </a:r>
          <a:r>
            <a:rPr lang="en-US" i="0" dirty="0" err="1">
              <a:solidFill>
                <a:schemeClr val="bg1"/>
              </a:solidFill>
            </a:rPr>
            <a:t>pkl</a:t>
          </a:r>
          <a:r>
            <a:rPr lang="en-US" i="0" dirty="0">
              <a:solidFill>
                <a:schemeClr val="bg1"/>
              </a:solidFill>
            </a:rPr>
            <a:t> file has been used.</a:t>
          </a:r>
          <a:endParaRPr lang="en-US" dirty="0">
            <a:solidFill>
              <a:schemeClr val="bg1"/>
            </a:solidFill>
          </a:endParaRPr>
        </a:p>
      </dgm:t>
    </dgm:pt>
    <dgm:pt modelId="{5FD6C81E-4C40-45BC-B699-14D8F4C16766}" type="parTrans" cxnId="{A85625F2-F73D-43AD-BBE2-97C47B135766}">
      <dgm:prSet/>
      <dgm:spPr/>
      <dgm:t>
        <a:bodyPr/>
        <a:lstStyle/>
        <a:p>
          <a:endParaRPr lang="en-US"/>
        </a:p>
      </dgm:t>
    </dgm:pt>
    <dgm:pt modelId="{359877A7-515E-4DE4-9F9D-581136860313}" type="sibTrans" cxnId="{A85625F2-F73D-43AD-BBE2-97C47B135766}">
      <dgm:prSet/>
      <dgm:spPr/>
      <dgm:t>
        <a:bodyPr/>
        <a:lstStyle/>
        <a:p>
          <a:endParaRPr lang="en-US"/>
        </a:p>
      </dgm:t>
    </dgm:pt>
    <dgm:pt modelId="{6309D045-FC99-4DC8-BCA7-0273833F9F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To read the contents of the file, it is necessary to import </a:t>
          </a:r>
          <a:r>
            <a:rPr lang="en-US" b="1" dirty="0">
              <a:solidFill>
                <a:schemeClr val="bg1"/>
              </a:solidFill>
            </a:rPr>
            <a:t>pickle</a:t>
          </a:r>
          <a:r>
            <a:rPr lang="en-US" dirty="0">
              <a:solidFill>
                <a:schemeClr val="bg1"/>
              </a:solidFill>
            </a:rPr>
            <a:t> module</a:t>
          </a:r>
        </a:p>
      </dgm:t>
    </dgm:pt>
    <dgm:pt modelId="{C2BAA746-6D80-4C96-9C6C-E8B44C6D0EA9}" type="parTrans" cxnId="{1D3F2430-F4BB-4C94-8C12-E416F27AF6A5}">
      <dgm:prSet/>
      <dgm:spPr/>
      <dgm:t>
        <a:bodyPr/>
        <a:lstStyle/>
        <a:p>
          <a:endParaRPr lang="en-US"/>
        </a:p>
      </dgm:t>
    </dgm:pt>
    <dgm:pt modelId="{41B87AB5-B5F0-43AD-B18B-2BE7526F3B66}" type="sibTrans" cxnId="{1D3F2430-F4BB-4C94-8C12-E416F27AF6A5}">
      <dgm:prSet/>
      <dgm:spPr/>
      <dgm:t>
        <a:bodyPr/>
        <a:lstStyle/>
        <a:p>
          <a:endParaRPr lang="en-US"/>
        </a:p>
      </dgm:t>
    </dgm:pt>
    <dgm:pt modelId="{8579592F-32EC-41DB-87AE-A73A0A0C54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Here , a data containing age and the height corresponding to it is taken.</a:t>
          </a:r>
        </a:p>
      </dgm:t>
    </dgm:pt>
    <dgm:pt modelId="{7AAA2EBD-CFEE-4D20-B4D6-1516FE7EEE2A}" type="parTrans" cxnId="{63128E57-CBD2-47A0-BA61-D585D07F9552}">
      <dgm:prSet/>
      <dgm:spPr/>
      <dgm:t>
        <a:bodyPr/>
        <a:lstStyle/>
        <a:p>
          <a:endParaRPr lang="en-US"/>
        </a:p>
      </dgm:t>
    </dgm:pt>
    <dgm:pt modelId="{7A9B0166-5BC7-4E88-B01D-B45EAAE79FDC}" type="sibTrans" cxnId="{63128E57-CBD2-47A0-BA61-D585D07F9552}">
      <dgm:prSet/>
      <dgm:spPr/>
      <dgm:t>
        <a:bodyPr/>
        <a:lstStyle/>
        <a:p>
          <a:endParaRPr lang="en-US"/>
        </a:p>
      </dgm:t>
    </dgm:pt>
    <dgm:pt modelId="{5F41C51B-3F51-440F-972D-7A79122B6B7B}" type="pres">
      <dgm:prSet presAssocID="{67D8AF55-6AB3-4C2C-B9CA-230859C9F0D3}" presName="root" presStyleCnt="0">
        <dgm:presLayoutVars>
          <dgm:dir/>
          <dgm:resizeHandles val="exact"/>
        </dgm:presLayoutVars>
      </dgm:prSet>
      <dgm:spPr/>
    </dgm:pt>
    <dgm:pt modelId="{7705CBF3-EB85-447B-A0C6-E25C041A561B}" type="pres">
      <dgm:prSet presAssocID="{B45C6646-980A-4B6E-8981-10DBD4D1F83C}" presName="compNode" presStyleCnt="0"/>
      <dgm:spPr/>
    </dgm:pt>
    <dgm:pt modelId="{D2E9C71B-BE44-4209-9C6A-B0135E22FA32}" type="pres">
      <dgm:prSet presAssocID="{B45C6646-980A-4B6E-8981-10DBD4D1F83C}" presName="bgRect" presStyleLbl="bgShp" presStyleIdx="0" presStyleCnt="4"/>
      <dgm:spPr/>
    </dgm:pt>
    <dgm:pt modelId="{EA83F858-6E44-4D91-925B-F2F749262AEB}" type="pres">
      <dgm:prSet presAssocID="{B45C6646-980A-4B6E-8981-10DBD4D1F83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80CE614-CC92-4215-9AE0-5B87AE1E82CB}" type="pres">
      <dgm:prSet presAssocID="{B45C6646-980A-4B6E-8981-10DBD4D1F83C}" presName="spaceRect" presStyleCnt="0"/>
      <dgm:spPr/>
    </dgm:pt>
    <dgm:pt modelId="{3F09DE53-2346-4E08-BA05-7C85F8A3FDA2}" type="pres">
      <dgm:prSet presAssocID="{B45C6646-980A-4B6E-8981-10DBD4D1F83C}" presName="parTx" presStyleLbl="revTx" presStyleIdx="0" presStyleCnt="4">
        <dgm:presLayoutVars>
          <dgm:chMax val="0"/>
          <dgm:chPref val="0"/>
        </dgm:presLayoutVars>
      </dgm:prSet>
      <dgm:spPr/>
    </dgm:pt>
    <dgm:pt modelId="{65DA3027-C990-4AC9-826E-F5C53F4CCB01}" type="pres">
      <dgm:prSet presAssocID="{9653262F-2E0E-4652-874C-498865130B44}" presName="sibTrans" presStyleCnt="0"/>
      <dgm:spPr/>
    </dgm:pt>
    <dgm:pt modelId="{EA48001C-FB1E-4381-83D9-B44B966215D7}" type="pres">
      <dgm:prSet presAssocID="{16EFF0D3-6D88-4673-BF88-8ED232A43B94}" presName="compNode" presStyleCnt="0"/>
      <dgm:spPr/>
    </dgm:pt>
    <dgm:pt modelId="{4256C6AC-F27C-46AB-9893-60A5F069ABF3}" type="pres">
      <dgm:prSet presAssocID="{16EFF0D3-6D88-4673-BF88-8ED232A43B94}" presName="bgRect" presStyleLbl="bgShp" presStyleIdx="1" presStyleCnt="4"/>
      <dgm:spPr/>
    </dgm:pt>
    <dgm:pt modelId="{1104DD2C-752B-4932-9047-E9F30F15F3C8}" type="pres">
      <dgm:prSet presAssocID="{16EFF0D3-6D88-4673-BF88-8ED232A43B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9B31C27-4EAE-46B9-AECA-A8FF779E4B92}" type="pres">
      <dgm:prSet presAssocID="{16EFF0D3-6D88-4673-BF88-8ED232A43B94}" presName="spaceRect" presStyleCnt="0"/>
      <dgm:spPr/>
    </dgm:pt>
    <dgm:pt modelId="{13FA83B4-8258-4052-931B-372E0D772B95}" type="pres">
      <dgm:prSet presAssocID="{16EFF0D3-6D88-4673-BF88-8ED232A43B94}" presName="parTx" presStyleLbl="revTx" presStyleIdx="1" presStyleCnt="4">
        <dgm:presLayoutVars>
          <dgm:chMax val="0"/>
          <dgm:chPref val="0"/>
        </dgm:presLayoutVars>
      </dgm:prSet>
      <dgm:spPr/>
    </dgm:pt>
    <dgm:pt modelId="{A0287B61-623C-42C2-A5CD-87BD0B7F63CD}" type="pres">
      <dgm:prSet presAssocID="{359877A7-515E-4DE4-9F9D-581136860313}" presName="sibTrans" presStyleCnt="0"/>
      <dgm:spPr/>
    </dgm:pt>
    <dgm:pt modelId="{33778283-6F3A-49E6-94CC-25ABB15F4248}" type="pres">
      <dgm:prSet presAssocID="{6309D045-FC99-4DC8-BCA7-0273833F9FA2}" presName="compNode" presStyleCnt="0"/>
      <dgm:spPr/>
    </dgm:pt>
    <dgm:pt modelId="{9FE7131A-DC64-40E0-BD5D-AB445F166353}" type="pres">
      <dgm:prSet presAssocID="{6309D045-FC99-4DC8-BCA7-0273833F9FA2}" presName="bgRect" presStyleLbl="bgShp" presStyleIdx="2" presStyleCnt="4"/>
      <dgm:spPr/>
    </dgm:pt>
    <dgm:pt modelId="{741E9952-EBFA-4030-92A1-EFFA925E3E49}" type="pres">
      <dgm:prSet presAssocID="{6309D045-FC99-4DC8-BCA7-0273833F9FA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C7AA3377-EEAA-4464-897E-82D51860103C}" type="pres">
      <dgm:prSet presAssocID="{6309D045-FC99-4DC8-BCA7-0273833F9FA2}" presName="spaceRect" presStyleCnt="0"/>
      <dgm:spPr/>
    </dgm:pt>
    <dgm:pt modelId="{B1A673C9-DF42-4D30-933B-3D5079C9C3A7}" type="pres">
      <dgm:prSet presAssocID="{6309D045-FC99-4DC8-BCA7-0273833F9FA2}" presName="parTx" presStyleLbl="revTx" presStyleIdx="2" presStyleCnt="4">
        <dgm:presLayoutVars>
          <dgm:chMax val="0"/>
          <dgm:chPref val="0"/>
        </dgm:presLayoutVars>
      </dgm:prSet>
      <dgm:spPr/>
    </dgm:pt>
    <dgm:pt modelId="{8DDAEAA3-7DF9-43AC-9B91-35E85D3D2232}" type="pres">
      <dgm:prSet presAssocID="{41B87AB5-B5F0-43AD-B18B-2BE7526F3B66}" presName="sibTrans" presStyleCnt="0"/>
      <dgm:spPr/>
    </dgm:pt>
    <dgm:pt modelId="{836481A7-E5AC-4883-A1F9-4C42D7C340AD}" type="pres">
      <dgm:prSet presAssocID="{8579592F-32EC-41DB-87AE-A73A0A0C54B5}" presName="compNode" presStyleCnt="0"/>
      <dgm:spPr/>
    </dgm:pt>
    <dgm:pt modelId="{A6058F1E-FA2B-4712-A575-1B4D7355D722}" type="pres">
      <dgm:prSet presAssocID="{8579592F-32EC-41DB-87AE-A73A0A0C54B5}" presName="bgRect" presStyleLbl="bgShp" presStyleIdx="3" presStyleCnt="4"/>
      <dgm:spPr/>
    </dgm:pt>
    <dgm:pt modelId="{33CAE3E0-68D8-4BFB-A305-4AEB5E9FDC49}" type="pres">
      <dgm:prSet presAssocID="{8579592F-32EC-41DB-87AE-A73A0A0C54B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iraffe with solid fill"/>
        </a:ext>
      </dgm:extLst>
    </dgm:pt>
    <dgm:pt modelId="{E6231E8D-E764-4917-A310-0F49321FEF1C}" type="pres">
      <dgm:prSet presAssocID="{8579592F-32EC-41DB-87AE-A73A0A0C54B5}" presName="spaceRect" presStyleCnt="0"/>
      <dgm:spPr/>
    </dgm:pt>
    <dgm:pt modelId="{02284343-679D-424B-B2C1-9D5C9814B986}" type="pres">
      <dgm:prSet presAssocID="{8579592F-32EC-41DB-87AE-A73A0A0C54B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A8AF52C-AC44-4443-B219-7968A9616DDF}" type="presOf" srcId="{8579592F-32EC-41DB-87AE-A73A0A0C54B5}" destId="{02284343-679D-424B-B2C1-9D5C9814B986}" srcOrd="0" destOrd="0" presId="urn:microsoft.com/office/officeart/2018/2/layout/IconVerticalSolidList"/>
    <dgm:cxn modelId="{1D3F2430-F4BB-4C94-8C12-E416F27AF6A5}" srcId="{67D8AF55-6AB3-4C2C-B9CA-230859C9F0D3}" destId="{6309D045-FC99-4DC8-BCA7-0273833F9FA2}" srcOrd="2" destOrd="0" parTransId="{C2BAA746-6D80-4C96-9C6C-E8B44C6D0EA9}" sibTransId="{41B87AB5-B5F0-43AD-B18B-2BE7526F3B66}"/>
    <dgm:cxn modelId="{411C0D76-2F54-4D83-B28D-6A9E3BE789A3}" type="presOf" srcId="{6309D045-FC99-4DC8-BCA7-0273833F9FA2}" destId="{B1A673C9-DF42-4D30-933B-3D5079C9C3A7}" srcOrd="0" destOrd="0" presId="urn:microsoft.com/office/officeart/2018/2/layout/IconVerticalSolidList"/>
    <dgm:cxn modelId="{63128E57-CBD2-47A0-BA61-D585D07F9552}" srcId="{67D8AF55-6AB3-4C2C-B9CA-230859C9F0D3}" destId="{8579592F-32EC-41DB-87AE-A73A0A0C54B5}" srcOrd="3" destOrd="0" parTransId="{7AAA2EBD-CFEE-4D20-B4D6-1516FE7EEE2A}" sibTransId="{7A9B0166-5BC7-4E88-B01D-B45EAAE79FDC}"/>
    <dgm:cxn modelId="{3DF3D384-F8B0-4A91-B16E-E584D536C370}" type="presOf" srcId="{B45C6646-980A-4B6E-8981-10DBD4D1F83C}" destId="{3F09DE53-2346-4E08-BA05-7C85F8A3FDA2}" srcOrd="0" destOrd="0" presId="urn:microsoft.com/office/officeart/2018/2/layout/IconVerticalSolidList"/>
    <dgm:cxn modelId="{3FFBA2B0-1E4C-4B6A-A5EA-CF97AE2814CF}" type="presOf" srcId="{67D8AF55-6AB3-4C2C-B9CA-230859C9F0D3}" destId="{5F41C51B-3F51-440F-972D-7A79122B6B7B}" srcOrd="0" destOrd="0" presId="urn:microsoft.com/office/officeart/2018/2/layout/IconVerticalSolidList"/>
    <dgm:cxn modelId="{F2EBDEC3-ECFF-4EAD-9CAA-0C30E8071070}" srcId="{67D8AF55-6AB3-4C2C-B9CA-230859C9F0D3}" destId="{B45C6646-980A-4B6E-8981-10DBD4D1F83C}" srcOrd="0" destOrd="0" parTransId="{0CD5B40F-8D47-4800-B6A4-BACE5B8A21FB}" sibTransId="{9653262F-2E0E-4652-874C-498865130B44}"/>
    <dgm:cxn modelId="{B7608EDB-3CDB-48F6-A697-28C645E304A9}" type="presOf" srcId="{16EFF0D3-6D88-4673-BF88-8ED232A43B94}" destId="{13FA83B4-8258-4052-931B-372E0D772B95}" srcOrd="0" destOrd="0" presId="urn:microsoft.com/office/officeart/2018/2/layout/IconVerticalSolidList"/>
    <dgm:cxn modelId="{A85625F2-F73D-43AD-BBE2-97C47B135766}" srcId="{67D8AF55-6AB3-4C2C-B9CA-230859C9F0D3}" destId="{16EFF0D3-6D88-4673-BF88-8ED232A43B94}" srcOrd="1" destOrd="0" parTransId="{5FD6C81E-4C40-45BC-B699-14D8F4C16766}" sibTransId="{359877A7-515E-4DE4-9F9D-581136860313}"/>
    <dgm:cxn modelId="{0763CBD0-C59E-4F60-97B9-6125382B8247}" type="presParOf" srcId="{5F41C51B-3F51-440F-972D-7A79122B6B7B}" destId="{7705CBF3-EB85-447B-A0C6-E25C041A561B}" srcOrd="0" destOrd="0" presId="urn:microsoft.com/office/officeart/2018/2/layout/IconVerticalSolidList"/>
    <dgm:cxn modelId="{6576FBA2-F4FF-4EA3-93F0-198800403B02}" type="presParOf" srcId="{7705CBF3-EB85-447B-A0C6-E25C041A561B}" destId="{D2E9C71B-BE44-4209-9C6A-B0135E22FA32}" srcOrd="0" destOrd="0" presId="urn:microsoft.com/office/officeart/2018/2/layout/IconVerticalSolidList"/>
    <dgm:cxn modelId="{23211259-F3D5-49DC-AD81-AE4A17CBD27B}" type="presParOf" srcId="{7705CBF3-EB85-447B-A0C6-E25C041A561B}" destId="{EA83F858-6E44-4D91-925B-F2F749262AEB}" srcOrd="1" destOrd="0" presId="urn:microsoft.com/office/officeart/2018/2/layout/IconVerticalSolidList"/>
    <dgm:cxn modelId="{4B2EABD5-0060-4260-B84C-472B88DF35C7}" type="presParOf" srcId="{7705CBF3-EB85-447B-A0C6-E25C041A561B}" destId="{380CE614-CC92-4215-9AE0-5B87AE1E82CB}" srcOrd="2" destOrd="0" presId="urn:microsoft.com/office/officeart/2018/2/layout/IconVerticalSolidList"/>
    <dgm:cxn modelId="{5DF75F8B-D19C-4418-9D1E-209B2E4AE615}" type="presParOf" srcId="{7705CBF3-EB85-447B-A0C6-E25C041A561B}" destId="{3F09DE53-2346-4E08-BA05-7C85F8A3FDA2}" srcOrd="3" destOrd="0" presId="urn:microsoft.com/office/officeart/2018/2/layout/IconVerticalSolidList"/>
    <dgm:cxn modelId="{0FB6057E-0B13-4E90-9DFF-EB0986AABCC4}" type="presParOf" srcId="{5F41C51B-3F51-440F-972D-7A79122B6B7B}" destId="{65DA3027-C990-4AC9-826E-F5C53F4CCB01}" srcOrd="1" destOrd="0" presId="urn:microsoft.com/office/officeart/2018/2/layout/IconVerticalSolidList"/>
    <dgm:cxn modelId="{B91B0D92-C380-4109-AFB5-E4B6603205D1}" type="presParOf" srcId="{5F41C51B-3F51-440F-972D-7A79122B6B7B}" destId="{EA48001C-FB1E-4381-83D9-B44B966215D7}" srcOrd="2" destOrd="0" presId="urn:microsoft.com/office/officeart/2018/2/layout/IconVerticalSolidList"/>
    <dgm:cxn modelId="{4AACEC43-5E9B-4672-BCAF-545838846B58}" type="presParOf" srcId="{EA48001C-FB1E-4381-83D9-B44B966215D7}" destId="{4256C6AC-F27C-46AB-9893-60A5F069ABF3}" srcOrd="0" destOrd="0" presId="urn:microsoft.com/office/officeart/2018/2/layout/IconVerticalSolidList"/>
    <dgm:cxn modelId="{8C809C35-73B5-445F-948D-C4F6219E0287}" type="presParOf" srcId="{EA48001C-FB1E-4381-83D9-B44B966215D7}" destId="{1104DD2C-752B-4932-9047-E9F30F15F3C8}" srcOrd="1" destOrd="0" presId="urn:microsoft.com/office/officeart/2018/2/layout/IconVerticalSolidList"/>
    <dgm:cxn modelId="{C8F718A0-F6F7-4D82-97B5-B00C46B29006}" type="presParOf" srcId="{EA48001C-FB1E-4381-83D9-B44B966215D7}" destId="{79B31C27-4EAE-46B9-AECA-A8FF779E4B92}" srcOrd="2" destOrd="0" presId="urn:microsoft.com/office/officeart/2018/2/layout/IconVerticalSolidList"/>
    <dgm:cxn modelId="{842E6EB0-472C-4BB4-8281-85800B0A25ED}" type="presParOf" srcId="{EA48001C-FB1E-4381-83D9-B44B966215D7}" destId="{13FA83B4-8258-4052-931B-372E0D772B95}" srcOrd="3" destOrd="0" presId="urn:microsoft.com/office/officeart/2018/2/layout/IconVerticalSolidList"/>
    <dgm:cxn modelId="{126CB653-7236-4F75-91A5-307BE4223090}" type="presParOf" srcId="{5F41C51B-3F51-440F-972D-7A79122B6B7B}" destId="{A0287B61-623C-42C2-A5CD-87BD0B7F63CD}" srcOrd="3" destOrd="0" presId="urn:microsoft.com/office/officeart/2018/2/layout/IconVerticalSolidList"/>
    <dgm:cxn modelId="{00D774FD-1ACE-46FD-A1BB-A56C5CCE3D8F}" type="presParOf" srcId="{5F41C51B-3F51-440F-972D-7A79122B6B7B}" destId="{33778283-6F3A-49E6-94CC-25ABB15F4248}" srcOrd="4" destOrd="0" presId="urn:microsoft.com/office/officeart/2018/2/layout/IconVerticalSolidList"/>
    <dgm:cxn modelId="{C20A2ADE-0982-4845-B86D-FA5C3BA936D7}" type="presParOf" srcId="{33778283-6F3A-49E6-94CC-25ABB15F4248}" destId="{9FE7131A-DC64-40E0-BD5D-AB445F166353}" srcOrd="0" destOrd="0" presId="urn:microsoft.com/office/officeart/2018/2/layout/IconVerticalSolidList"/>
    <dgm:cxn modelId="{B5D937DD-67EB-4811-8332-62909C05EC8A}" type="presParOf" srcId="{33778283-6F3A-49E6-94CC-25ABB15F4248}" destId="{741E9952-EBFA-4030-92A1-EFFA925E3E49}" srcOrd="1" destOrd="0" presId="urn:microsoft.com/office/officeart/2018/2/layout/IconVerticalSolidList"/>
    <dgm:cxn modelId="{ACFF95EA-5A76-40FF-9748-25BEC8393DF8}" type="presParOf" srcId="{33778283-6F3A-49E6-94CC-25ABB15F4248}" destId="{C7AA3377-EEAA-4464-897E-82D51860103C}" srcOrd="2" destOrd="0" presId="urn:microsoft.com/office/officeart/2018/2/layout/IconVerticalSolidList"/>
    <dgm:cxn modelId="{75BD5A9F-3D22-41B4-A4D7-EE63AEA9CC53}" type="presParOf" srcId="{33778283-6F3A-49E6-94CC-25ABB15F4248}" destId="{B1A673C9-DF42-4D30-933B-3D5079C9C3A7}" srcOrd="3" destOrd="0" presId="urn:microsoft.com/office/officeart/2018/2/layout/IconVerticalSolidList"/>
    <dgm:cxn modelId="{9B311642-47B4-4C60-B608-A8A75989F65E}" type="presParOf" srcId="{5F41C51B-3F51-440F-972D-7A79122B6B7B}" destId="{8DDAEAA3-7DF9-43AC-9B91-35E85D3D2232}" srcOrd="5" destOrd="0" presId="urn:microsoft.com/office/officeart/2018/2/layout/IconVerticalSolidList"/>
    <dgm:cxn modelId="{DB407F7D-5781-4C25-8C41-8E7C65759D2E}" type="presParOf" srcId="{5F41C51B-3F51-440F-972D-7A79122B6B7B}" destId="{836481A7-E5AC-4883-A1F9-4C42D7C340AD}" srcOrd="6" destOrd="0" presId="urn:microsoft.com/office/officeart/2018/2/layout/IconVerticalSolidList"/>
    <dgm:cxn modelId="{1A714EE8-158B-40A1-A9E1-0BF5F77C61F2}" type="presParOf" srcId="{836481A7-E5AC-4883-A1F9-4C42D7C340AD}" destId="{A6058F1E-FA2B-4712-A575-1B4D7355D722}" srcOrd="0" destOrd="0" presId="urn:microsoft.com/office/officeart/2018/2/layout/IconVerticalSolidList"/>
    <dgm:cxn modelId="{800177B4-1DC7-451B-9EA2-F2894C95B3AA}" type="presParOf" srcId="{836481A7-E5AC-4883-A1F9-4C42D7C340AD}" destId="{33CAE3E0-68D8-4BFB-A305-4AEB5E9FDC49}" srcOrd="1" destOrd="0" presId="urn:microsoft.com/office/officeart/2018/2/layout/IconVerticalSolidList"/>
    <dgm:cxn modelId="{B6B0DB62-387B-4450-AF70-7D6F799E1A4A}" type="presParOf" srcId="{836481A7-E5AC-4883-A1F9-4C42D7C340AD}" destId="{E6231E8D-E764-4917-A310-0F49321FEF1C}" srcOrd="2" destOrd="0" presId="urn:microsoft.com/office/officeart/2018/2/layout/IconVerticalSolidList"/>
    <dgm:cxn modelId="{674DB544-67C7-4465-A36B-64A19809AEC5}" type="presParOf" srcId="{836481A7-E5AC-4883-A1F9-4C42D7C340AD}" destId="{02284343-679D-424B-B2C1-9D5C9814B9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0ADA46-5894-445E-8C57-CC8FF797F6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2B7126-F360-4768-A325-70B56B348475}">
      <dgm:prSet/>
      <dgm:spPr/>
      <dgm:t>
        <a:bodyPr/>
        <a:lstStyle/>
        <a:p>
          <a:r>
            <a:rPr lang="en-US"/>
            <a:t>With the help of Python, a simple machine learning algorithm of Linear Regression was implemented and visualized .</a:t>
          </a:r>
        </a:p>
      </dgm:t>
    </dgm:pt>
    <dgm:pt modelId="{1E34CBE7-AB3D-4892-B98F-97CBBAEBFA57}" type="parTrans" cxnId="{ADD7C744-9168-4A2D-B3EA-715B0E433395}">
      <dgm:prSet/>
      <dgm:spPr/>
      <dgm:t>
        <a:bodyPr/>
        <a:lstStyle/>
        <a:p>
          <a:endParaRPr lang="en-US"/>
        </a:p>
      </dgm:t>
    </dgm:pt>
    <dgm:pt modelId="{1D2004C9-1242-4B6A-8D73-5CCEA2E253FA}" type="sibTrans" cxnId="{ADD7C744-9168-4A2D-B3EA-715B0E433395}">
      <dgm:prSet/>
      <dgm:spPr/>
      <dgm:t>
        <a:bodyPr/>
        <a:lstStyle/>
        <a:p>
          <a:endParaRPr lang="en-US"/>
        </a:p>
      </dgm:t>
    </dgm:pt>
    <dgm:pt modelId="{F97F8DAC-2488-430A-B10D-05A7B193E172}">
      <dgm:prSet/>
      <dgm:spPr/>
      <dgm:t>
        <a:bodyPr/>
        <a:lstStyle/>
        <a:p>
          <a:r>
            <a:rPr lang="en-US"/>
            <a:t>Using this algorithm, in few cases, outcome can be predicted accurately.</a:t>
          </a:r>
        </a:p>
      </dgm:t>
    </dgm:pt>
    <dgm:pt modelId="{2CD0E1EB-B028-47C2-B583-C7F93172A35D}" type="parTrans" cxnId="{07677D8F-E80B-46C6-BB0D-CB68BAC22A0D}">
      <dgm:prSet/>
      <dgm:spPr/>
      <dgm:t>
        <a:bodyPr/>
        <a:lstStyle/>
        <a:p>
          <a:endParaRPr lang="en-US"/>
        </a:p>
      </dgm:t>
    </dgm:pt>
    <dgm:pt modelId="{C2DBF6E9-4AB1-4B9F-83D7-9518CF62EB96}" type="sibTrans" cxnId="{07677D8F-E80B-46C6-BB0D-CB68BAC22A0D}">
      <dgm:prSet/>
      <dgm:spPr/>
      <dgm:t>
        <a:bodyPr/>
        <a:lstStyle/>
        <a:p>
          <a:endParaRPr lang="en-US"/>
        </a:p>
      </dgm:t>
    </dgm:pt>
    <dgm:pt modelId="{4379E9F9-9129-4C35-A454-AFB8FB6441E9}">
      <dgm:prSet/>
      <dgm:spPr/>
      <dgm:t>
        <a:bodyPr/>
        <a:lstStyle/>
        <a:p>
          <a:r>
            <a:rPr lang="en-US"/>
            <a:t>Similarly, many regression algorithms such as multiple regression , logistic regression can be preformed using Python.</a:t>
          </a:r>
        </a:p>
      </dgm:t>
    </dgm:pt>
    <dgm:pt modelId="{B36E680E-F13A-4790-93A4-7DFED2CF4E97}" type="parTrans" cxnId="{5B3D138A-C93D-4DFE-BD6A-37C8981E2B9D}">
      <dgm:prSet/>
      <dgm:spPr/>
      <dgm:t>
        <a:bodyPr/>
        <a:lstStyle/>
        <a:p>
          <a:endParaRPr lang="en-US"/>
        </a:p>
      </dgm:t>
    </dgm:pt>
    <dgm:pt modelId="{A9AD1B57-16C3-4BA2-8B01-EDF9BB47EF70}" type="sibTrans" cxnId="{5B3D138A-C93D-4DFE-BD6A-37C8981E2B9D}">
      <dgm:prSet/>
      <dgm:spPr/>
      <dgm:t>
        <a:bodyPr/>
        <a:lstStyle/>
        <a:p>
          <a:endParaRPr lang="en-US"/>
        </a:p>
      </dgm:t>
    </dgm:pt>
    <dgm:pt modelId="{604A0301-B69C-485B-8FB1-45CBAADE9DCB}" type="pres">
      <dgm:prSet presAssocID="{FC0ADA46-5894-445E-8C57-CC8FF797F671}" presName="root" presStyleCnt="0">
        <dgm:presLayoutVars>
          <dgm:dir/>
          <dgm:resizeHandles val="exact"/>
        </dgm:presLayoutVars>
      </dgm:prSet>
      <dgm:spPr/>
    </dgm:pt>
    <dgm:pt modelId="{3BA60456-F3ED-4E8F-B844-92E5E49D6829}" type="pres">
      <dgm:prSet presAssocID="{852B7126-F360-4768-A325-70B56B348475}" presName="compNode" presStyleCnt="0"/>
      <dgm:spPr/>
    </dgm:pt>
    <dgm:pt modelId="{01401DB9-7B32-4E79-B5BD-DC39D5993AAF}" type="pres">
      <dgm:prSet presAssocID="{852B7126-F360-4768-A325-70B56B348475}" presName="bgRect" presStyleLbl="bgShp" presStyleIdx="0" presStyleCnt="3"/>
      <dgm:spPr/>
    </dgm:pt>
    <dgm:pt modelId="{93197D89-84C6-42BB-B3B8-6D2483665233}" type="pres">
      <dgm:prSet presAssocID="{852B7126-F360-4768-A325-70B56B34847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9781B8C-46FA-48B1-8C83-CE5C77E2878A}" type="pres">
      <dgm:prSet presAssocID="{852B7126-F360-4768-A325-70B56B348475}" presName="spaceRect" presStyleCnt="0"/>
      <dgm:spPr/>
    </dgm:pt>
    <dgm:pt modelId="{0D7316DD-8C2B-4914-B4C3-84F337C9CD3B}" type="pres">
      <dgm:prSet presAssocID="{852B7126-F360-4768-A325-70B56B348475}" presName="parTx" presStyleLbl="revTx" presStyleIdx="0" presStyleCnt="3">
        <dgm:presLayoutVars>
          <dgm:chMax val="0"/>
          <dgm:chPref val="0"/>
        </dgm:presLayoutVars>
      </dgm:prSet>
      <dgm:spPr/>
    </dgm:pt>
    <dgm:pt modelId="{E8BC9FB7-2EB0-4739-AD62-F49E4573D5F9}" type="pres">
      <dgm:prSet presAssocID="{1D2004C9-1242-4B6A-8D73-5CCEA2E253FA}" presName="sibTrans" presStyleCnt="0"/>
      <dgm:spPr/>
    </dgm:pt>
    <dgm:pt modelId="{CAEC7A0B-B5BB-41DC-B8C6-61CDB9ED40E1}" type="pres">
      <dgm:prSet presAssocID="{F97F8DAC-2488-430A-B10D-05A7B193E172}" presName="compNode" presStyleCnt="0"/>
      <dgm:spPr/>
    </dgm:pt>
    <dgm:pt modelId="{32AF035B-3375-4D8A-A2F5-DEB5A8FDC906}" type="pres">
      <dgm:prSet presAssocID="{F97F8DAC-2488-430A-B10D-05A7B193E172}" presName="bgRect" presStyleLbl="bgShp" presStyleIdx="1" presStyleCnt="3"/>
      <dgm:spPr/>
    </dgm:pt>
    <dgm:pt modelId="{C1546745-C8CF-4CBB-A0EC-2EEE8BC6532C}" type="pres">
      <dgm:prSet presAssocID="{F97F8DAC-2488-430A-B10D-05A7B193E1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B1DA208E-B1EE-4405-B406-2BA2D58833C8}" type="pres">
      <dgm:prSet presAssocID="{F97F8DAC-2488-430A-B10D-05A7B193E172}" presName="spaceRect" presStyleCnt="0"/>
      <dgm:spPr/>
    </dgm:pt>
    <dgm:pt modelId="{ACC360E6-99E7-492E-A8A5-B45D9F2F1EA8}" type="pres">
      <dgm:prSet presAssocID="{F97F8DAC-2488-430A-B10D-05A7B193E172}" presName="parTx" presStyleLbl="revTx" presStyleIdx="1" presStyleCnt="3">
        <dgm:presLayoutVars>
          <dgm:chMax val="0"/>
          <dgm:chPref val="0"/>
        </dgm:presLayoutVars>
      </dgm:prSet>
      <dgm:spPr/>
    </dgm:pt>
    <dgm:pt modelId="{75D7FFAD-705D-4DBB-8774-E0601135D0A1}" type="pres">
      <dgm:prSet presAssocID="{C2DBF6E9-4AB1-4B9F-83D7-9518CF62EB96}" presName="sibTrans" presStyleCnt="0"/>
      <dgm:spPr/>
    </dgm:pt>
    <dgm:pt modelId="{30820B9C-D152-403E-A127-D82867E0464D}" type="pres">
      <dgm:prSet presAssocID="{4379E9F9-9129-4C35-A454-AFB8FB6441E9}" presName="compNode" presStyleCnt="0"/>
      <dgm:spPr/>
    </dgm:pt>
    <dgm:pt modelId="{F78C273A-CF4C-478E-B779-67FD07A181BB}" type="pres">
      <dgm:prSet presAssocID="{4379E9F9-9129-4C35-A454-AFB8FB6441E9}" presName="bgRect" presStyleLbl="bgShp" presStyleIdx="2" presStyleCnt="3"/>
      <dgm:spPr/>
    </dgm:pt>
    <dgm:pt modelId="{FD09CED6-4E7B-49AC-BEA8-D5975147079D}" type="pres">
      <dgm:prSet presAssocID="{4379E9F9-9129-4C35-A454-AFB8FB6441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6D3832B-4E6E-43D4-9A76-EF44855292FA}" type="pres">
      <dgm:prSet presAssocID="{4379E9F9-9129-4C35-A454-AFB8FB6441E9}" presName="spaceRect" presStyleCnt="0"/>
      <dgm:spPr/>
    </dgm:pt>
    <dgm:pt modelId="{170A39D7-1195-4D6F-BF85-1DCCBBAB146D}" type="pres">
      <dgm:prSet presAssocID="{4379E9F9-9129-4C35-A454-AFB8FB6441E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098702E-ED90-40FF-AA6B-07D872038B12}" type="presOf" srcId="{F97F8DAC-2488-430A-B10D-05A7B193E172}" destId="{ACC360E6-99E7-492E-A8A5-B45D9F2F1EA8}" srcOrd="0" destOrd="0" presId="urn:microsoft.com/office/officeart/2018/2/layout/IconVerticalSolidList"/>
    <dgm:cxn modelId="{ADD7C744-9168-4A2D-B3EA-715B0E433395}" srcId="{FC0ADA46-5894-445E-8C57-CC8FF797F671}" destId="{852B7126-F360-4768-A325-70B56B348475}" srcOrd="0" destOrd="0" parTransId="{1E34CBE7-AB3D-4892-B98F-97CBBAEBFA57}" sibTransId="{1D2004C9-1242-4B6A-8D73-5CCEA2E253FA}"/>
    <dgm:cxn modelId="{5B3D138A-C93D-4DFE-BD6A-37C8981E2B9D}" srcId="{FC0ADA46-5894-445E-8C57-CC8FF797F671}" destId="{4379E9F9-9129-4C35-A454-AFB8FB6441E9}" srcOrd="2" destOrd="0" parTransId="{B36E680E-F13A-4790-93A4-7DFED2CF4E97}" sibTransId="{A9AD1B57-16C3-4BA2-8B01-EDF9BB47EF70}"/>
    <dgm:cxn modelId="{58F3368F-65E2-4AE2-80BE-A37879EE0D41}" type="presOf" srcId="{FC0ADA46-5894-445E-8C57-CC8FF797F671}" destId="{604A0301-B69C-485B-8FB1-45CBAADE9DCB}" srcOrd="0" destOrd="0" presId="urn:microsoft.com/office/officeart/2018/2/layout/IconVerticalSolidList"/>
    <dgm:cxn modelId="{07677D8F-E80B-46C6-BB0D-CB68BAC22A0D}" srcId="{FC0ADA46-5894-445E-8C57-CC8FF797F671}" destId="{F97F8DAC-2488-430A-B10D-05A7B193E172}" srcOrd="1" destOrd="0" parTransId="{2CD0E1EB-B028-47C2-B583-C7F93172A35D}" sibTransId="{C2DBF6E9-4AB1-4B9F-83D7-9518CF62EB96}"/>
    <dgm:cxn modelId="{9A59CBB7-DEC6-46B3-8531-267C2C6F351C}" type="presOf" srcId="{4379E9F9-9129-4C35-A454-AFB8FB6441E9}" destId="{170A39D7-1195-4D6F-BF85-1DCCBBAB146D}" srcOrd="0" destOrd="0" presId="urn:microsoft.com/office/officeart/2018/2/layout/IconVerticalSolidList"/>
    <dgm:cxn modelId="{75AFF8F7-59FD-4449-B369-5D390D16C880}" type="presOf" srcId="{852B7126-F360-4768-A325-70B56B348475}" destId="{0D7316DD-8C2B-4914-B4C3-84F337C9CD3B}" srcOrd="0" destOrd="0" presId="urn:microsoft.com/office/officeart/2018/2/layout/IconVerticalSolidList"/>
    <dgm:cxn modelId="{8D949699-2C73-40F4-A9B1-7A6D630CB7FF}" type="presParOf" srcId="{604A0301-B69C-485B-8FB1-45CBAADE9DCB}" destId="{3BA60456-F3ED-4E8F-B844-92E5E49D6829}" srcOrd="0" destOrd="0" presId="urn:microsoft.com/office/officeart/2018/2/layout/IconVerticalSolidList"/>
    <dgm:cxn modelId="{49FD9DC0-64F1-4442-A5C2-419B09C87A70}" type="presParOf" srcId="{3BA60456-F3ED-4E8F-B844-92E5E49D6829}" destId="{01401DB9-7B32-4E79-B5BD-DC39D5993AAF}" srcOrd="0" destOrd="0" presId="urn:microsoft.com/office/officeart/2018/2/layout/IconVerticalSolidList"/>
    <dgm:cxn modelId="{87E80A2D-F482-43FC-AD8C-82D89F87AA5A}" type="presParOf" srcId="{3BA60456-F3ED-4E8F-B844-92E5E49D6829}" destId="{93197D89-84C6-42BB-B3B8-6D2483665233}" srcOrd="1" destOrd="0" presId="urn:microsoft.com/office/officeart/2018/2/layout/IconVerticalSolidList"/>
    <dgm:cxn modelId="{9E6F4CF8-235E-4AEC-9D53-ECEAD1933CEF}" type="presParOf" srcId="{3BA60456-F3ED-4E8F-B844-92E5E49D6829}" destId="{79781B8C-46FA-48B1-8C83-CE5C77E2878A}" srcOrd="2" destOrd="0" presId="urn:microsoft.com/office/officeart/2018/2/layout/IconVerticalSolidList"/>
    <dgm:cxn modelId="{912EB835-20BD-4588-8112-27BFC13AA7B5}" type="presParOf" srcId="{3BA60456-F3ED-4E8F-B844-92E5E49D6829}" destId="{0D7316DD-8C2B-4914-B4C3-84F337C9CD3B}" srcOrd="3" destOrd="0" presId="urn:microsoft.com/office/officeart/2018/2/layout/IconVerticalSolidList"/>
    <dgm:cxn modelId="{A8BC326D-FAF0-4049-BA96-448499837F65}" type="presParOf" srcId="{604A0301-B69C-485B-8FB1-45CBAADE9DCB}" destId="{E8BC9FB7-2EB0-4739-AD62-F49E4573D5F9}" srcOrd="1" destOrd="0" presId="urn:microsoft.com/office/officeart/2018/2/layout/IconVerticalSolidList"/>
    <dgm:cxn modelId="{DA1643BC-D492-411C-A196-E8A97D35B945}" type="presParOf" srcId="{604A0301-B69C-485B-8FB1-45CBAADE9DCB}" destId="{CAEC7A0B-B5BB-41DC-B8C6-61CDB9ED40E1}" srcOrd="2" destOrd="0" presId="urn:microsoft.com/office/officeart/2018/2/layout/IconVerticalSolidList"/>
    <dgm:cxn modelId="{0F5AD085-D3BD-4DA8-A67D-1ECDCCE81C14}" type="presParOf" srcId="{CAEC7A0B-B5BB-41DC-B8C6-61CDB9ED40E1}" destId="{32AF035B-3375-4D8A-A2F5-DEB5A8FDC906}" srcOrd="0" destOrd="0" presId="urn:microsoft.com/office/officeart/2018/2/layout/IconVerticalSolidList"/>
    <dgm:cxn modelId="{C27EFFE7-CD78-4710-B9AB-5795EE877240}" type="presParOf" srcId="{CAEC7A0B-B5BB-41DC-B8C6-61CDB9ED40E1}" destId="{C1546745-C8CF-4CBB-A0EC-2EEE8BC6532C}" srcOrd="1" destOrd="0" presId="urn:microsoft.com/office/officeart/2018/2/layout/IconVerticalSolidList"/>
    <dgm:cxn modelId="{F3B15BA6-43FF-40B1-A77D-4F868545E9F0}" type="presParOf" srcId="{CAEC7A0B-B5BB-41DC-B8C6-61CDB9ED40E1}" destId="{B1DA208E-B1EE-4405-B406-2BA2D58833C8}" srcOrd="2" destOrd="0" presId="urn:microsoft.com/office/officeart/2018/2/layout/IconVerticalSolidList"/>
    <dgm:cxn modelId="{FFB01128-B598-44BB-847A-A9AF5ED4B11E}" type="presParOf" srcId="{CAEC7A0B-B5BB-41DC-B8C6-61CDB9ED40E1}" destId="{ACC360E6-99E7-492E-A8A5-B45D9F2F1EA8}" srcOrd="3" destOrd="0" presId="urn:microsoft.com/office/officeart/2018/2/layout/IconVerticalSolidList"/>
    <dgm:cxn modelId="{8B718A5D-B257-47B9-B470-EFE60B4E7A83}" type="presParOf" srcId="{604A0301-B69C-485B-8FB1-45CBAADE9DCB}" destId="{75D7FFAD-705D-4DBB-8774-E0601135D0A1}" srcOrd="3" destOrd="0" presId="urn:microsoft.com/office/officeart/2018/2/layout/IconVerticalSolidList"/>
    <dgm:cxn modelId="{45D12F43-E96F-4193-BBE9-0ADD260A0F3F}" type="presParOf" srcId="{604A0301-B69C-485B-8FB1-45CBAADE9DCB}" destId="{30820B9C-D152-403E-A127-D82867E0464D}" srcOrd="4" destOrd="0" presId="urn:microsoft.com/office/officeart/2018/2/layout/IconVerticalSolidList"/>
    <dgm:cxn modelId="{636BD79B-018E-4A78-896F-AA6BE8DFCEAF}" type="presParOf" srcId="{30820B9C-D152-403E-A127-D82867E0464D}" destId="{F78C273A-CF4C-478E-B779-67FD07A181BB}" srcOrd="0" destOrd="0" presId="urn:microsoft.com/office/officeart/2018/2/layout/IconVerticalSolidList"/>
    <dgm:cxn modelId="{66D3D1FD-E13D-496E-8FCB-AB56FAF9C9F2}" type="presParOf" srcId="{30820B9C-D152-403E-A127-D82867E0464D}" destId="{FD09CED6-4E7B-49AC-BEA8-D5975147079D}" srcOrd="1" destOrd="0" presId="urn:microsoft.com/office/officeart/2018/2/layout/IconVerticalSolidList"/>
    <dgm:cxn modelId="{07CDBD3C-6365-4219-AA0C-CFCBF0F10BE6}" type="presParOf" srcId="{30820B9C-D152-403E-A127-D82867E0464D}" destId="{46D3832B-4E6E-43D4-9A76-EF44855292FA}" srcOrd="2" destOrd="0" presId="urn:microsoft.com/office/officeart/2018/2/layout/IconVerticalSolidList"/>
    <dgm:cxn modelId="{3E5FB653-4DE0-4F32-85E3-3CDE8B566B8B}" type="presParOf" srcId="{30820B9C-D152-403E-A127-D82867E0464D}" destId="{170A39D7-1195-4D6F-BF85-1DCCBBAB14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75EF6-5799-4A46-9D2F-4E384AFE5DEC}">
      <dsp:nvSpPr>
        <dsp:cNvPr id="0" name=""/>
        <dsp:cNvSpPr/>
      </dsp:nvSpPr>
      <dsp:spPr>
        <a:xfrm>
          <a:off x="766138" y="65434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A703E-BBDA-4660-B841-C4210561E85B}">
      <dsp:nvSpPr>
        <dsp:cNvPr id="0" name=""/>
        <dsp:cNvSpPr/>
      </dsp:nvSpPr>
      <dsp:spPr>
        <a:xfrm>
          <a:off x="1000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333E0-B618-4B93-B6E5-E1A53AE114B8}">
      <dsp:nvSpPr>
        <dsp:cNvPr id="0" name=""/>
        <dsp:cNvSpPr/>
      </dsp:nvSpPr>
      <dsp:spPr>
        <a:xfrm>
          <a:off x="415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/>
            <a:t>Importing the dataset.</a:t>
          </a:r>
          <a:endParaRPr lang="en-US" sz="1500" kern="1200"/>
        </a:p>
      </dsp:txBody>
      <dsp:txXfrm>
        <a:off x="415138" y="2094345"/>
        <a:ext cx="1800000" cy="720000"/>
      </dsp:txXfrm>
    </dsp:sp>
    <dsp:sp modelId="{81324342-527C-4815-8C46-877D39749F61}">
      <dsp:nvSpPr>
        <dsp:cNvPr id="0" name=""/>
        <dsp:cNvSpPr/>
      </dsp:nvSpPr>
      <dsp:spPr>
        <a:xfrm>
          <a:off x="2881138" y="65434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C9675-E218-4C16-9466-8E0FC6504EDF}">
      <dsp:nvSpPr>
        <dsp:cNvPr id="0" name=""/>
        <dsp:cNvSpPr/>
      </dsp:nvSpPr>
      <dsp:spPr>
        <a:xfrm>
          <a:off x="3115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A4CC8-E6DC-488F-8493-0ED1513E9550}">
      <dsp:nvSpPr>
        <dsp:cNvPr id="0" name=""/>
        <dsp:cNvSpPr/>
      </dsp:nvSpPr>
      <dsp:spPr>
        <a:xfrm>
          <a:off x="2530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/>
            <a:t>Visualizing the Data</a:t>
          </a:r>
          <a:endParaRPr lang="en-US" sz="1500" kern="1200" dirty="0"/>
        </a:p>
      </dsp:txBody>
      <dsp:txXfrm>
        <a:off x="2530138" y="2094345"/>
        <a:ext cx="1800000" cy="720000"/>
      </dsp:txXfrm>
    </dsp:sp>
    <dsp:sp modelId="{F2176B2F-8A35-44BA-9353-34738F0C8CD5}">
      <dsp:nvSpPr>
        <dsp:cNvPr id="0" name=""/>
        <dsp:cNvSpPr/>
      </dsp:nvSpPr>
      <dsp:spPr>
        <a:xfrm>
          <a:off x="4996138" y="65434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94BC9-9445-4BD4-9B1A-5ABD17553C44}">
      <dsp:nvSpPr>
        <dsp:cNvPr id="0" name=""/>
        <dsp:cNvSpPr/>
      </dsp:nvSpPr>
      <dsp:spPr>
        <a:xfrm>
          <a:off x="5230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31A43-4163-48AC-BB81-8745033BC0CE}">
      <dsp:nvSpPr>
        <dsp:cNvPr id="0" name=""/>
        <dsp:cNvSpPr/>
      </dsp:nvSpPr>
      <dsp:spPr>
        <a:xfrm>
          <a:off x="4645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/>
            <a:t>Data Cleaning</a:t>
          </a:r>
          <a:endParaRPr lang="en-US" sz="1500" kern="1200"/>
        </a:p>
      </dsp:txBody>
      <dsp:txXfrm>
        <a:off x="4645138" y="2094345"/>
        <a:ext cx="1800000" cy="720000"/>
      </dsp:txXfrm>
    </dsp:sp>
    <dsp:sp modelId="{5D826954-7253-4EA5-A520-575C2173B4BD}">
      <dsp:nvSpPr>
        <dsp:cNvPr id="0" name=""/>
        <dsp:cNvSpPr/>
      </dsp:nvSpPr>
      <dsp:spPr>
        <a:xfrm>
          <a:off x="7111138" y="65434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C98E5-7440-4736-9CDC-4B78CE1CFBF2}">
      <dsp:nvSpPr>
        <dsp:cNvPr id="0" name=""/>
        <dsp:cNvSpPr/>
      </dsp:nvSpPr>
      <dsp:spPr>
        <a:xfrm>
          <a:off x="7345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FC4E0-2527-48C7-90C3-F4C2CB71C3F4}">
      <dsp:nvSpPr>
        <dsp:cNvPr id="0" name=""/>
        <dsp:cNvSpPr/>
      </dsp:nvSpPr>
      <dsp:spPr>
        <a:xfrm>
          <a:off x="6760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 dirty="0"/>
            <a:t>Building the Model and Training it</a:t>
          </a:r>
          <a:endParaRPr lang="en-US" sz="1500" kern="1200" dirty="0"/>
        </a:p>
      </dsp:txBody>
      <dsp:txXfrm>
        <a:off x="6760138" y="2094345"/>
        <a:ext cx="1800000" cy="720000"/>
      </dsp:txXfrm>
    </dsp:sp>
    <dsp:sp modelId="{3C753C20-7E6C-49C2-A0FA-E7478E334F0E}">
      <dsp:nvSpPr>
        <dsp:cNvPr id="0" name=""/>
        <dsp:cNvSpPr/>
      </dsp:nvSpPr>
      <dsp:spPr>
        <a:xfrm>
          <a:off x="9226138" y="65434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F933C-0FF0-4180-BA9F-C903D2D33F88}">
      <dsp:nvSpPr>
        <dsp:cNvPr id="0" name=""/>
        <dsp:cNvSpPr/>
      </dsp:nvSpPr>
      <dsp:spPr>
        <a:xfrm>
          <a:off x="9460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84917-C7F5-4FF1-91F2-016CBC37EAFB}">
      <dsp:nvSpPr>
        <dsp:cNvPr id="0" name=""/>
        <dsp:cNvSpPr/>
      </dsp:nvSpPr>
      <dsp:spPr>
        <a:xfrm>
          <a:off x="8875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 dirty="0"/>
            <a:t>Making Predictions on Unseen Data</a:t>
          </a:r>
          <a:endParaRPr lang="en-US" sz="1500" kern="1200" dirty="0"/>
        </a:p>
      </dsp:txBody>
      <dsp:txXfrm>
        <a:off x="8875138" y="2094345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9C71B-BE44-4209-9C6A-B0135E22FA32}">
      <dsp:nvSpPr>
        <dsp:cNvPr id="0" name=""/>
        <dsp:cNvSpPr/>
      </dsp:nvSpPr>
      <dsp:spPr>
        <a:xfrm>
          <a:off x="0" y="1816"/>
          <a:ext cx="6163582" cy="9206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3F858-6E44-4D91-925B-F2F749262AEB}">
      <dsp:nvSpPr>
        <dsp:cNvPr id="0" name=""/>
        <dsp:cNvSpPr/>
      </dsp:nvSpPr>
      <dsp:spPr>
        <a:xfrm>
          <a:off x="278497" y="208963"/>
          <a:ext cx="506359" cy="506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9DE53-2346-4E08-BA05-7C85F8A3FDA2}">
      <dsp:nvSpPr>
        <dsp:cNvPr id="0" name=""/>
        <dsp:cNvSpPr/>
      </dsp:nvSpPr>
      <dsp:spPr>
        <a:xfrm>
          <a:off x="1063355" y="1816"/>
          <a:ext cx="5100226" cy="920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36" tIns="97436" rIns="97436" bIns="974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 dirty="0">
              <a:solidFill>
                <a:schemeClr val="bg1"/>
              </a:solidFill>
            </a:rPr>
            <a:t>Dataset is a collection of data pieces that can be treated by a computer as a single unit for analysis and prediction purposes.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1063355" y="1816"/>
        <a:ext cx="5100226" cy="920653"/>
      </dsp:txXfrm>
    </dsp:sp>
    <dsp:sp modelId="{4256C6AC-F27C-46AB-9893-60A5F069ABF3}">
      <dsp:nvSpPr>
        <dsp:cNvPr id="0" name=""/>
        <dsp:cNvSpPr/>
      </dsp:nvSpPr>
      <dsp:spPr>
        <a:xfrm>
          <a:off x="0" y="1152633"/>
          <a:ext cx="6163582" cy="9206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4DD2C-752B-4932-9047-E9F30F15F3C8}">
      <dsp:nvSpPr>
        <dsp:cNvPr id="0" name=""/>
        <dsp:cNvSpPr/>
      </dsp:nvSpPr>
      <dsp:spPr>
        <a:xfrm>
          <a:off x="278497" y="1359781"/>
          <a:ext cx="506359" cy="506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A83B4-8258-4052-931B-372E0D772B95}">
      <dsp:nvSpPr>
        <dsp:cNvPr id="0" name=""/>
        <dsp:cNvSpPr/>
      </dsp:nvSpPr>
      <dsp:spPr>
        <a:xfrm>
          <a:off x="1063355" y="1152633"/>
          <a:ext cx="5100226" cy="920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36" tIns="97436" rIns="97436" bIns="974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 dirty="0">
              <a:solidFill>
                <a:schemeClr val="bg1"/>
              </a:solidFill>
            </a:rPr>
            <a:t>It can be in the form of .csv or .</a:t>
          </a:r>
          <a:r>
            <a:rPr lang="en-US" sz="1500" i="0" kern="1200" dirty="0" err="1">
              <a:solidFill>
                <a:schemeClr val="bg1"/>
              </a:solidFill>
            </a:rPr>
            <a:t>pkl</a:t>
          </a:r>
          <a:r>
            <a:rPr lang="en-US" sz="1500" i="0" kern="1200" dirty="0">
              <a:solidFill>
                <a:schemeClr val="bg1"/>
              </a:solidFill>
            </a:rPr>
            <a:t> files. Here, a .</a:t>
          </a:r>
          <a:r>
            <a:rPr lang="en-US" sz="1500" i="0" kern="1200" dirty="0" err="1">
              <a:solidFill>
                <a:schemeClr val="bg1"/>
              </a:solidFill>
            </a:rPr>
            <a:t>pkl</a:t>
          </a:r>
          <a:r>
            <a:rPr lang="en-US" sz="1500" i="0" kern="1200" dirty="0">
              <a:solidFill>
                <a:schemeClr val="bg1"/>
              </a:solidFill>
            </a:rPr>
            <a:t> file has been used.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1063355" y="1152633"/>
        <a:ext cx="5100226" cy="920653"/>
      </dsp:txXfrm>
    </dsp:sp>
    <dsp:sp modelId="{9FE7131A-DC64-40E0-BD5D-AB445F166353}">
      <dsp:nvSpPr>
        <dsp:cNvPr id="0" name=""/>
        <dsp:cNvSpPr/>
      </dsp:nvSpPr>
      <dsp:spPr>
        <a:xfrm>
          <a:off x="0" y="2303451"/>
          <a:ext cx="6163582" cy="9206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E9952-EBFA-4030-92A1-EFFA925E3E49}">
      <dsp:nvSpPr>
        <dsp:cNvPr id="0" name=""/>
        <dsp:cNvSpPr/>
      </dsp:nvSpPr>
      <dsp:spPr>
        <a:xfrm>
          <a:off x="278497" y="2510598"/>
          <a:ext cx="506359" cy="506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673C9-DF42-4D30-933B-3D5079C9C3A7}">
      <dsp:nvSpPr>
        <dsp:cNvPr id="0" name=""/>
        <dsp:cNvSpPr/>
      </dsp:nvSpPr>
      <dsp:spPr>
        <a:xfrm>
          <a:off x="1063355" y="2303451"/>
          <a:ext cx="5100226" cy="920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36" tIns="97436" rIns="97436" bIns="974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To read the contents of the file, it is necessary to import </a:t>
          </a:r>
          <a:r>
            <a:rPr lang="en-US" sz="1500" b="1" kern="1200" dirty="0">
              <a:solidFill>
                <a:schemeClr val="bg1"/>
              </a:solidFill>
            </a:rPr>
            <a:t>pickle</a:t>
          </a:r>
          <a:r>
            <a:rPr lang="en-US" sz="1500" kern="1200" dirty="0">
              <a:solidFill>
                <a:schemeClr val="bg1"/>
              </a:solidFill>
            </a:rPr>
            <a:t> module</a:t>
          </a:r>
        </a:p>
      </dsp:txBody>
      <dsp:txXfrm>
        <a:off x="1063355" y="2303451"/>
        <a:ext cx="5100226" cy="920653"/>
      </dsp:txXfrm>
    </dsp:sp>
    <dsp:sp modelId="{A6058F1E-FA2B-4712-A575-1B4D7355D722}">
      <dsp:nvSpPr>
        <dsp:cNvPr id="0" name=""/>
        <dsp:cNvSpPr/>
      </dsp:nvSpPr>
      <dsp:spPr>
        <a:xfrm>
          <a:off x="0" y="3454268"/>
          <a:ext cx="6163582" cy="9206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AE3E0-68D8-4BFB-A305-4AEB5E9FDC49}">
      <dsp:nvSpPr>
        <dsp:cNvPr id="0" name=""/>
        <dsp:cNvSpPr/>
      </dsp:nvSpPr>
      <dsp:spPr>
        <a:xfrm>
          <a:off x="278497" y="3661415"/>
          <a:ext cx="506359" cy="5063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84343-679D-424B-B2C1-9D5C9814B986}">
      <dsp:nvSpPr>
        <dsp:cNvPr id="0" name=""/>
        <dsp:cNvSpPr/>
      </dsp:nvSpPr>
      <dsp:spPr>
        <a:xfrm>
          <a:off x="1063355" y="3454268"/>
          <a:ext cx="5100226" cy="920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36" tIns="97436" rIns="97436" bIns="974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Here , a data containing age and the height corresponding to it is taken.</a:t>
          </a:r>
        </a:p>
      </dsp:txBody>
      <dsp:txXfrm>
        <a:off x="1063355" y="3454268"/>
        <a:ext cx="5100226" cy="9206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01DB9-7B32-4E79-B5BD-DC39D5993AAF}">
      <dsp:nvSpPr>
        <dsp:cNvPr id="0" name=""/>
        <dsp:cNvSpPr/>
      </dsp:nvSpPr>
      <dsp:spPr>
        <a:xfrm>
          <a:off x="0" y="703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97D89-84C6-42BB-B3B8-6D2483665233}">
      <dsp:nvSpPr>
        <dsp:cNvPr id="0" name=""/>
        <dsp:cNvSpPr/>
      </dsp:nvSpPr>
      <dsp:spPr>
        <a:xfrm>
          <a:off x="497659" y="370863"/>
          <a:ext cx="904835" cy="904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316DD-8C2B-4914-B4C3-84F337C9CD3B}">
      <dsp:nvSpPr>
        <dsp:cNvPr id="0" name=""/>
        <dsp:cNvSpPr/>
      </dsp:nvSpPr>
      <dsp:spPr>
        <a:xfrm>
          <a:off x="1900154" y="703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With the help of Python, a simple machine learning algorithm of Linear Regression was implemented and visualized .</a:t>
          </a:r>
        </a:p>
      </dsp:txBody>
      <dsp:txXfrm>
        <a:off x="1900154" y="703"/>
        <a:ext cx="4473659" cy="1645155"/>
      </dsp:txXfrm>
    </dsp:sp>
    <dsp:sp modelId="{32AF035B-3375-4D8A-A2F5-DEB5A8FDC906}">
      <dsp:nvSpPr>
        <dsp:cNvPr id="0" name=""/>
        <dsp:cNvSpPr/>
      </dsp:nvSpPr>
      <dsp:spPr>
        <a:xfrm>
          <a:off x="0" y="2057147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46745-C8CF-4CBB-A0EC-2EEE8BC6532C}">
      <dsp:nvSpPr>
        <dsp:cNvPr id="0" name=""/>
        <dsp:cNvSpPr/>
      </dsp:nvSpPr>
      <dsp:spPr>
        <a:xfrm>
          <a:off x="497659" y="2427307"/>
          <a:ext cx="904835" cy="904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360E6-99E7-492E-A8A5-B45D9F2F1EA8}">
      <dsp:nvSpPr>
        <dsp:cNvPr id="0" name=""/>
        <dsp:cNvSpPr/>
      </dsp:nvSpPr>
      <dsp:spPr>
        <a:xfrm>
          <a:off x="1900154" y="2057147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Using this algorithm, in few cases, outcome can be predicted accurately.</a:t>
          </a:r>
        </a:p>
      </dsp:txBody>
      <dsp:txXfrm>
        <a:off x="1900154" y="2057147"/>
        <a:ext cx="4473659" cy="1645155"/>
      </dsp:txXfrm>
    </dsp:sp>
    <dsp:sp modelId="{F78C273A-CF4C-478E-B779-67FD07A181BB}">
      <dsp:nvSpPr>
        <dsp:cNvPr id="0" name=""/>
        <dsp:cNvSpPr/>
      </dsp:nvSpPr>
      <dsp:spPr>
        <a:xfrm>
          <a:off x="0" y="4113591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9CED6-4E7B-49AC-BEA8-D5975147079D}">
      <dsp:nvSpPr>
        <dsp:cNvPr id="0" name=""/>
        <dsp:cNvSpPr/>
      </dsp:nvSpPr>
      <dsp:spPr>
        <a:xfrm>
          <a:off x="497659" y="4483751"/>
          <a:ext cx="904835" cy="904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A39D7-1195-4D6F-BF85-1DCCBBAB146D}">
      <dsp:nvSpPr>
        <dsp:cNvPr id="0" name=""/>
        <dsp:cNvSpPr/>
      </dsp:nvSpPr>
      <dsp:spPr>
        <a:xfrm>
          <a:off x="1900154" y="4113591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Similarly, many regression algorithms such as multiple regression , logistic regression can be preformed using Python.</a:t>
          </a:r>
        </a:p>
      </dsp:txBody>
      <dsp:txXfrm>
        <a:off x="1900154" y="4113591"/>
        <a:ext cx="4473659" cy="1645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October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301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October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8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October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October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8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October 20,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8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October 20,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October 20,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1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October 20,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644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October 20,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0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October 20,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3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October 20,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1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October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5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suny-natural-resources-biometrics/chapter/chapter-7-correlation-and-simple-linear-regress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4D508-A474-45FC-A0F2-E496F0632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19" y="1496793"/>
            <a:ext cx="4535213" cy="243963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/>
              <a:t>Regression and Its Visualization in Python with example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2" descr="Graph">
            <a:extLst>
              <a:ext uri="{FF2B5EF4-FFF2-40B4-BE49-F238E27FC236}">
                <a16:creationId xmlns:a16="http://schemas.microsoft.com/office/drawing/2014/main" id="{845B80E7-8ACC-4E09-951D-1AD84C355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26" r="21692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2A68C-BC0E-49E5-87E9-7DB24DD0D042}"/>
              </a:ext>
            </a:extLst>
          </p:cNvPr>
          <p:cNvSpPr txBox="1"/>
          <p:nvPr/>
        </p:nvSpPr>
        <p:spPr>
          <a:xfrm>
            <a:off x="325472" y="5613223"/>
            <a:ext cx="390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Hrishikesh Pramod </a:t>
            </a:r>
            <a:r>
              <a:rPr lang="en-US" dirty="0" err="1"/>
              <a:t>Kembhavi</a:t>
            </a:r>
            <a:endParaRPr lang="en-US" dirty="0"/>
          </a:p>
          <a:p>
            <a:pPr algn="ctr"/>
            <a:r>
              <a:rPr lang="en-US" dirty="0"/>
              <a:t>111907019</a:t>
            </a:r>
          </a:p>
        </p:txBody>
      </p:sp>
    </p:spTree>
    <p:extLst>
      <p:ext uri="{BB962C8B-B14F-4D97-AF65-F5344CB8AC3E}">
        <p14:creationId xmlns:p14="http://schemas.microsoft.com/office/powerpoint/2010/main" val="61377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5F6A2B-9019-4AB2-83F6-5E1B7AC3A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920" y="2721180"/>
            <a:ext cx="7472160" cy="3768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E2C456-397E-4FAD-9EEB-3A7255D93568}"/>
              </a:ext>
            </a:extLst>
          </p:cNvPr>
          <p:cNvSpPr txBox="1"/>
          <p:nvPr/>
        </p:nvSpPr>
        <p:spPr>
          <a:xfrm>
            <a:off x="502596" y="515160"/>
            <a:ext cx="11186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Here, a function to find accurate values of alpha and beta is used.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use any </a:t>
            </a:r>
            <a:r>
              <a:rPr lang="en-US" sz="2400" dirty="0" err="1"/>
              <a:t>new_parameter</a:t>
            </a:r>
            <a:r>
              <a:rPr lang="en-US" sz="2400" dirty="0"/>
              <a:t> to generate the values of alpha and beta using the function</a:t>
            </a:r>
          </a:p>
        </p:txBody>
      </p:sp>
    </p:spTree>
    <p:extLst>
      <p:ext uri="{BB962C8B-B14F-4D97-AF65-F5344CB8AC3E}">
        <p14:creationId xmlns:p14="http://schemas.microsoft.com/office/powerpoint/2010/main" val="101690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EC7122-304F-4D16-B120-EB19BE7B4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18" y="1049268"/>
            <a:ext cx="7687577" cy="10116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5EE778-650B-49F6-8882-689A4FD38523}"/>
              </a:ext>
            </a:extLst>
          </p:cNvPr>
          <p:cNvSpPr txBox="1"/>
          <p:nvPr/>
        </p:nvSpPr>
        <p:spPr>
          <a:xfrm>
            <a:off x="179802" y="315808"/>
            <a:ext cx="115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a set of values </a:t>
            </a:r>
            <a:r>
              <a:rPr lang="en-US" dirty="0" err="1"/>
              <a:t>upto</a:t>
            </a:r>
            <a:r>
              <a:rPr lang="en-US" dirty="0"/>
              <a:t> 18 are generated for them to be plotted into the graph using the old parameters,.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870D62-C9EC-41A3-BD23-B2F84CE18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992" y="2380959"/>
            <a:ext cx="7582203" cy="411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7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790713-2CEC-400D-A480-54AA7D5D0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76" y="2281287"/>
            <a:ext cx="8507998" cy="42199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57B135-B3BC-480D-BBF3-9B9C0FF9321D}"/>
              </a:ext>
            </a:extLst>
          </p:cNvPr>
          <p:cNvSpPr txBox="1"/>
          <p:nvPr/>
        </p:nvSpPr>
        <p:spPr>
          <a:xfrm>
            <a:off x="418289" y="262647"/>
            <a:ext cx="113554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Now, using the set of values up to 18 but using the </a:t>
            </a:r>
            <a:r>
              <a:rPr lang="en-US" sz="2000" dirty="0" err="1"/>
              <a:t>new_parameters</a:t>
            </a:r>
            <a:r>
              <a:rPr lang="en-US" sz="2000" dirty="0"/>
              <a:t> which were modified using the function were used here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function gives the output as red line passing through the raw data which accurately portrays the use of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205114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71D4B9-D86D-41FD-811E-87D40EEF8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150" y="2889602"/>
            <a:ext cx="6877050" cy="1704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7599ED-9AAC-47F8-846F-B2AA363587B1}"/>
              </a:ext>
            </a:extLst>
          </p:cNvPr>
          <p:cNvSpPr txBox="1"/>
          <p:nvPr/>
        </p:nvSpPr>
        <p:spPr>
          <a:xfrm>
            <a:off x="287216" y="236172"/>
            <a:ext cx="949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Lato" panose="020F0502020204030203" pitchFamily="34" charset="0"/>
              </a:rPr>
              <a:t>5</a:t>
            </a:r>
            <a:r>
              <a:rPr lang="en-US" sz="3600" b="1" i="0" dirty="0">
                <a:effectLst/>
                <a:latin typeface="Lato" panose="020F0502020204030203" pitchFamily="34" charset="0"/>
              </a:rPr>
              <a:t>. Making Predictions on Unseen Data</a:t>
            </a:r>
            <a:r>
              <a:rPr lang="en-US" sz="3600" b="0" i="0" dirty="0">
                <a:effectLst/>
                <a:latin typeface="Lato" panose="020F0502020204030203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2947B-2CF2-4913-802F-15592B333369}"/>
              </a:ext>
            </a:extLst>
          </p:cNvPr>
          <p:cNvSpPr txBox="1"/>
          <p:nvPr/>
        </p:nvSpPr>
        <p:spPr>
          <a:xfrm>
            <a:off x="546754" y="1268001"/>
            <a:ext cx="10953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the equation of the line passing through middle of the dataset , the values of heights for unknown ages can be found.</a:t>
            </a:r>
          </a:p>
        </p:txBody>
      </p:sp>
    </p:spTree>
    <p:extLst>
      <p:ext uri="{BB962C8B-B14F-4D97-AF65-F5344CB8AC3E}">
        <p14:creationId xmlns:p14="http://schemas.microsoft.com/office/powerpoint/2010/main" val="129269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07E1C4-4AF3-4FDC-8841-90C37C745C26}"/>
              </a:ext>
            </a:extLst>
          </p:cNvPr>
          <p:cNvSpPr txBox="1"/>
          <p:nvPr/>
        </p:nvSpPr>
        <p:spPr>
          <a:xfrm>
            <a:off x="550863" y="549275"/>
            <a:ext cx="3565525" cy="554354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Conclusion: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8C52810-3E90-42C0-AFD9-0421D232FC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8782132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811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7F1C1D-0A48-4848-8F32-05CF8C656C87}"/>
              </a:ext>
            </a:extLst>
          </p:cNvPr>
          <p:cNvSpPr txBox="1"/>
          <p:nvPr/>
        </p:nvSpPr>
        <p:spPr>
          <a:xfrm>
            <a:off x="669301" y="1084083"/>
            <a:ext cx="7616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sng" dirty="0">
                <a:effectLst/>
                <a:latin typeface="Lato" panose="020B0604020202020204" pitchFamily="34" charset="0"/>
              </a:rPr>
              <a:t>Simple Linear Regression</a:t>
            </a:r>
            <a:r>
              <a:rPr lang="en-US" sz="2400" b="0" i="0" dirty="0">
                <a:effectLst/>
                <a:latin typeface="Lato" panose="020B0604020202020204" pitchFamily="34" charset="0"/>
              </a:rPr>
              <a:t>: It is a Regression Model that estimates the relationship between the independent variable and the dependent variable using a straight line [y = mx + c], where both the variables should be quantitative.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07C3A-B0A4-404D-B1EC-E1BFA0496A65}"/>
              </a:ext>
            </a:extLst>
          </p:cNvPr>
          <p:cNvSpPr txBox="1"/>
          <p:nvPr/>
        </p:nvSpPr>
        <p:spPr>
          <a:xfrm>
            <a:off x="669302" y="207390"/>
            <a:ext cx="4034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related terms: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AA478-5299-4625-8EE2-B11E51DF4A1B}"/>
              </a:ext>
            </a:extLst>
          </p:cNvPr>
          <p:cNvSpPr txBox="1"/>
          <p:nvPr/>
        </p:nvSpPr>
        <p:spPr>
          <a:xfrm>
            <a:off x="669300" y="3429000"/>
            <a:ext cx="7616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sng" dirty="0">
                <a:effectLst/>
                <a:latin typeface="Lato" panose="020F0502020204030203" pitchFamily="34" charset="0"/>
              </a:rPr>
              <a:t>Data Visualization</a:t>
            </a:r>
            <a:r>
              <a:rPr lang="en-US" sz="2400" b="0" i="0" dirty="0">
                <a:effectLst/>
                <a:latin typeface="Lato" panose="020F0502020204030203" pitchFamily="34" charset="0"/>
              </a:rPr>
              <a:t>: It is a representation of data or information in a graph, chart, or other visual formats which is helpful to conduct analyses such as predictive analysis which can serve as helpful Visualization to present.</a:t>
            </a:r>
            <a:endParaRPr lang="en-US" sz="2400" dirty="0"/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43FB2CE9-6616-4CE9-86B0-2246FA6CF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28686" y="1947241"/>
            <a:ext cx="3258635" cy="21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8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A07C3A-B0A4-404D-B1EC-E1BFA0496A65}"/>
              </a:ext>
            </a:extLst>
          </p:cNvPr>
          <p:cNvSpPr txBox="1"/>
          <p:nvPr/>
        </p:nvSpPr>
        <p:spPr>
          <a:xfrm>
            <a:off x="669302" y="207390"/>
            <a:ext cx="4524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related terms: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C6D58-99CE-4BB0-BF20-66BEFDA77C0F}"/>
              </a:ext>
            </a:extLst>
          </p:cNvPr>
          <p:cNvSpPr txBox="1"/>
          <p:nvPr/>
        </p:nvSpPr>
        <p:spPr>
          <a:xfrm>
            <a:off x="669302" y="968009"/>
            <a:ext cx="986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sng" dirty="0">
                <a:effectLst/>
                <a:latin typeface="Lato" panose="020F0502020204030203" pitchFamily="34" charset="0"/>
              </a:rPr>
              <a:t>Data Cleaning</a:t>
            </a:r>
            <a:r>
              <a:rPr lang="en-US" sz="2400" b="0" i="0" dirty="0">
                <a:effectLst/>
                <a:latin typeface="Lato" panose="020F0502020204030203" pitchFamily="34" charset="0"/>
              </a:rPr>
              <a:t>: It is the process of fixing or removing incorrect, corrupted, incorrectly formatted, duplicate, or incomplete data within a dataset.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6CFD-DFF2-4AD2-AFEE-4A3758E9B9FF}"/>
              </a:ext>
            </a:extLst>
          </p:cNvPr>
          <p:cNvSpPr txBox="1"/>
          <p:nvPr/>
        </p:nvSpPr>
        <p:spPr>
          <a:xfrm>
            <a:off x="669301" y="2467292"/>
            <a:ext cx="10152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sng" dirty="0">
                <a:effectLst/>
                <a:latin typeface="Lato" panose="020F0502020204030203" pitchFamily="34" charset="0"/>
              </a:rPr>
              <a:t>Supervised Learning</a:t>
            </a:r>
            <a:r>
              <a:rPr lang="en-US" sz="2400" b="0" i="0" dirty="0">
                <a:effectLst/>
                <a:latin typeface="Lato" panose="020F0502020204030203" pitchFamily="34" charset="0"/>
              </a:rPr>
              <a:t>:  The model is trained using ‘labeled data’. Datasets are said to contain labels that contain both input and output parameters. To simplify – ‘Data is already tagged with the correct answer’.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15D320-DAAA-494D-B184-7E1B77F7178D}"/>
              </a:ext>
            </a:extLst>
          </p:cNvPr>
          <p:cNvSpPr txBox="1"/>
          <p:nvPr/>
        </p:nvSpPr>
        <p:spPr>
          <a:xfrm>
            <a:off x="669302" y="3996500"/>
            <a:ext cx="10152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sng" dirty="0">
                <a:effectLst/>
                <a:latin typeface="Lato" panose="020F0502020204030203" pitchFamily="34" charset="0"/>
              </a:rPr>
              <a:t>Training Model</a:t>
            </a:r>
            <a:r>
              <a:rPr lang="en-US" sz="2400" b="0" i="0" dirty="0">
                <a:effectLst/>
                <a:latin typeface="Lato" panose="020F0502020204030203" pitchFamily="34" charset="0"/>
              </a:rPr>
              <a:t>: In supervised learning, an ML Algorithm builds a model by examining many examples and attempting to find a model that minimizes loss and improves prediction accuracy.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218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1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4514C-31DC-465C-9C6A-AC4E6364F9B1}"/>
              </a:ext>
            </a:extLst>
          </p:cNvPr>
          <p:cNvSpPr txBox="1"/>
          <p:nvPr/>
        </p:nvSpPr>
        <p:spPr>
          <a:xfrm>
            <a:off x="1248447" y="548518"/>
            <a:ext cx="9403842" cy="9864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latin typeface="+mj-lt"/>
                <a:ea typeface="+mj-ea"/>
                <a:cs typeface="+mj-cs"/>
              </a:rPr>
              <a:t>In the development of the model following steps are performed:</a:t>
            </a:r>
          </a:p>
        </p:txBody>
      </p:sp>
      <p:sp>
        <p:nvSpPr>
          <p:cNvPr id="57" name="Rectangle 43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D3CF6ED9-0D92-487F-A44F-B8F6835272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8651967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FC956392-D3B4-450A-9322-E4497CF3F223}"/>
              </a:ext>
            </a:extLst>
          </p:cNvPr>
          <p:cNvSpPr/>
          <p:nvPr/>
        </p:nvSpPr>
        <p:spPr>
          <a:xfrm>
            <a:off x="2413262" y="3751867"/>
            <a:ext cx="1036948" cy="26395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E32D29CE-89EC-4D45-AA47-E61597EE0EF2}"/>
              </a:ext>
            </a:extLst>
          </p:cNvPr>
          <p:cNvSpPr/>
          <p:nvPr/>
        </p:nvSpPr>
        <p:spPr>
          <a:xfrm>
            <a:off x="4526438" y="3751867"/>
            <a:ext cx="1036948" cy="26395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2E8AF59-8620-4272-AD7F-FE890CF8E4C8}"/>
              </a:ext>
            </a:extLst>
          </p:cNvPr>
          <p:cNvSpPr/>
          <p:nvPr/>
        </p:nvSpPr>
        <p:spPr>
          <a:xfrm>
            <a:off x="6639614" y="3751866"/>
            <a:ext cx="1036948" cy="26395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AF210892-A365-45F3-AF95-FC16E2606488}"/>
              </a:ext>
            </a:extLst>
          </p:cNvPr>
          <p:cNvSpPr/>
          <p:nvPr/>
        </p:nvSpPr>
        <p:spPr>
          <a:xfrm>
            <a:off x="8741790" y="3751865"/>
            <a:ext cx="1036948" cy="26395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4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05631A-F9A9-4499-BBB3-D09D22A19B8A}"/>
              </a:ext>
            </a:extLst>
          </p:cNvPr>
          <p:cNvSpPr txBox="1"/>
          <p:nvPr/>
        </p:nvSpPr>
        <p:spPr>
          <a:xfrm>
            <a:off x="673430" y="231154"/>
            <a:ext cx="6836775" cy="61731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1. Importing the Dataset: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830892BA-8AEF-4CEB-9AD5-A4C7DC587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3943" y="2093419"/>
            <a:ext cx="3040805" cy="3040805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graphicFrame>
        <p:nvGraphicFramePr>
          <p:cNvPr id="18" name="TextBox 2">
            <a:extLst>
              <a:ext uri="{FF2B5EF4-FFF2-40B4-BE49-F238E27FC236}">
                <a16:creationId xmlns:a16="http://schemas.microsoft.com/office/drawing/2014/main" id="{0720FBC0-05D6-4B39-82A3-61903C04C0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8401323"/>
              </p:ext>
            </p:extLst>
          </p:nvPr>
        </p:nvGraphicFramePr>
        <p:xfrm>
          <a:off x="5009975" y="1767387"/>
          <a:ext cx="6163582" cy="4376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9587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400F5-ABBC-49A1-8456-3F4DEADB8B12}"/>
              </a:ext>
            </a:extLst>
          </p:cNvPr>
          <p:cNvSpPr txBox="1"/>
          <p:nvPr/>
        </p:nvSpPr>
        <p:spPr>
          <a:xfrm>
            <a:off x="437744" y="247824"/>
            <a:ext cx="6313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2. Visualizing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59474-9CDA-4532-AB2C-5B5AF2B43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338" y="447879"/>
            <a:ext cx="3635205" cy="3166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891949-68C5-4165-9EE3-F039539B1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96" y="3429000"/>
            <a:ext cx="3635206" cy="26222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1E95C1-BE0B-42DE-8D81-FA07E1232AA7}"/>
              </a:ext>
            </a:extLst>
          </p:cNvPr>
          <p:cNvSpPr txBox="1"/>
          <p:nvPr/>
        </p:nvSpPr>
        <p:spPr>
          <a:xfrm>
            <a:off x="350196" y="1215646"/>
            <a:ext cx="69163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in the given dataset can be visualized with the help of Pandas library in Python.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Using </a:t>
            </a:r>
            <a:r>
              <a:rPr lang="en-US" sz="2000" b="1" dirty="0"/>
              <a:t>.describe() </a:t>
            </a:r>
            <a:r>
              <a:rPr lang="en-US" sz="2000" dirty="0"/>
              <a:t>function all parameters of the given dataset can be seen.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EA604-BC0B-4AA8-A117-DE43EDB11B47}"/>
              </a:ext>
            </a:extLst>
          </p:cNvPr>
          <p:cNvSpPr txBox="1"/>
          <p:nvPr/>
        </p:nvSpPr>
        <p:spPr>
          <a:xfrm>
            <a:off x="4859926" y="4494180"/>
            <a:ext cx="66933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Visualizing the data tells a lot about it, such as min, max values and justifies the need to preprocess and clean the dataset according to our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83811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03DAE3-D9ED-40B2-9994-79BD43610FED}"/>
              </a:ext>
            </a:extLst>
          </p:cNvPr>
          <p:cNvSpPr txBox="1"/>
          <p:nvPr/>
        </p:nvSpPr>
        <p:spPr>
          <a:xfrm>
            <a:off x="284576" y="85409"/>
            <a:ext cx="7247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3. Data cleaning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1BB47-1CF4-475D-8C4F-4F8A69A85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133" y="374446"/>
            <a:ext cx="4413434" cy="3539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8759AE-A077-43F4-B8DE-C4669547B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49" y="3512782"/>
            <a:ext cx="3214263" cy="30064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AFA3EF-F40E-497C-B294-81F9BAAB184E}"/>
              </a:ext>
            </a:extLst>
          </p:cNvPr>
          <p:cNvSpPr txBox="1"/>
          <p:nvPr/>
        </p:nvSpPr>
        <p:spPr>
          <a:xfrm>
            <a:off x="618433" y="1060315"/>
            <a:ext cx="5928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change the dataset according to our requirements, data cleaning is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Here, the negative values of age and its corresponding row has been removed form the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267E41-6733-4348-BB08-4CB405609969}"/>
              </a:ext>
            </a:extLst>
          </p:cNvPr>
          <p:cNvSpPr txBox="1"/>
          <p:nvPr/>
        </p:nvSpPr>
        <p:spPr>
          <a:xfrm>
            <a:off x="5787958" y="5114835"/>
            <a:ext cx="4990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Modified dataset can be seen here</a:t>
            </a:r>
          </a:p>
        </p:txBody>
      </p:sp>
    </p:spTree>
    <p:extLst>
      <p:ext uri="{BB962C8B-B14F-4D97-AF65-F5344CB8AC3E}">
        <p14:creationId xmlns:p14="http://schemas.microsoft.com/office/powerpoint/2010/main" val="371359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717C5E-0B2B-4377-B484-62C630394843}"/>
              </a:ext>
            </a:extLst>
          </p:cNvPr>
          <p:cNvSpPr txBox="1"/>
          <p:nvPr/>
        </p:nvSpPr>
        <p:spPr>
          <a:xfrm>
            <a:off x="855256" y="2239061"/>
            <a:ext cx="3365770" cy="1592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Visualizing the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Cleaned data: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99EAB-6947-4F1D-9061-A3B8FC285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022"/>
          <a:stretch/>
        </p:blipFill>
        <p:spPr>
          <a:xfrm>
            <a:off x="5263954" y="518901"/>
            <a:ext cx="5254938" cy="2013842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1F54C07-61D4-4BB1-A209-297754AD9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778C56C-3077-4234-BF38-388080D1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E6009CB-E4A9-4334-904A-8BD104D59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C6B70D-B88E-4EBD-BEA4-6FD2E5FE5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9B02BFF-E00A-48CF-A4A8-6A5C08308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12826"/>
            <a:ext cx="855255" cy="1080000"/>
          </a:xfrm>
          <a:custGeom>
            <a:avLst/>
            <a:gdLst>
              <a:gd name="connsiteX0" fmla="*/ 315255 w 855255"/>
              <a:gd name="connsiteY0" fmla="*/ 0 h 1080000"/>
              <a:gd name="connsiteX1" fmla="*/ 855255 w 855255"/>
              <a:gd name="connsiteY1" fmla="*/ 540000 h 1080000"/>
              <a:gd name="connsiteX2" fmla="*/ 315255 w 855255"/>
              <a:gd name="connsiteY2" fmla="*/ 1080000 h 1080000"/>
              <a:gd name="connsiteX3" fmla="*/ 13336 w 855255"/>
              <a:gd name="connsiteY3" fmla="*/ 987777 h 1080000"/>
              <a:gd name="connsiteX4" fmla="*/ 0 w 855255"/>
              <a:gd name="connsiteY4" fmla="*/ 976774 h 1080000"/>
              <a:gd name="connsiteX5" fmla="*/ 0 w 855255"/>
              <a:gd name="connsiteY5" fmla="*/ 103227 h 1080000"/>
              <a:gd name="connsiteX6" fmla="*/ 13336 w 855255"/>
              <a:gd name="connsiteY6" fmla="*/ 92224 h 1080000"/>
              <a:gd name="connsiteX7" fmla="*/ 315255 w 855255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5255" h="1080000">
                <a:moveTo>
                  <a:pt x="315255" y="0"/>
                </a:moveTo>
                <a:cubicBezTo>
                  <a:pt x="613489" y="0"/>
                  <a:pt x="855255" y="241766"/>
                  <a:pt x="855255" y="540000"/>
                </a:cubicBezTo>
                <a:cubicBezTo>
                  <a:pt x="855255" y="838234"/>
                  <a:pt x="613489" y="1080000"/>
                  <a:pt x="315255" y="1080000"/>
                </a:cubicBezTo>
                <a:cubicBezTo>
                  <a:pt x="203417" y="1080000"/>
                  <a:pt x="99520" y="1046002"/>
                  <a:pt x="13336" y="987777"/>
                </a:cubicBezTo>
                <a:lnTo>
                  <a:pt x="0" y="976774"/>
                </a:lnTo>
                <a:lnTo>
                  <a:pt x="0" y="103227"/>
                </a:lnTo>
                <a:lnTo>
                  <a:pt x="13336" y="92224"/>
                </a:lnTo>
                <a:cubicBezTo>
                  <a:pt x="99520" y="33999"/>
                  <a:pt x="203417" y="0"/>
                  <a:pt x="31525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8C040D-F8A2-4AA8-A57E-B4D80A51B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697" y="3051644"/>
            <a:ext cx="5391452" cy="3329221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6330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A56226-5341-4F1B-8CD6-6126C93B7EA3}"/>
              </a:ext>
            </a:extLst>
          </p:cNvPr>
          <p:cNvSpPr txBox="1"/>
          <p:nvPr/>
        </p:nvSpPr>
        <p:spPr>
          <a:xfrm>
            <a:off x="287216" y="236172"/>
            <a:ext cx="773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effectLst/>
                <a:latin typeface="Lato" panose="020F0502020204030203" pitchFamily="34" charset="0"/>
              </a:rPr>
              <a:t>4. Building the Model and Training it</a:t>
            </a:r>
            <a:r>
              <a:rPr lang="en-US" sz="3600" b="0" i="0" dirty="0">
                <a:effectLst/>
                <a:latin typeface="Lato" panose="020F0502020204030203" pitchFamily="34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2E50E-E04B-4E10-9FCD-E1560452AA4E}"/>
              </a:ext>
            </a:extLst>
          </p:cNvPr>
          <p:cNvSpPr txBox="1"/>
          <p:nvPr/>
        </p:nvSpPr>
        <p:spPr>
          <a:xfrm>
            <a:off x="452487" y="1206631"/>
            <a:ext cx="112870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the linear regression model, we predict the outcome by approximating a line between the given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Here, a function to generate a line using arbitrary parameters is written.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89901-EA8E-4209-ADEF-A2A83B5D6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081" y="2780708"/>
            <a:ext cx="4958167" cy="28503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94DAAD-8AA5-44C7-8648-EA56E0B928E7}"/>
              </a:ext>
            </a:extLst>
          </p:cNvPr>
          <p:cNvSpPr txBox="1"/>
          <p:nvPr/>
        </p:nvSpPr>
        <p:spPr>
          <a:xfrm>
            <a:off x="452487" y="3429000"/>
            <a:ext cx="59929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an approximated function for the line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Further in this discussion another function is written which modifies the above parameters and give us an accurate equation of the line.</a:t>
            </a:r>
          </a:p>
        </p:txBody>
      </p:sp>
    </p:spTree>
    <p:extLst>
      <p:ext uri="{BB962C8B-B14F-4D97-AF65-F5344CB8AC3E}">
        <p14:creationId xmlns:p14="http://schemas.microsoft.com/office/powerpoint/2010/main" val="2209136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E3423"/>
      </a:dk2>
      <a:lt2>
        <a:srgbClr val="E7E2E8"/>
      </a:lt2>
      <a:accent1>
        <a:srgbClr val="33B822"/>
      </a:accent1>
      <a:accent2>
        <a:srgbClr val="69B415"/>
      </a:accent2>
      <a:accent3>
        <a:srgbClr val="9FA61F"/>
      </a:accent3>
      <a:accent4>
        <a:srgbClr val="D38F19"/>
      </a:accent4>
      <a:accent5>
        <a:srgbClr val="E5542B"/>
      </a:accent5>
      <a:accent6>
        <a:srgbClr val="D3193E"/>
      </a:accent6>
      <a:hlink>
        <a:srgbClr val="BB6D3C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686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Lato</vt:lpstr>
      <vt:lpstr>3DFloatVTI</vt:lpstr>
      <vt:lpstr>Regression and Its Visualization in Python with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and Its Visualization in Python with example</dc:title>
  <dc:creator>KEMBHAVI HRISHIKESH PRAMOD</dc:creator>
  <cp:lastModifiedBy>KEMBHAVI HRISHIKESH PRAMOD</cp:lastModifiedBy>
  <cp:revision>5</cp:revision>
  <dcterms:created xsi:type="dcterms:W3CDTF">2021-10-18T07:15:52Z</dcterms:created>
  <dcterms:modified xsi:type="dcterms:W3CDTF">2021-10-20T11:44:28Z</dcterms:modified>
</cp:coreProperties>
</file>