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6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7C64AA-8E2C-690F-C888-386BC1A1B3FE}" v="1084" dt="2025-05-01T16:00:25.0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rishikesh Deshpande" userId="e2621fdd2913a16d" providerId="Windows Live" clId="Web-{257C64AA-8E2C-690F-C888-386BC1A1B3FE}"/>
    <pc:docChg chg="addSld delSld modSld addMainMaster delMainMaster">
      <pc:chgData name="Hrishikesh Deshpande" userId="e2621fdd2913a16d" providerId="Windows Live" clId="Web-{257C64AA-8E2C-690F-C888-386BC1A1B3FE}" dt="2025-05-01T16:00:24.795" v="961" actId="20577"/>
      <pc:docMkLst>
        <pc:docMk/>
      </pc:docMkLst>
      <pc:sldChg chg="addSp modSp mod setBg modClrScheme chgLayout">
        <pc:chgData name="Hrishikesh Deshpande" userId="e2621fdd2913a16d" providerId="Windows Live" clId="Web-{257C64AA-8E2C-690F-C888-386BC1A1B3FE}" dt="2025-05-01T03:38:30.206" v="50" actId="20577"/>
        <pc:sldMkLst>
          <pc:docMk/>
          <pc:sldMk cId="109857222" sldId="256"/>
        </pc:sldMkLst>
        <pc:spChg chg="mod">
          <ac:chgData name="Hrishikesh Deshpande" userId="e2621fdd2913a16d" providerId="Windows Live" clId="Web-{257C64AA-8E2C-690F-C888-386BC1A1B3FE}" dt="2025-05-01T03:37:49.294" v="25" actId="14100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Hrishikesh Deshpande" userId="e2621fdd2913a16d" providerId="Windows Live" clId="Web-{257C64AA-8E2C-690F-C888-386BC1A1B3FE}" dt="2025-05-01T03:38:30.206" v="50" actId="20577"/>
          <ac:spMkLst>
            <pc:docMk/>
            <pc:sldMk cId="109857222" sldId="256"/>
            <ac:spMk id="3" creationId="{00000000-0000-0000-0000-000000000000}"/>
          </ac:spMkLst>
        </pc:spChg>
        <pc:spChg chg="add">
          <ac:chgData name="Hrishikesh Deshpande" userId="e2621fdd2913a16d" providerId="Windows Live" clId="Web-{257C64AA-8E2C-690F-C888-386BC1A1B3FE}" dt="2025-05-01T03:36:33.856" v="0"/>
          <ac:spMkLst>
            <pc:docMk/>
            <pc:sldMk cId="109857222" sldId="256"/>
            <ac:spMk id="8" creationId="{A7D20BF2-EB2E-6063-DD3A-ABDA963535BC}"/>
          </ac:spMkLst>
        </pc:spChg>
        <pc:cxnChg chg="add">
          <ac:chgData name="Hrishikesh Deshpande" userId="e2621fdd2913a16d" providerId="Windows Live" clId="Web-{257C64AA-8E2C-690F-C888-386BC1A1B3FE}" dt="2025-05-01T03:36:33.856" v="0"/>
          <ac:cxnSpMkLst>
            <pc:docMk/>
            <pc:sldMk cId="109857222" sldId="256"/>
            <ac:cxnSpMk id="10" creationId="{90FB7F1C-B2F7-27EA-1F8A-D4A3232318EF}"/>
          </ac:cxnSpMkLst>
        </pc:cxnChg>
      </pc:sldChg>
      <pc:sldChg chg="modSp new">
        <pc:chgData name="Hrishikesh Deshpande" userId="e2621fdd2913a16d" providerId="Windows Live" clId="Web-{257C64AA-8E2C-690F-C888-386BC1A1B3FE}" dt="2025-05-01T05:33:08.237" v="944" actId="20577"/>
        <pc:sldMkLst>
          <pc:docMk/>
          <pc:sldMk cId="3786290637" sldId="257"/>
        </pc:sldMkLst>
        <pc:spChg chg="mod">
          <ac:chgData name="Hrishikesh Deshpande" userId="e2621fdd2913a16d" providerId="Windows Live" clId="Web-{257C64AA-8E2C-690F-C888-386BC1A1B3FE}" dt="2025-05-01T03:46:41.701" v="76" actId="20577"/>
          <ac:spMkLst>
            <pc:docMk/>
            <pc:sldMk cId="3786290637" sldId="257"/>
            <ac:spMk id="2" creationId="{D8FDCE98-70D8-D706-74E6-AADCE8308A83}"/>
          </ac:spMkLst>
        </pc:spChg>
        <pc:spChg chg="mod">
          <ac:chgData name="Hrishikesh Deshpande" userId="e2621fdd2913a16d" providerId="Windows Live" clId="Web-{257C64AA-8E2C-690F-C888-386BC1A1B3FE}" dt="2025-05-01T05:33:08.237" v="944" actId="20577"/>
          <ac:spMkLst>
            <pc:docMk/>
            <pc:sldMk cId="3786290637" sldId="257"/>
            <ac:spMk id="3" creationId="{DD35F0A6-D794-B9A6-3268-69377964DA81}"/>
          </ac:spMkLst>
        </pc:spChg>
      </pc:sldChg>
      <pc:sldChg chg="addSp delSp modSp new mod modClrScheme chgLayout">
        <pc:chgData name="Hrishikesh Deshpande" userId="e2621fdd2913a16d" providerId="Windows Live" clId="Web-{257C64AA-8E2C-690F-C888-386BC1A1B3FE}" dt="2025-05-01T03:50:52.845" v="127" actId="1076"/>
        <pc:sldMkLst>
          <pc:docMk/>
          <pc:sldMk cId="669495953" sldId="258"/>
        </pc:sldMkLst>
        <pc:spChg chg="del">
          <ac:chgData name="Hrishikesh Deshpande" userId="e2621fdd2913a16d" providerId="Windows Live" clId="Web-{257C64AA-8E2C-690F-C888-386BC1A1B3FE}" dt="2025-05-01T03:47:40.561" v="106"/>
          <ac:spMkLst>
            <pc:docMk/>
            <pc:sldMk cId="669495953" sldId="258"/>
            <ac:spMk id="2" creationId="{FCF429EE-EB31-B60A-2190-06375C91E903}"/>
          </ac:spMkLst>
        </pc:spChg>
        <pc:spChg chg="del">
          <ac:chgData name="Hrishikesh Deshpande" userId="e2621fdd2913a16d" providerId="Windows Live" clId="Web-{257C64AA-8E2C-690F-C888-386BC1A1B3FE}" dt="2025-05-01T03:47:40.561" v="106"/>
          <ac:spMkLst>
            <pc:docMk/>
            <pc:sldMk cId="669495953" sldId="258"/>
            <ac:spMk id="3" creationId="{D2F0FBCB-64A6-22AD-0FDE-C05FD416D006}"/>
          </ac:spMkLst>
        </pc:spChg>
        <pc:picChg chg="add del mod">
          <ac:chgData name="Hrishikesh Deshpande" userId="e2621fdd2913a16d" providerId="Windows Live" clId="Web-{257C64AA-8E2C-690F-C888-386BC1A1B3FE}" dt="2025-05-01T03:50:36.095" v="122"/>
          <ac:picMkLst>
            <pc:docMk/>
            <pc:sldMk cId="669495953" sldId="258"/>
            <ac:picMk id="4" creationId="{37FBD628-975C-373A-21DF-991DDDD20C2E}"/>
          </ac:picMkLst>
        </pc:picChg>
        <pc:picChg chg="add mod">
          <ac:chgData name="Hrishikesh Deshpande" userId="e2621fdd2913a16d" providerId="Windows Live" clId="Web-{257C64AA-8E2C-690F-C888-386BC1A1B3FE}" dt="2025-05-01T03:50:50.470" v="126" actId="1076"/>
          <ac:picMkLst>
            <pc:docMk/>
            <pc:sldMk cId="669495953" sldId="258"/>
            <ac:picMk id="5" creationId="{691BCAB7-E37B-F4FD-3D58-33C6F2CF3E73}"/>
          </ac:picMkLst>
        </pc:picChg>
        <pc:picChg chg="add mod">
          <ac:chgData name="Hrishikesh Deshpande" userId="e2621fdd2913a16d" providerId="Windows Live" clId="Web-{257C64AA-8E2C-690F-C888-386BC1A1B3FE}" dt="2025-05-01T03:50:52.845" v="127" actId="1076"/>
          <ac:picMkLst>
            <pc:docMk/>
            <pc:sldMk cId="669495953" sldId="258"/>
            <ac:picMk id="7" creationId="{ADAD9601-E229-C5DD-C76F-EDAD92F93717}"/>
          </ac:picMkLst>
        </pc:picChg>
      </pc:sldChg>
      <pc:sldChg chg="addSp modSp new mod modClrScheme chgLayout">
        <pc:chgData name="Hrishikesh Deshpande" userId="e2621fdd2913a16d" providerId="Windows Live" clId="Web-{257C64AA-8E2C-690F-C888-386BC1A1B3FE}" dt="2025-05-01T05:33:27.347" v="952" actId="20577"/>
        <pc:sldMkLst>
          <pc:docMk/>
          <pc:sldMk cId="2240760758" sldId="259"/>
        </pc:sldMkLst>
        <pc:spChg chg="add mod">
          <ac:chgData name="Hrishikesh Deshpande" userId="e2621fdd2913a16d" providerId="Windows Live" clId="Web-{257C64AA-8E2C-690F-C888-386BC1A1B3FE}" dt="2025-05-01T04:44:12.718" v="133" actId="20577"/>
          <ac:spMkLst>
            <pc:docMk/>
            <pc:sldMk cId="2240760758" sldId="259"/>
            <ac:spMk id="2" creationId="{995826A6-4A51-D85F-D31D-A058F4CE92DF}"/>
          </ac:spMkLst>
        </pc:spChg>
        <pc:spChg chg="add mod">
          <ac:chgData name="Hrishikesh Deshpande" userId="e2621fdd2913a16d" providerId="Windows Live" clId="Web-{257C64AA-8E2C-690F-C888-386BC1A1B3FE}" dt="2025-05-01T05:33:27.347" v="952" actId="20577"/>
          <ac:spMkLst>
            <pc:docMk/>
            <pc:sldMk cId="2240760758" sldId="259"/>
            <ac:spMk id="3" creationId="{64276E25-5332-78B7-4813-FB8F6E983529}"/>
          </ac:spMkLst>
        </pc:spChg>
        <pc:picChg chg="add mod">
          <ac:chgData name="Hrishikesh Deshpande" userId="e2621fdd2913a16d" providerId="Windows Live" clId="Web-{257C64AA-8E2C-690F-C888-386BC1A1B3FE}" dt="2025-05-01T04:53:18.020" v="174" actId="1076"/>
          <ac:picMkLst>
            <pc:docMk/>
            <pc:sldMk cId="2240760758" sldId="259"/>
            <ac:picMk id="4" creationId="{9BB08D90-FA35-99A8-8A91-E897AAD9EBBF}"/>
          </ac:picMkLst>
        </pc:picChg>
      </pc:sldChg>
      <pc:sldChg chg="addSp modSp new del">
        <pc:chgData name="Hrishikesh Deshpande" userId="e2621fdd2913a16d" providerId="Windows Live" clId="Web-{257C64AA-8E2C-690F-C888-386BC1A1B3FE}" dt="2025-05-01T03:50:55.157" v="128"/>
        <pc:sldMkLst>
          <pc:docMk/>
          <pc:sldMk cId="4048641074" sldId="259"/>
        </pc:sldMkLst>
        <pc:picChg chg="add mod">
          <ac:chgData name="Hrishikesh Deshpande" userId="e2621fdd2913a16d" providerId="Windows Live" clId="Web-{257C64AA-8E2C-690F-C888-386BC1A1B3FE}" dt="2025-05-01T03:49:54.922" v="121" actId="1076"/>
          <ac:picMkLst>
            <pc:docMk/>
            <pc:sldMk cId="4048641074" sldId="259"/>
            <ac:picMk id="2" creationId="{A7F22517-5B20-16FE-B022-F0CE0292219D}"/>
          </ac:picMkLst>
        </pc:picChg>
      </pc:sldChg>
      <pc:sldChg chg="new del">
        <pc:chgData name="Hrishikesh Deshpande" userId="e2621fdd2913a16d" providerId="Windows Live" clId="Web-{257C64AA-8E2C-690F-C888-386BC1A1B3FE}" dt="2025-05-01T04:44:20.468" v="136"/>
        <pc:sldMkLst>
          <pc:docMk/>
          <pc:sldMk cId="4251842728" sldId="260"/>
        </pc:sldMkLst>
      </pc:sldChg>
      <pc:sldChg chg="addSp modSp add replId">
        <pc:chgData name="Hrishikesh Deshpande" userId="e2621fdd2913a16d" providerId="Windows Live" clId="Web-{257C64AA-8E2C-690F-C888-386BC1A1B3FE}" dt="2025-05-01T05:01:32.494" v="268" actId="20577"/>
        <pc:sldMkLst>
          <pc:docMk/>
          <pc:sldMk cId="1801316034" sldId="261"/>
        </pc:sldMkLst>
        <pc:spChg chg="mod">
          <ac:chgData name="Hrishikesh Deshpande" userId="e2621fdd2913a16d" providerId="Windows Live" clId="Web-{257C64AA-8E2C-690F-C888-386BC1A1B3FE}" dt="2025-05-01T04:57:29.025" v="208" actId="20577"/>
          <ac:spMkLst>
            <pc:docMk/>
            <pc:sldMk cId="1801316034" sldId="261"/>
            <ac:spMk id="2" creationId="{1C6D3B05-1B85-89AC-3F69-445D68B15192}"/>
          </ac:spMkLst>
        </pc:spChg>
        <pc:spChg chg="mod">
          <ac:chgData name="Hrishikesh Deshpande" userId="e2621fdd2913a16d" providerId="Windows Live" clId="Web-{257C64AA-8E2C-690F-C888-386BC1A1B3FE}" dt="2025-05-01T05:01:32.494" v="268" actId="20577"/>
          <ac:spMkLst>
            <pc:docMk/>
            <pc:sldMk cId="1801316034" sldId="261"/>
            <ac:spMk id="3" creationId="{5F07482D-8808-56FA-1A02-5750783899B2}"/>
          </ac:spMkLst>
        </pc:spChg>
        <pc:picChg chg="add mod">
          <ac:chgData name="Hrishikesh Deshpande" userId="e2621fdd2913a16d" providerId="Windows Live" clId="Web-{257C64AA-8E2C-690F-C888-386BC1A1B3FE}" dt="2025-05-01T05:01:12.416" v="257" actId="1076"/>
          <ac:picMkLst>
            <pc:docMk/>
            <pc:sldMk cId="1801316034" sldId="261"/>
            <ac:picMk id="4" creationId="{8253C8A7-8FCD-5BD3-C816-6CF039D690A9}"/>
          </ac:picMkLst>
        </pc:picChg>
        <pc:picChg chg="add mod">
          <ac:chgData name="Hrishikesh Deshpande" userId="e2621fdd2913a16d" providerId="Windows Live" clId="Web-{257C64AA-8E2C-690F-C888-386BC1A1B3FE}" dt="2025-05-01T05:01:12.432" v="258" actId="1076"/>
          <ac:picMkLst>
            <pc:docMk/>
            <pc:sldMk cId="1801316034" sldId="261"/>
            <ac:picMk id="5" creationId="{2559E9D1-D8F6-D69A-44A0-70D32D7C8255}"/>
          </ac:picMkLst>
        </pc:picChg>
        <pc:picChg chg="add mod">
          <ac:chgData name="Hrishikesh Deshpande" userId="e2621fdd2913a16d" providerId="Windows Live" clId="Web-{257C64AA-8E2C-690F-C888-386BC1A1B3FE}" dt="2025-05-01T05:01:12.447" v="259" actId="1076"/>
          <ac:picMkLst>
            <pc:docMk/>
            <pc:sldMk cId="1801316034" sldId="261"/>
            <ac:picMk id="6" creationId="{A97511DD-467C-120C-606F-3842874F764F}"/>
          </ac:picMkLst>
        </pc:picChg>
      </pc:sldChg>
      <pc:sldChg chg="addSp delSp modSp add replId">
        <pc:chgData name="Hrishikesh Deshpande" userId="e2621fdd2913a16d" providerId="Windows Live" clId="Web-{257C64AA-8E2C-690F-C888-386BC1A1B3FE}" dt="2025-05-01T05:13:39.988" v="729" actId="20577"/>
        <pc:sldMkLst>
          <pc:docMk/>
          <pc:sldMk cId="1123842310" sldId="262"/>
        </pc:sldMkLst>
        <pc:spChg chg="mod">
          <ac:chgData name="Hrishikesh Deshpande" userId="e2621fdd2913a16d" providerId="Windows Live" clId="Web-{257C64AA-8E2C-690F-C888-386BC1A1B3FE}" dt="2025-05-01T04:46:30.163" v="142" actId="20577"/>
          <ac:spMkLst>
            <pc:docMk/>
            <pc:sldMk cId="1123842310" sldId="262"/>
            <ac:spMk id="2" creationId="{C838EAA3-2FBA-9EE7-AF07-A666CB545937}"/>
          </ac:spMkLst>
        </pc:spChg>
        <pc:spChg chg="mod">
          <ac:chgData name="Hrishikesh Deshpande" userId="e2621fdd2913a16d" providerId="Windows Live" clId="Web-{257C64AA-8E2C-690F-C888-386BC1A1B3FE}" dt="2025-05-01T05:13:39.988" v="729" actId="20577"/>
          <ac:spMkLst>
            <pc:docMk/>
            <pc:sldMk cId="1123842310" sldId="262"/>
            <ac:spMk id="3" creationId="{C52979EA-B7C0-EEEE-5788-51F847E477FD}"/>
          </ac:spMkLst>
        </pc:spChg>
        <pc:spChg chg="add del mod">
          <ac:chgData name="Hrishikesh Deshpande" userId="e2621fdd2913a16d" providerId="Windows Live" clId="Web-{257C64AA-8E2C-690F-C888-386BC1A1B3FE}" dt="2025-05-01T05:07:12.190" v="305"/>
          <ac:spMkLst>
            <pc:docMk/>
            <pc:sldMk cId="1123842310" sldId="262"/>
            <ac:spMk id="4" creationId="{B4096CCD-696D-4545-36F0-1DAEB6DC1E60}"/>
          </ac:spMkLst>
        </pc:spChg>
        <pc:graphicFrameChg chg="add del mod modGraphic">
          <ac:chgData name="Hrishikesh Deshpande" userId="e2621fdd2913a16d" providerId="Windows Live" clId="Web-{257C64AA-8E2C-690F-C888-386BC1A1B3FE}" dt="2025-05-01T05:07:27.862" v="306"/>
          <ac:graphicFrameMkLst>
            <pc:docMk/>
            <pc:sldMk cId="1123842310" sldId="262"/>
            <ac:graphicFrameMk id="6" creationId="{29EFDAD2-A169-CC92-48AF-2C92644FF461}"/>
          </ac:graphicFrameMkLst>
        </pc:graphicFrameChg>
        <pc:graphicFrameChg chg="add mod modGraphic">
          <ac:chgData name="Hrishikesh Deshpande" userId="e2621fdd2913a16d" providerId="Windows Live" clId="Web-{257C64AA-8E2C-690F-C888-386BC1A1B3FE}" dt="2025-05-01T05:12:41.831" v="708"/>
          <ac:graphicFrameMkLst>
            <pc:docMk/>
            <pc:sldMk cId="1123842310" sldId="262"/>
            <ac:graphicFrameMk id="7" creationId="{84AEF75B-36ED-906B-FDB1-1BC6439AB82C}"/>
          </ac:graphicFrameMkLst>
        </pc:graphicFrameChg>
        <pc:graphicFrameChg chg="add del mod">
          <ac:chgData name="Hrishikesh Deshpande" userId="e2621fdd2913a16d" providerId="Windows Live" clId="Web-{257C64AA-8E2C-690F-C888-386BC1A1B3FE}" dt="2025-05-01T05:11:22.925" v="558"/>
          <ac:graphicFrameMkLst>
            <pc:docMk/>
            <pc:sldMk cId="1123842310" sldId="262"/>
            <ac:graphicFrameMk id="9" creationId="{DEF5D0E1-4FC7-F7F3-9326-6BF431811581}"/>
          </ac:graphicFrameMkLst>
        </pc:graphicFrameChg>
      </pc:sldChg>
      <pc:sldChg chg="modSp add replId">
        <pc:chgData name="Hrishikesh Deshpande" userId="e2621fdd2913a16d" providerId="Windows Live" clId="Web-{257C64AA-8E2C-690F-C888-386BC1A1B3FE}" dt="2025-05-01T05:25:01.935" v="892" actId="20577"/>
        <pc:sldMkLst>
          <pc:docMk/>
          <pc:sldMk cId="4009386953" sldId="263"/>
        </pc:sldMkLst>
        <pc:spChg chg="mod">
          <ac:chgData name="Hrishikesh Deshpande" userId="e2621fdd2913a16d" providerId="Windows Live" clId="Web-{257C64AA-8E2C-690F-C888-386BC1A1B3FE}" dt="2025-05-01T04:44:49.265" v="139" actId="20577"/>
          <ac:spMkLst>
            <pc:docMk/>
            <pc:sldMk cId="4009386953" sldId="263"/>
            <ac:spMk id="2" creationId="{79CCDF08-9090-DD09-44AE-C4585C4062BE}"/>
          </ac:spMkLst>
        </pc:spChg>
        <pc:spChg chg="mod">
          <ac:chgData name="Hrishikesh Deshpande" userId="e2621fdd2913a16d" providerId="Windows Live" clId="Web-{257C64AA-8E2C-690F-C888-386BC1A1B3FE}" dt="2025-05-01T05:25:01.935" v="892" actId="20577"/>
          <ac:spMkLst>
            <pc:docMk/>
            <pc:sldMk cId="4009386953" sldId="263"/>
            <ac:spMk id="3" creationId="{3273A8B0-A41C-2951-666C-9CB36590C75C}"/>
          </ac:spMkLst>
        </pc:spChg>
      </pc:sldChg>
      <pc:sldChg chg="addSp delSp modSp add replId">
        <pc:chgData name="Hrishikesh Deshpande" userId="e2621fdd2913a16d" providerId="Windows Live" clId="Web-{257C64AA-8E2C-690F-C888-386BC1A1B3FE}" dt="2025-05-01T05:30:47.061" v="934" actId="14100"/>
        <pc:sldMkLst>
          <pc:docMk/>
          <pc:sldMk cId="1533907712" sldId="264"/>
        </pc:sldMkLst>
        <pc:spChg chg="mod">
          <ac:chgData name="Hrishikesh Deshpande" userId="e2621fdd2913a16d" providerId="Windows Live" clId="Web-{257C64AA-8E2C-690F-C888-386BC1A1B3FE}" dt="2025-05-01T04:46:52.132" v="151" actId="20577"/>
          <ac:spMkLst>
            <pc:docMk/>
            <pc:sldMk cId="1533907712" sldId="264"/>
            <ac:spMk id="2" creationId="{D3DDB420-F6C1-F2D4-86DD-9C22D7560E93}"/>
          </ac:spMkLst>
        </pc:spChg>
        <pc:spChg chg="del">
          <ac:chgData name="Hrishikesh Deshpande" userId="e2621fdd2913a16d" providerId="Windows Live" clId="Web-{257C64AA-8E2C-690F-C888-386BC1A1B3FE}" dt="2025-05-01T05:19:16.146" v="784"/>
          <ac:spMkLst>
            <pc:docMk/>
            <pc:sldMk cId="1533907712" sldId="264"/>
            <ac:spMk id="3" creationId="{33D0C948-41E8-7AF3-4325-7871A12572B1}"/>
          </ac:spMkLst>
        </pc:spChg>
        <pc:spChg chg="add mod">
          <ac:chgData name="Hrishikesh Deshpande" userId="e2621fdd2913a16d" providerId="Windows Live" clId="Web-{257C64AA-8E2C-690F-C888-386BC1A1B3FE}" dt="2025-05-01T05:30:47.061" v="934" actId="14100"/>
          <ac:spMkLst>
            <pc:docMk/>
            <pc:sldMk cId="1533907712" sldId="264"/>
            <ac:spMk id="5" creationId="{16B91B6E-8A9D-41AB-F94A-5C52CC3C4C4D}"/>
          </ac:spMkLst>
        </pc:spChg>
        <pc:picChg chg="add mod ord">
          <ac:chgData name="Hrishikesh Deshpande" userId="e2621fdd2913a16d" providerId="Windows Live" clId="Web-{257C64AA-8E2C-690F-C888-386BC1A1B3FE}" dt="2025-05-01T05:21:20.662" v="827" actId="1076"/>
          <ac:picMkLst>
            <pc:docMk/>
            <pc:sldMk cId="1533907712" sldId="264"/>
            <ac:picMk id="4" creationId="{B53312B4-D8CF-6111-E045-96B44A7903D7}"/>
          </ac:picMkLst>
        </pc:picChg>
      </pc:sldChg>
      <pc:sldChg chg="modSp add replId">
        <pc:chgData name="Hrishikesh Deshpande" userId="e2621fdd2913a16d" providerId="Windows Live" clId="Web-{257C64AA-8E2C-690F-C888-386BC1A1B3FE}" dt="2025-05-01T05:30:37.264" v="933"/>
        <pc:sldMkLst>
          <pc:docMk/>
          <pc:sldMk cId="1766971673" sldId="265"/>
        </pc:sldMkLst>
        <pc:spChg chg="mod">
          <ac:chgData name="Hrishikesh Deshpande" userId="e2621fdd2913a16d" providerId="Windows Live" clId="Web-{257C64AA-8E2C-690F-C888-386BC1A1B3FE}" dt="2025-05-01T04:46:44.397" v="150" actId="20577"/>
          <ac:spMkLst>
            <pc:docMk/>
            <pc:sldMk cId="1766971673" sldId="265"/>
            <ac:spMk id="2" creationId="{C90125AF-1C9D-EEC2-3907-045CC18C6022}"/>
          </ac:spMkLst>
        </pc:spChg>
        <pc:spChg chg="mod">
          <ac:chgData name="Hrishikesh Deshpande" userId="e2621fdd2913a16d" providerId="Windows Live" clId="Web-{257C64AA-8E2C-690F-C888-386BC1A1B3FE}" dt="2025-05-01T05:30:37.264" v="933"/>
          <ac:spMkLst>
            <pc:docMk/>
            <pc:sldMk cId="1766971673" sldId="265"/>
            <ac:spMk id="3" creationId="{27CD03A3-A4F6-64CA-8EA1-474E0D6B59CD}"/>
          </ac:spMkLst>
        </pc:spChg>
      </pc:sldChg>
      <pc:sldChg chg="addSp delSp modSp new mod modClrScheme chgLayout">
        <pc:chgData name="Hrishikesh Deshpande" userId="e2621fdd2913a16d" providerId="Windows Live" clId="Web-{257C64AA-8E2C-690F-C888-386BC1A1B3FE}" dt="2025-05-01T05:17:23.880" v="783" actId="1076"/>
        <pc:sldMkLst>
          <pc:docMk/>
          <pc:sldMk cId="1669883166" sldId="266"/>
        </pc:sldMkLst>
        <pc:spChg chg="del">
          <ac:chgData name="Hrishikesh Deshpande" userId="e2621fdd2913a16d" providerId="Windows Live" clId="Web-{257C64AA-8E2C-690F-C888-386BC1A1B3FE}" dt="2025-05-01T05:17:03.442" v="774"/>
          <ac:spMkLst>
            <pc:docMk/>
            <pc:sldMk cId="1669883166" sldId="266"/>
            <ac:spMk id="2" creationId="{4B5A2039-54B4-C7D6-D9C3-4402167AD55D}"/>
          </ac:spMkLst>
        </pc:spChg>
        <pc:spChg chg="del">
          <ac:chgData name="Hrishikesh Deshpande" userId="e2621fdd2913a16d" providerId="Windows Live" clId="Web-{257C64AA-8E2C-690F-C888-386BC1A1B3FE}" dt="2025-05-01T05:17:03.442" v="774"/>
          <ac:spMkLst>
            <pc:docMk/>
            <pc:sldMk cId="1669883166" sldId="266"/>
            <ac:spMk id="3" creationId="{E4C72087-48CC-7303-5093-5895C02C635E}"/>
          </ac:spMkLst>
        </pc:spChg>
        <pc:picChg chg="add mod">
          <ac:chgData name="Hrishikesh Deshpande" userId="e2621fdd2913a16d" providerId="Windows Live" clId="Web-{257C64AA-8E2C-690F-C888-386BC1A1B3FE}" dt="2025-05-01T05:17:23.880" v="783" actId="1076"/>
          <ac:picMkLst>
            <pc:docMk/>
            <pc:sldMk cId="1669883166" sldId="266"/>
            <ac:picMk id="4" creationId="{D89A12A2-ED53-1D50-1640-C9EBBA05DFE0}"/>
          </ac:picMkLst>
        </pc:picChg>
      </pc:sldChg>
      <pc:sldChg chg="delSp modSp new mod modClrScheme chgLayout">
        <pc:chgData name="Hrishikesh Deshpande" userId="e2621fdd2913a16d" providerId="Windows Live" clId="Web-{257C64AA-8E2C-690F-C888-386BC1A1B3FE}" dt="2025-05-01T16:00:24.795" v="961" actId="20577"/>
        <pc:sldMkLst>
          <pc:docMk/>
          <pc:sldMk cId="1226806340" sldId="267"/>
        </pc:sldMkLst>
        <pc:spChg chg="mod ord">
          <ac:chgData name="Hrishikesh Deshpande" userId="e2621fdd2913a16d" providerId="Windows Live" clId="Web-{257C64AA-8E2C-690F-C888-386BC1A1B3FE}" dt="2025-05-01T16:00:24.795" v="961" actId="20577"/>
          <ac:spMkLst>
            <pc:docMk/>
            <pc:sldMk cId="1226806340" sldId="267"/>
            <ac:spMk id="2" creationId="{78F9D752-8C01-1F58-1280-F30DDA7A8B4B}"/>
          </ac:spMkLst>
        </pc:spChg>
        <pc:spChg chg="del mod ord">
          <ac:chgData name="Hrishikesh Deshpande" userId="e2621fdd2913a16d" providerId="Windows Live" clId="Web-{257C64AA-8E2C-690F-C888-386BC1A1B3FE}" dt="2025-05-01T16:00:00.170" v="958"/>
          <ac:spMkLst>
            <pc:docMk/>
            <pc:sldMk cId="1226806340" sldId="267"/>
            <ac:spMk id="3" creationId="{46F44136-2133-3D8C-2589-458F85D7C591}"/>
          </ac:spMkLst>
        </pc:spChg>
      </pc:sldChg>
      <pc:sldMasterChg chg="del delSldLayout">
        <pc:chgData name="Hrishikesh Deshpande" userId="e2621fdd2913a16d" providerId="Windows Live" clId="Web-{257C64AA-8E2C-690F-C888-386BC1A1B3FE}" dt="2025-05-01T03:36:33.856" v="0"/>
        <pc:sldMasterMkLst>
          <pc:docMk/>
          <pc:sldMasterMk cId="2460954070" sldId="2147483660"/>
        </pc:sldMasterMkLst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2385387890" sldId="2147483661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949138452" sldId="2147483662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2591524520" sldId="2147483663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1203092039" sldId="2147483664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3733172339" sldId="2147483665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3210312558" sldId="2147483666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3146388984" sldId="2147483667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3171841454" sldId="2147483668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1718958274" sldId="2147483669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2202905451" sldId="2147483670"/>
          </pc:sldLayoutMkLst>
        </pc:sldLayoutChg>
        <pc:sldLayoutChg chg="del">
          <pc:chgData name="Hrishikesh Deshpande" userId="e2621fdd2913a16d" providerId="Windows Live" clId="Web-{257C64AA-8E2C-690F-C888-386BC1A1B3FE}" dt="2025-05-01T03:36:33.856" v="0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addSldLayout">
        <pc:chgData name="Hrishikesh Deshpande" userId="e2621fdd2913a16d" providerId="Windows Live" clId="Web-{257C64AA-8E2C-690F-C888-386BC1A1B3FE}" dt="2025-05-01T03:36:33.856" v="0"/>
        <pc:sldMasterMkLst>
          <pc:docMk/>
          <pc:sldMasterMk cId="1239825602" sldId="2147483695"/>
        </pc:sldMasterMkLst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3722253395" sldId="2147483684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3083551927" sldId="2147483685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2424691711" sldId="2147483686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1256023808" sldId="2147483687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1376801853" sldId="2147483688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1234500302" sldId="2147483689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173617701" sldId="2147483690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3674325039" sldId="2147483691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4137993206" sldId="2147483692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3616904518" sldId="2147483693"/>
          </pc:sldLayoutMkLst>
        </pc:sldLayoutChg>
        <pc:sldLayoutChg chg="add">
          <pc:chgData name="Hrishikesh Deshpande" userId="e2621fdd2913a16d" providerId="Windows Live" clId="Web-{257C64AA-8E2C-690F-C888-386BC1A1B3FE}" dt="2025-05-01T03:36:33.856" v="0"/>
          <pc:sldLayoutMkLst>
            <pc:docMk/>
            <pc:sldMasterMk cId="1239825602" sldId="2147483695"/>
            <pc:sldLayoutMk cId="227779801" sldId="2147483694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6177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3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4500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32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932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0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7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80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3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51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91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8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88" r:id="rId6"/>
    <p:sldLayoutId id="2147483684" r:id="rId7"/>
    <p:sldLayoutId id="2147483685" r:id="rId8"/>
    <p:sldLayoutId id="2147483686" r:id="rId9"/>
    <p:sldLayoutId id="2147483687" r:id="rId10"/>
    <p:sldLayoutId id="2147483689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7D20BF2-EB2E-6063-DD3A-ABDA963535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8426" y="437319"/>
            <a:ext cx="8958018" cy="4045427"/>
          </a:xfrm>
        </p:spPr>
        <p:txBody>
          <a:bodyPr>
            <a:normAutofit/>
          </a:bodyPr>
          <a:lstStyle/>
          <a:p>
            <a:r>
              <a:rPr lang="en-US" sz="7600" dirty="0"/>
              <a:t>ECE 313 </a:t>
            </a:r>
            <a:br>
              <a:rPr lang="en-US" sz="7600" dirty="0"/>
            </a:br>
            <a:r>
              <a:rPr lang="en-US" sz="7600" dirty="0"/>
              <a:t>Final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8426" y="4696314"/>
            <a:ext cx="7952956" cy="1094886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Hrishikesh Deshpande (hd11)</a:t>
            </a:r>
          </a:p>
          <a:p>
            <a:r>
              <a:rPr lang="en-US" dirty="0"/>
              <a:t>Karthik Appana (kappana2)</a:t>
            </a:r>
          </a:p>
          <a:p>
            <a:r>
              <a:rPr lang="en-US" dirty="0"/>
              <a:t>Siddharth </a:t>
            </a:r>
            <a:r>
              <a:rPr lang="en-US" dirty="0" err="1"/>
              <a:t>Gummadapu</a:t>
            </a:r>
            <a:r>
              <a:rPr lang="en-US" dirty="0"/>
              <a:t> (sg97)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0FB7F1C-B2F7-27EA-1F8A-D4A3232318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A6F79-DC12-0B9E-5AD5-B44FE7145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125AF-1C9D-EEC2-3907-045CC18C6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CD03A3-A4F6-64CA-8EA1-474E0D6B59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27887"/>
            <a:ext cx="10691265" cy="40340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Both Logistic Regression and Neural Network significantly outperformed the MAP rule from Task 3 in total error rate (sg97).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The MAP Rule had the lowest miss detection rate (</a:t>
            </a:r>
            <a:r>
              <a:rPr lang="en-US" sz="2400" b="1" dirty="0">
                <a:ea typeface="+mn-lt"/>
                <a:cs typeface="+mn-lt"/>
              </a:rPr>
              <a:t>0.46%</a:t>
            </a:r>
            <a:r>
              <a:rPr lang="en-US" sz="2400" dirty="0">
                <a:ea typeface="+mn-lt"/>
                <a:cs typeface="+mn-lt"/>
              </a:rPr>
              <a:t>) but suffered from a high false alarm rate (</a:t>
            </a:r>
            <a:r>
              <a:rPr lang="en-US" sz="2400" b="1" dirty="0">
                <a:ea typeface="+mn-lt"/>
                <a:cs typeface="+mn-lt"/>
              </a:rPr>
              <a:t>1.52%</a:t>
            </a:r>
            <a:r>
              <a:rPr lang="en-US" sz="2400" dirty="0">
                <a:ea typeface="+mn-lt"/>
                <a:cs typeface="+mn-lt"/>
              </a:rPr>
              <a:t>) (sg97).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Neural Network and MAP Rule delivered the lowest total error (</a:t>
            </a:r>
            <a:r>
              <a:rPr lang="en-US" sz="2400" b="1" dirty="0">
                <a:ea typeface="+mn-lt"/>
                <a:cs typeface="+mn-lt"/>
              </a:rPr>
              <a:t>0.51245%</a:t>
            </a:r>
            <a:r>
              <a:rPr lang="en-US" sz="2400" dirty="0">
                <a:ea typeface="+mn-lt"/>
                <a:cs typeface="+mn-lt"/>
              </a:rPr>
              <a:t>) with zero false alarms (hd11).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Incorporating priors via MAP Rule improved all models’ decision boundaries without hurting recall (hd11).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66971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9D752-8C01-1F58-1280-F30DDA7A8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1226806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DCE98-70D8-D706-74E6-AADCE8308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1 &amp;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5F0A6-D794-B9A6-3268-69377964DA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48203"/>
            <a:ext cx="10691265" cy="3913685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2400" dirty="0">
                <a:ea typeface="+mn-lt"/>
                <a:cs typeface="+mn-lt"/>
              </a:rPr>
              <a:t>Generated PMFs, PDFs, and CDFs for respiratory rate samples (sizes 70, 1000, 30,000) and observed reduced fluctuations with larger sizes (hd11).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Real patient data showed greater deviation from normality (RMSE of </a:t>
            </a:r>
            <a:r>
              <a:rPr lang="en-US" sz="2400" b="1" dirty="0">
                <a:ea typeface="+mn-lt"/>
                <a:cs typeface="+mn-lt"/>
              </a:rPr>
              <a:t>0.9798</a:t>
            </a:r>
            <a:r>
              <a:rPr lang="en-US" sz="2400" dirty="0">
                <a:ea typeface="+mn-lt"/>
                <a:cs typeface="+mn-lt"/>
              </a:rPr>
              <a:t>) than simulated data (RMSE of </a:t>
            </a:r>
            <a:r>
              <a:rPr lang="en-US" sz="2400" b="1" dirty="0">
                <a:ea typeface="+mn-lt"/>
                <a:cs typeface="+mn-lt"/>
              </a:rPr>
              <a:t>0.2468</a:t>
            </a:r>
            <a:r>
              <a:rPr lang="en-US" sz="2400" dirty="0">
                <a:ea typeface="+mn-lt"/>
                <a:cs typeface="+mn-lt"/>
              </a:rPr>
              <a:t>) and had a narrower right-skewed range (kappana2).</a:t>
            </a:r>
            <a:endParaRPr lang="en-US" sz="2400" dirty="0"/>
          </a:p>
          <a:p>
            <a:r>
              <a:rPr lang="en-US" sz="2400" dirty="0">
                <a:ea typeface="+mn-lt"/>
                <a:cs typeface="+mn-lt"/>
              </a:rPr>
              <a:t>Alarms were created using heart, pulse, and respiratory rate thresholds from </a:t>
            </a:r>
            <a:r>
              <a:rPr lang="en-US" sz="2400">
                <a:ea typeface="+mn-lt"/>
                <a:cs typeface="+mn-lt"/>
              </a:rPr>
              <a:t>empirical and normalized distributions (sg97).</a:t>
            </a:r>
            <a:endParaRPr lang="en-US" sz="2400" dirty="0">
              <a:ea typeface="+mn-lt"/>
              <a:cs typeface="+mn-lt"/>
            </a:endParaRPr>
          </a:p>
          <a:p>
            <a:r>
              <a:rPr lang="en-US" sz="2400" dirty="0">
                <a:ea typeface="+mn-lt"/>
                <a:cs typeface="+mn-lt"/>
              </a:rPr>
              <a:t>Normalized alarms had a lower error probability (</a:t>
            </a:r>
            <a:r>
              <a:rPr lang="en-US" sz="2400" b="1" dirty="0">
                <a:ea typeface="+mn-lt"/>
                <a:cs typeface="+mn-lt"/>
              </a:rPr>
              <a:t>0.0160</a:t>
            </a:r>
            <a:r>
              <a:rPr lang="en-US" sz="2400" dirty="0">
                <a:ea typeface="+mn-lt"/>
                <a:cs typeface="+mn-lt"/>
              </a:rPr>
              <a:t>) compared to empirical (</a:t>
            </a:r>
            <a:r>
              <a:rPr lang="en-US" sz="2400" b="1" dirty="0">
                <a:ea typeface="+mn-lt"/>
                <a:cs typeface="+mn-lt"/>
              </a:rPr>
              <a:t>0.0327</a:t>
            </a:r>
            <a:r>
              <a:rPr lang="en-US" sz="2400" dirty="0">
                <a:ea typeface="+mn-lt"/>
                <a:cs typeface="+mn-lt"/>
              </a:rPr>
              <a:t>), showing better detection performance (hd11).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86290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1BCAB7-E37B-F4FD-3D58-33C6F2CF3E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7104" y="922338"/>
            <a:ext cx="5697789" cy="26604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DAD9601-E229-C5DD-C76F-EDAD92F937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90" y="3687332"/>
            <a:ext cx="7949853" cy="2393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95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826A6-4A51-D85F-D31D-A058F4CE9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76E25-5332-78B7-4813-FB8F6E983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07572"/>
            <a:ext cx="10691265" cy="411421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Constructed conditional PMFs and likelihood matrices for each of 9 patients (sg97).</a:t>
            </a:r>
            <a:endParaRPr lang="en-US"/>
          </a:p>
          <a:p>
            <a:r>
              <a:rPr lang="en-US">
                <a:ea typeface="+mn-lt"/>
                <a:cs typeface="+mn-lt"/>
              </a:rPr>
              <a:t>Calculated prior probabilities P(H0) and P(H1) for each patient’s training data (sg97).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Built ML and MAP decision vectors from likelihoods and priors (kappana2).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Used false alarm and miss detection rates to compute overall error probabilities (kappana2).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B08D90-FA35-99A8-8A91-E897AAD9E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4104" y="3707398"/>
            <a:ext cx="5975685" cy="2263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7607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E2CCBC-E109-1F0C-B6C2-20562ED87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D3B05-1B85-89AC-3F69-445D68B1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3  -  Patient Decisions (hd11)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482D-8808-56FA-1A02-5750783899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74414"/>
            <a:ext cx="10691265" cy="408747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dirty="0">
                <a:ea typeface="+mn-lt"/>
                <a:cs typeface="+mn-lt"/>
              </a:rPr>
              <a:t>Patient 1 (ML):</a:t>
            </a:r>
            <a:r>
              <a:rPr lang="en-US" dirty="0">
                <a:ea typeface="+mn-lt"/>
                <a:cs typeface="+mn-lt"/>
              </a:rPr>
              <a:t> Features 1 &amp; 3 chosen due to both low error and high impact (</a:t>
            </a:r>
            <a:r>
              <a:rPr lang="en-US" b="1" dirty="0">
                <a:ea typeface="+mn-lt"/>
                <a:cs typeface="+mn-lt"/>
              </a:rPr>
              <a:t>0.0325 error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Patient 4 (ML):</a:t>
            </a:r>
            <a:r>
              <a:rPr lang="en-US" dirty="0">
                <a:ea typeface="+mn-lt"/>
                <a:cs typeface="+mn-lt"/>
              </a:rPr>
              <a:t> Features 2 &amp; 5 chosen because feature 5 had lowest error and feature 2 provided strong signal correlation (</a:t>
            </a:r>
            <a:r>
              <a:rPr lang="en-US" b="1" dirty="0">
                <a:ea typeface="+mn-lt"/>
                <a:cs typeface="+mn-lt"/>
              </a:rPr>
              <a:t>0.0332 error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r>
              <a:rPr lang="en-US" b="1" dirty="0">
                <a:ea typeface="+mn-lt"/>
                <a:cs typeface="+mn-lt"/>
              </a:rPr>
              <a:t>Patient 5 (MAP):</a:t>
            </a:r>
            <a:r>
              <a:rPr lang="en-US" dirty="0">
                <a:ea typeface="+mn-lt"/>
                <a:cs typeface="+mn-lt"/>
              </a:rPr>
              <a:t> Features 1 &amp; 3 are the combined best from lowest-error and highest-impact pairs (</a:t>
            </a:r>
            <a:r>
              <a:rPr lang="en-US" b="1" dirty="0">
                <a:ea typeface="+mn-lt"/>
                <a:cs typeface="+mn-lt"/>
              </a:rPr>
              <a:t>0.0256 error</a:t>
            </a:r>
            <a:r>
              <a:rPr lang="en-US" dirty="0">
                <a:ea typeface="+mn-lt"/>
                <a:cs typeface="+mn-lt"/>
              </a:rPr>
              <a:t>).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253C8A7-8FCD-5BD3-C816-6CF039D690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46" y="4052386"/>
            <a:ext cx="3071729" cy="194828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59E9D1-D8F6-D69A-44A0-70D32D7C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3293" y="4045702"/>
            <a:ext cx="3085098" cy="19549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7511DD-467C-120C-606F-3842874F76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6661" y="4045702"/>
            <a:ext cx="3071730" cy="1954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1316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4CB53-5DD7-C40A-B7CD-DF37DC0DD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8EAA3-2FBA-9EE7-AF07-A666CB545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979EA-B7C0-EEEE-5788-51F847E47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13992"/>
            <a:ext cx="5825160" cy="4247896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dirty="0">
                <a:ea typeface="+mn-lt"/>
                <a:cs typeface="+mn-lt"/>
              </a:rPr>
              <a:t>Constructed joint likelihood matrices </a:t>
            </a:r>
            <a:r>
              <a:rPr lang="en-US" b="1" dirty="0">
                <a:ea typeface="+mn-lt"/>
                <a:cs typeface="+mn-lt"/>
              </a:rPr>
              <a:t>P(X,Y|H0)</a:t>
            </a:r>
            <a:r>
              <a:rPr lang="en-US" dirty="0">
                <a:ea typeface="+mn-lt"/>
                <a:cs typeface="+mn-lt"/>
              </a:rPr>
              <a:t> and </a:t>
            </a:r>
            <a:r>
              <a:rPr lang="en-US" b="1" dirty="0">
                <a:ea typeface="+mn-lt"/>
                <a:cs typeface="+mn-lt"/>
              </a:rPr>
              <a:t>P(X,Y|H1)</a:t>
            </a:r>
            <a:r>
              <a:rPr lang="en-US" dirty="0">
                <a:ea typeface="+mn-lt"/>
                <a:cs typeface="+mn-lt"/>
              </a:rPr>
              <a:t> for selected feature pairs (sg97) : 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Patient 1:</a:t>
            </a:r>
            <a:r>
              <a:rPr lang="en-US" dirty="0">
                <a:ea typeface="+mn-lt"/>
                <a:cs typeface="+mn-lt"/>
              </a:rPr>
              <a:t> Features 0 &amp; 2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Patient 4:</a:t>
            </a:r>
            <a:r>
              <a:rPr lang="en-US" dirty="0">
                <a:ea typeface="+mn-lt"/>
                <a:cs typeface="+mn-lt"/>
              </a:rPr>
              <a:t> Features 1 &amp; 4</a:t>
            </a:r>
            <a:endParaRPr lang="en-US" dirty="0"/>
          </a:p>
          <a:p>
            <a:pPr lvl="1"/>
            <a:r>
              <a:rPr lang="en-US" b="1" dirty="0">
                <a:ea typeface="+mn-lt"/>
                <a:cs typeface="+mn-lt"/>
              </a:rPr>
              <a:t>Patient 5:</a:t>
            </a:r>
            <a:r>
              <a:rPr lang="en-US" dirty="0">
                <a:ea typeface="+mn-lt"/>
                <a:cs typeface="+mn-lt"/>
              </a:rPr>
              <a:t> Features 0 &amp; 2</a:t>
            </a:r>
            <a:endParaRPr lang="en-US" dirty="0"/>
          </a:p>
          <a:p>
            <a:r>
              <a:rPr lang="en-US" dirty="0">
                <a:ea typeface="+mn-lt"/>
                <a:cs typeface="+mn-lt"/>
              </a:rPr>
              <a:t>Created joint ML and MAP decision rules using likelihood ratios and class priors (sg97).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Generated predicted alarms for each patient and compared to golden labels (hd11).</a:t>
            </a:r>
            <a:endParaRPr lang="en-US"/>
          </a:p>
          <a:p>
            <a:r>
              <a:rPr lang="en-US" dirty="0">
                <a:ea typeface="+mn-lt"/>
                <a:cs typeface="+mn-lt"/>
              </a:rPr>
              <a:t>Error probabilities were computed for each method and patient (hd11).</a:t>
            </a:r>
            <a:endParaRPr lang="en-US" dirty="0"/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4AEF75B-36ED-906B-FDB1-1BC6439AB8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3185220"/>
              </p:ext>
            </p:extLst>
          </p:nvPr>
        </p:nvGraphicFramePr>
        <p:xfrm>
          <a:off x="6904789" y="1831473"/>
          <a:ext cx="4922170" cy="39928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4434">
                  <a:extLst>
                    <a:ext uri="{9D8B030D-6E8A-4147-A177-3AD203B41FA5}">
                      <a16:colId xmlns:a16="http://schemas.microsoft.com/office/drawing/2014/main" val="3273657271"/>
                    </a:ext>
                  </a:extLst>
                </a:gridCol>
                <a:gridCol w="984434">
                  <a:extLst>
                    <a:ext uri="{9D8B030D-6E8A-4147-A177-3AD203B41FA5}">
                      <a16:colId xmlns:a16="http://schemas.microsoft.com/office/drawing/2014/main" val="3116920686"/>
                    </a:ext>
                  </a:extLst>
                </a:gridCol>
                <a:gridCol w="984434">
                  <a:extLst>
                    <a:ext uri="{9D8B030D-6E8A-4147-A177-3AD203B41FA5}">
                      <a16:colId xmlns:a16="http://schemas.microsoft.com/office/drawing/2014/main" val="1242391557"/>
                    </a:ext>
                  </a:extLst>
                </a:gridCol>
                <a:gridCol w="984434">
                  <a:extLst>
                    <a:ext uri="{9D8B030D-6E8A-4147-A177-3AD203B41FA5}">
                      <a16:colId xmlns:a16="http://schemas.microsoft.com/office/drawing/2014/main" val="597667958"/>
                    </a:ext>
                  </a:extLst>
                </a:gridCol>
                <a:gridCol w="984434">
                  <a:extLst>
                    <a:ext uri="{9D8B030D-6E8A-4147-A177-3AD203B41FA5}">
                      <a16:colId xmlns:a16="http://schemas.microsoft.com/office/drawing/2014/main" val="1330813328"/>
                    </a:ext>
                  </a:extLst>
                </a:gridCol>
              </a:tblGrid>
              <a:tr h="570403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Method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P(FA)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P(MD)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P(E)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902688"/>
                  </a:ext>
                </a:extLst>
              </a:tr>
              <a:tr h="5704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 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3.98%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0.14%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2.06%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002849"/>
                  </a:ext>
                </a:extLst>
              </a:tr>
              <a:tr h="570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0.42%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1.33%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0.45%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3677665"/>
                  </a:ext>
                </a:extLst>
              </a:tr>
              <a:tr h="5704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 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3.78%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1.89%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1898040"/>
                  </a:ext>
                </a:extLst>
              </a:tr>
              <a:tr h="570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3.78%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3.78%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8644690"/>
                  </a:ext>
                </a:extLst>
              </a:tr>
              <a:tr h="570403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Patient 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3.28%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1.67%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4491724"/>
                  </a:ext>
                </a:extLst>
              </a:tr>
              <a:tr h="5704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MAP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0.07%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0.35%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28423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3842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80E29-C618-8DE2-096F-0ED02393E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CDF08-9090-DD09-44AE-C4585C406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73A8B0-A41C-2951-666C-9CB36590C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20677"/>
            <a:ext cx="10691265" cy="44551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2400" dirty="0">
                <a:ea typeface="+mn-lt"/>
                <a:cs typeface="+mn-lt"/>
              </a:rPr>
              <a:t>MAP rule outperformed ML in Patients 1 and 5 with lower total error (hd11):</a:t>
            </a:r>
            <a:endParaRPr lang="en-US" sz="24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Patient 1: </a:t>
            </a:r>
            <a:r>
              <a:rPr lang="en-US" sz="2000" dirty="0">
                <a:ea typeface="+mn-lt"/>
                <a:cs typeface="+mn-lt"/>
              </a:rPr>
              <a:t>MAP (0.45%) vs. ML (2.06%)</a:t>
            </a:r>
            <a:endParaRPr lang="en-US" sz="2000" dirty="0"/>
          </a:p>
          <a:p>
            <a:pPr lvl="1"/>
            <a:r>
              <a:rPr lang="en-US" sz="2000" b="1" dirty="0">
                <a:ea typeface="+mn-lt"/>
                <a:cs typeface="+mn-lt"/>
              </a:rPr>
              <a:t>Patient 5:</a:t>
            </a:r>
            <a:r>
              <a:rPr lang="en-US" sz="2000" dirty="0">
                <a:ea typeface="+mn-lt"/>
                <a:cs typeface="+mn-lt"/>
              </a:rPr>
              <a:t> MAP (0.35%) vs. ML (1.67%)</a:t>
            </a:r>
            <a:endParaRPr lang="en-US" sz="2000" dirty="0"/>
          </a:p>
          <a:p>
            <a:r>
              <a:rPr lang="en-US" sz="2400" dirty="0">
                <a:ea typeface="+mn-lt"/>
                <a:cs typeface="+mn-lt"/>
              </a:rPr>
              <a:t>Patient 4 showed worse MAP performance, likely due to skewed priors misaligning with feature distribution (kappana2).</a:t>
            </a:r>
            <a:endParaRPr lang="en-US" sz="2400" dirty="0"/>
          </a:p>
          <a:p>
            <a:r>
              <a:rPr lang="en-US" sz="2400" b="1" dirty="0"/>
              <a:t>Average Errors </a:t>
            </a:r>
            <a:r>
              <a:rPr lang="en-US" sz="2400" dirty="0"/>
              <a:t>(kappana2)</a:t>
            </a:r>
            <a:r>
              <a:rPr lang="en-US" sz="2400" b="1" dirty="0"/>
              <a:t>:</a:t>
            </a:r>
            <a:endParaRPr lang="en-US" sz="2400" dirty="0"/>
          </a:p>
          <a:p>
            <a:pPr lvl="1"/>
            <a:r>
              <a:rPr lang="en-US" sz="2000" dirty="0">
                <a:ea typeface="+mn-lt"/>
                <a:cs typeface="+mn-lt"/>
              </a:rPr>
              <a:t>ML Average Error: 1.87%</a:t>
            </a:r>
            <a:endParaRPr lang="en-US" sz="2000" b="1" dirty="0"/>
          </a:p>
          <a:p>
            <a:pPr lvl="1"/>
            <a:r>
              <a:rPr lang="en-US" sz="2000" dirty="0">
                <a:ea typeface="+mn-lt"/>
                <a:cs typeface="+mn-lt"/>
              </a:rPr>
              <a:t>MAP Average Error: 1.53%</a:t>
            </a:r>
            <a:endParaRPr lang="en-US" sz="2000" dirty="0"/>
          </a:p>
          <a:p>
            <a:r>
              <a:rPr lang="en-US" dirty="0">
                <a:ea typeface="+mn-lt"/>
                <a:cs typeface="+mn-lt"/>
              </a:rPr>
              <a:t>MAP models are more sensitive to prior distribution assumptions but can dramatically reduce false alarms and misses when aligned well (kappana2).</a:t>
            </a:r>
          </a:p>
        </p:txBody>
      </p:sp>
    </p:spTree>
    <p:extLst>
      <p:ext uri="{BB962C8B-B14F-4D97-AF65-F5344CB8AC3E}">
        <p14:creationId xmlns:p14="http://schemas.microsoft.com/office/powerpoint/2010/main" val="40093869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89A12A2-ED53-1D50-1640-C9EBBA05D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664" y="808789"/>
            <a:ext cx="7888671" cy="5247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883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2F95B4-22AF-9186-BC61-8A0575B9A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B420-F6C1-F2D4-86DD-9C22D7560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 Task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53312B4-D8CF-6111-E045-96B44A7903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21854" y="4557328"/>
            <a:ext cx="5742406" cy="1475540"/>
          </a:xfr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B91B6E-8A9D-41AB-F94A-5C52CC3C4C4D}"/>
              </a:ext>
            </a:extLst>
          </p:cNvPr>
          <p:cNvSpPr txBox="1"/>
          <p:nvPr/>
        </p:nvSpPr>
        <p:spPr>
          <a:xfrm>
            <a:off x="868947" y="1724527"/>
            <a:ext cx="10527632" cy="295465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Built and evaluated </a:t>
            </a:r>
            <a:r>
              <a:rPr lang="en-US" sz="2400" b="1" dirty="0">
                <a:ea typeface="+mn-lt"/>
                <a:cs typeface="+mn-lt"/>
              </a:rPr>
              <a:t>Logistic Regression</a:t>
            </a:r>
            <a:r>
              <a:rPr lang="en-US" sz="2400" dirty="0">
                <a:ea typeface="+mn-lt"/>
                <a:cs typeface="+mn-lt"/>
              </a:rPr>
              <a:t> and </a:t>
            </a:r>
            <a:r>
              <a:rPr lang="en-US" sz="2400" b="1" dirty="0">
                <a:ea typeface="+mn-lt"/>
                <a:cs typeface="+mn-lt"/>
              </a:rPr>
              <a:t>Neural Network</a:t>
            </a:r>
            <a:r>
              <a:rPr lang="en-US" sz="2400" dirty="0">
                <a:ea typeface="+mn-lt"/>
                <a:cs typeface="+mn-lt"/>
              </a:rPr>
              <a:t> classifiers for alarm prediction (kappana2).</a:t>
            </a:r>
            <a:endParaRPr lang="en-US" sz="240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Compared these to the </a:t>
            </a:r>
            <a:r>
              <a:rPr lang="en-US" sz="2400" b="1" dirty="0">
                <a:ea typeface="+mn-lt"/>
                <a:cs typeface="+mn-lt"/>
              </a:rPr>
              <a:t>MAP Rule</a:t>
            </a:r>
            <a:r>
              <a:rPr lang="en-US" sz="2400" dirty="0">
                <a:ea typeface="+mn-lt"/>
                <a:cs typeface="+mn-lt"/>
              </a:rPr>
              <a:t> from Task 4 using the same test set across all models (kappana2).</a:t>
            </a:r>
            <a:endParaRPr lang="en-US" sz="2400" dirty="0"/>
          </a:p>
          <a:p>
            <a:pPr marL="285750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Tested both models with (hd11):</a:t>
            </a:r>
            <a:endParaRPr lang="en-US" sz="2400" dirty="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T_ML (0.5) - standard threshold</a:t>
            </a:r>
            <a:endParaRPr lang="en-US" sz="2400"/>
          </a:p>
          <a:p>
            <a:pPr marL="742950" lvl="1" indent="-285750">
              <a:buFont typeface="Arial"/>
              <a:buChar char="•"/>
            </a:pPr>
            <a:r>
              <a:rPr lang="en-US" sz="2400" dirty="0">
                <a:ea typeface="+mn-lt"/>
                <a:cs typeface="+mn-lt"/>
              </a:rPr>
              <a:t>T_MAP - threshold with class priors</a:t>
            </a:r>
            <a:endParaRPr lang="en-US" sz="2400" dirty="0"/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90771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ChronicleVTI</vt:lpstr>
      <vt:lpstr>ECE 313  Final Presentation</vt:lpstr>
      <vt:lpstr>Tasks 1 &amp; 2</vt:lpstr>
      <vt:lpstr>PowerPoint Presentation</vt:lpstr>
      <vt:lpstr>Task 3</vt:lpstr>
      <vt:lpstr>Task 3  -  Patient Decisions (hd11)</vt:lpstr>
      <vt:lpstr>Task 4</vt:lpstr>
      <vt:lpstr>Task 4</vt:lpstr>
      <vt:lpstr>PowerPoint Presentation</vt:lpstr>
      <vt:lpstr>Bonus  Task</vt:lpstr>
      <vt:lpstr>Bonus  Task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253</cp:revision>
  <dcterms:created xsi:type="dcterms:W3CDTF">2025-05-01T03:36:21Z</dcterms:created>
  <dcterms:modified xsi:type="dcterms:W3CDTF">2025-05-01T16:00:31Z</dcterms:modified>
</cp:coreProperties>
</file>