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352" r:id="rId3"/>
    <p:sldId id="353" r:id="rId4"/>
    <p:sldId id="264" r:id="rId5"/>
    <p:sldId id="265" r:id="rId6"/>
    <p:sldId id="266" r:id="rId7"/>
    <p:sldId id="267" r:id="rId8"/>
    <p:sldId id="268" r:id="rId9"/>
    <p:sldId id="351" r:id="rId10"/>
    <p:sldId id="269" r:id="rId11"/>
    <p:sldId id="270" r:id="rId12"/>
    <p:sldId id="275" r:id="rId13"/>
    <p:sldId id="354" r:id="rId14"/>
    <p:sldId id="355" r:id="rId15"/>
    <p:sldId id="35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E9DBE6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>
      <p:cViewPr varScale="1">
        <p:scale>
          <a:sx n="70" d="100"/>
          <a:sy n="70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5430B-52E7-4BE8-9916-D06FFAE521EF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19BE7-28FA-444C-980E-013F7B9D9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19BE7-28FA-444C-980E-013F7B9D91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7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84582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cs typeface="Times New Roman" pitchFamily="18" charset="0"/>
              </a:rPr>
              <a:t/>
            </a:r>
            <a:br>
              <a:rPr lang="en-US" sz="3200" b="1" dirty="0">
                <a:cs typeface="Times New Roman" pitchFamily="18" charset="0"/>
              </a:rPr>
            </a:br>
            <a:r>
              <a:rPr lang="en-US" sz="3200" dirty="0">
                <a:cs typeface="Times New Roman" pitchFamily="18" charset="0"/>
              </a:rPr>
              <a:t/>
            </a:r>
            <a:br>
              <a:rPr lang="en-US" sz="3200" dirty="0">
                <a:cs typeface="Times New Roman" pitchFamily="18" charset="0"/>
              </a:rPr>
            </a:br>
            <a:endParaRPr lang="en-US" sz="3200" dirty="0" smtClean="0">
              <a:cs typeface="Times New Roman" pitchFamily="18" charset="0"/>
            </a:endParaRPr>
          </a:p>
          <a:p>
            <a:pPr algn="ctr"/>
            <a:endParaRPr lang="en-US" sz="3200" i="1" dirty="0">
              <a:cs typeface="Times New Roman" pitchFamily="18" charset="0"/>
            </a:endParaRPr>
          </a:p>
          <a:p>
            <a:endParaRPr lang="en-US" dirty="0"/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DELD Lab</a:t>
            </a:r>
            <a:r>
              <a:rPr lang="en-US" sz="3200" b="1" dirty="0">
                <a:cs typeface="Times New Roman" pitchFamily="18" charset="0"/>
              </a:rPr>
              <a:t>	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71" y="2035"/>
            <a:ext cx="6655657" cy="20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Gates: NAND and NOR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6902824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590800"/>
            <a:ext cx="589510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95800"/>
            <a:ext cx="6096000" cy="18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9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Gates: NAND and NOR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47750"/>
            <a:ext cx="8305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71775"/>
            <a:ext cx="8001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67225"/>
            <a:ext cx="8305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8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Logic Circuit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7" y="990600"/>
            <a:ext cx="8229600" cy="43891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4592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5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Logic Circuit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7" y="9906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Half Adder: Logic Circuit which adds 2 inputs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8500" y="1600200"/>
            <a:ext cx="2667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Half Adder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695450" y="1832553"/>
            <a:ext cx="1600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753453" y="2750706"/>
            <a:ext cx="1524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911187" y="1813560"/>
            <a:ext cx="1295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5400" y="188173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62134" y="275070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67574" y="1810830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938837" y="2667160"/>
            <a:ext cx="1295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67574" y="2672994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Carry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223524"/>
              </p:ext>
            </p:extLst>
          </p:nvPr>
        </p:nvGraphicFramePr>
        <p:xfrm>
          <a:off x="490537" y="3886200"/>
          <a:ext cx="30146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663"/>
                <a:gridCol w="533400"/>
                <a:gridCol w="7620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267200" y="4114800"/>
            <a:ext cx="441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Sum = A’ B + A B’ = A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sz="2000" b="1" dirty="0" smtClean="0"/>
              <a:t> B  = A </a:t>
            </a:r>
            <a:r>
              <a:rPr lang="en-US" sz="2000" b="1" dirty="0" err="1" smtClean="0"/>
              <a:t>xor</a:t>
            </a:r>
            <a:r>
              <a:rPr lang="en-US" sz="2000" b="1" dirty="0" smtClean="0"/>
              <a:t> B 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Carry = AB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7881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Digital Trainer Kit Simulator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FF0000"/>
                </a:solidFill>
              </a:rPr>
              <a:t>d</a:t>
            </a:r>
            <a:r>
              <a:rPr lang="en-US" sz="4000" dirty="0" smtClean="0">
                <a:solidFill>
                  <a:srgbClr val="FF0000"/>
                </a:solidFill>
              </a:rPr>
              <a:t>eldsim.com</a:t>
            </a:r>
          </a:p>
        </p:txBody>
      </p:sp>
    </p:spTree>
    <p:extLst>
      <p:ext uri="{BB962C8B-B14F-4D97-AF65-F5344CB8AC3E}">
        <p14:creationId xmlns:p14="http://schemas.microsoft.com/office/powerpoint/2010/main" val="35361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162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1072204"/>
            <a:ext cx="5429250" cy="6708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Syllabus (Contd..)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63" y="1885950"/>
            <a:ext cx="8347887" cy="382905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1950" b="1" dirty="0">
                <a:latin typeface="Times New Roman" pitchFamily="18" charset="0"/>
                <a:cs typeface="Times New Roman" pitchFamily="18" charset="0"/>
              </a:rPr>
              <a:t>List of Assignments: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To Realize 3 bit Binary to Gray and 3 bit Gray to Binary code converter using Logic Gates.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950" dirty="0" err="1">
                <a:latin typeface="Times New Roman" pitchFamily="18" charset="0"/>
                <a:cs typeface="Times New Roman" pitchFamily="18" charset="0"/>
              </a:rPr>
              <a:t>Reali</a:t>
            </a:r>
            <a:r>
              <a:rPr lang="en-IN" sz="1950" dirty="0" err="1">
                <a:latin typeface="Times New Roman" pitchFamily="18" charset="0"/>
                <a:cs typeface="Times New Roman" pitchFamily="18" charset="0"/>
              </a:rPr>
              <a:t>ze</a:t>
            </a:r>
            <a:r>
              <a:rPr lang="en-IN" sz="1950" dirty="0">
                <a:latin typeface="Times New Roman" pitchFamily="18" charset="0"/>
                <a:cs typeface="Times New Roman" pitchFamily="18" charset="0"/>
              </a:rPr>
              <a:t> following functions using IC 74153</a:t>
            </a:r>
          </a:p>
          <a:p>
            <a:pPr marL="0" indent="0" algn="just">
              <a:buNone/>
            </a:pPr>
            <a:r>
              <a:rPr lang="en-IN" sz="1950" dirty="0">
                <a:latin typeface="Times New Roman" pitchFamily="18" charset="0"/>
                <a:cs typeface="Times New Roman" pitchFamily="18" charset="0"/>
              </a:rPr>
              <a:t>        a) Half adder         b) 8:1 Mux ( Σ m (0,2,4,7) )</a:t>
            </a:r>
          </a:p>
          <a:p>
            <a:pPr marL="342900" indent="-342900" algn="just">
              <a:buFont typeface="+mj-lt"/>
              <a:buAutoNum type="arabicPeriod" startAt="3"/>
            </a:pPr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Design and implement 3 bit Synchronous Up Counter using IC7476.</a:t>
            </a:r>
            <a:endParaRPr lang="en-IN" sz="195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r>
              <a:rPr lang="en-US" sz="1950" dirty="0">
                <a:latin typeface="Times New Roman" pitchFamily="18" charset="0"/>
                <a:cs typeface="Times New Roman" pitchFamily="18" charset="0"/>
              </a:rPr>
              <a:t>Design and implement MOD 10, MOD 100 and MOD N counter using IC 7490.</a:t>
            </a:r>
          </a:p>
          <a:p>
            <a:pPr marL="342900" indent="-342900" algn="just">
              <a:buFont typeface="+mj-lt"/>
              <a:buAutoNum type="arabicPeriod" startAt="3"/>
            </a:pPr>
            <a:r>
              <a:rPr lang="en-IN" sz="1950" dirty="0">
                <a:latin typeface="Times New Roman" pitchFamily="18" charset="0"/>
                <a:cs typeface="Times New Roman" pitchFamily="18" charset="0"/>
              </a:rPr>
              <a:t>Draw ASM chart for real life digital system ( e.g. Washing Machine, Vending Machine, Elevator control, ATM machine).</a:t>
            </a:r>
          </a:p>
          <a:p>
            <a:pPr marL="342900" indent="-342900" algn="just">
              <a:buFont typeface="+mj-lt"/>
              <a:buAutoNum type="arabicPeriod" startAt="3"/>
            </a:pPr>
            <a:r>
              <a:rPr lang="en-IN" sz="1950" dirty="0">
                <a:latin typeface="Times New Roman" pitchFamily="18" charset="0"/>
                <a:cs typeface="Times New Roman" pitchFamily="18" charset="0"/>
              </a:rPr>
              <a:t>Design &amp; simulate 4 bit up/down synchronous counter using Behavioral modeling in VHDL.</a:t>
            </a:r>
          </a:p>
          <a:p>
            <a:pPr marL="342900" indent="-342900" algn="just">
              <a:buFont typeface="+mj-lt"/>
              <a:buAutoNum type="arabicPeriod" startAt="3"/>
            </a:pPr>
            <a:r>
              <a:rPr lang="en-IN" sz="1950" dirty="0">
                <a:latin typeface="Times New Roman" pitchFamily="18" charset="0"/>
                <a:cs typeface="Times New Roman" pitchFamily="18" charset="0"/>
              </a:rPr>
              <a:t>Design &amp; simulate 4:1 Multiplexer using Dataflow modeling in VHDL.</a:t>
            </a:r>
          </a:p>
          <a:p>
            <a:pPr marL="342900" indent="-342900" algn="just">
              <a:buFont typeface="+mj-lt"/>
              <a:buAutoNum type="arabicPeriod" startAt="3"/>
            </a:pPr>
            <a:r>
              <a:rPr lang="en-IN" sz="1950" dirty="0">
                <a:latin typeface="Times New Roman" pitchFamily="18" charset="0"/>
                <a:cs typeface="Times New Roman" pitchFamily="18" charset="0"/>
              </a:rPr>
              <a:t>Design &amp; simulate Full adder using structural modeling in VHDL.</a:t>
            </a:r>
          </a:p>
          <a:p>
            <a:pPr algn="just"/>
            <a:endParaRPr lang="en-IN" dirty="0" smtClean="0"/>
          </a:p>
          <a:p>
            <a:endParaRPr lang="en-IN" dirty="0" smtClean="0"/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0115" y="5483967"/>
            <a:ext cx="512638" cy="273844"/>
          </a:xfrm>
        </p:spPr>
        <p:txBody>
          <a:bodyPr/>
          <a:lstStyle/>
          <a:p>
            <a:fld id="{32082B33-E319-4A26-B41D-C56180337BF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857251"/>
            <a:ext cx="952199" cy="98519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599" y="5545436"/>
            <a:ext cx="4622973" cy="273844"/>
          </a:xfrm>
        </p:spPr>
        <p:txBody>
          <a:bodyPr/>
          <a:lstStyle/>
          <a:p>
            <a:r>
              <a:rPr lang="en-IN" smtClean="0"/>
              <a:t>CET203A Digital Electronics and Logic Design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29058" y="5502573"/>
            <a:ext cx="684132" cy="273844"/>
          </a:xfrm>
        </p:spPr>
        <p:txBody>
          <a:bodyPr/>
          <a:lstStyle/>
          <a:p>
            <a:fld id="{EDFB89AC-115C-468F-ABC1-7A911FA14DFC}" type="datetime1">
              <a:rPr lang="en-US" smtClean="0"/>
              <a:t>7/7/2020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03" y="-16151"/>
            <a:ext cx="5429250" cy="67087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Logic Families and ICs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227" y="831004"/>
            <a:ext cx="8347887" cy="4255438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0115" y="5483967"/>
            <a:ext cx="512638" cy="273844"/>
          </a:xfrm>
        </p:spPr>
        <p:txBody>
          <a:bodyPr/>
          <a:lstStyle/>
          <a:p>
            <a:fld id="{32082B33-E319-4A26-B41D-C56180337B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599" y="5545436"/>
            <a:ext cx="4622973" cy="273844"/>
          </a:xfrm>
        </p:spPr>
        <p:txBody>
          <a:bodyPr/>
          <a:lstStyle/>
          <a:p>
            <a:r>
              <a:rPr lang="en-IN" smtClean="0"/>
              <a:t>CET203A Digital Electronics and Logic Design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29058" y="5502573"/>
            <a:ext cx="684132" cy="273844"/>
          </a:xfrm>
        </p:spPr>
        <p:txBody>
          <a:bodyPr/>
          <a:lstStyle/>
          <a:p>
            <a:fld id="{EDFB89AC-115C-468F-ABC1-7A911FA14DFC}" type="datetime1">
              <a:rPr lang="en-US" smtClean="0"/>
              <a:t>7/7/2020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1004"/>
            <a:ext cx="7810500" cy="51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Levels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8768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Logic levels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C:\DDPP3\ddpp.com\htdocs\inst\figs\FC03\cmosllev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00"/>
          <a:stretch>
            <a:fillRect/>
          </a:stretch>
        </p:blipFill>
        <p:spPr bwMode="auto">
          <a:xfrm>
            <a:off x="1371600" y="2667000"/>
            <a:ext cx="7162800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70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4" y="3886200"/>
            <a:ext cx="8610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0891"/>
            <a:ext cx="8728364" cy="338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3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404411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0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97"/>
          <a:stretch>
            <a:fillRect/>
          </a:stretch>
        </p:blipFill>
        <p:spPr bwMode="auto">
          <a:xfrm>
            <a:off x="381000" y="9906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828800" y="19812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91200" y="19812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4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0"/>
          <a:stretch>
            <a:fillRect/>
          </a:stretch>
        </p:blipFill>
        <p:spPr bwMode="auto">
          <a:xfrm>
            <a:off x="533400" y="838200"/>
            <a:ext cx="8077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65"/>
          <a:stretch>
            <a:fillRect/>
          </a:stretch>
        </p:blipFill>
        <p:spPr bwMode="auto">
          <a:xfrm>
            <a:off x="540328" y="2909455"/>
            <a:ext cx="8077199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54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Gates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b="1" dirty="0" smtClean="0"/>
              <a:t>NAND Gate</a:t>
            </a:r>
          </a:p>
          <a:p>
            <a:r>
              <a:rPr lang="en-US" b="1" dirty="0" smtClean="0"/>
              <a:t>NOR Gate</a:t>
            </a:r>
          </a:p>
          <a:p>
            <a:endParaRPr lang="en-US" b="1" dirty="0"/>
          </a:p>
        </p:txBody>
      </p:sp>
      <p:pic>
        <p:nvPicPr>
          <p:cNvPr id="4" name="Picture 4" descr="C:\DDPP3\ddpp.com\htdocs\inst\figs\FC03\invgates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31"/>
          <a:stretch>
            <a:fillRect/>
          </a:stretch>
        </p:blipFill>
        <p:spPr bwMode="auto">
          <a:xfrm>
            <a:off x="685800" y="3092612"/>
            <a:ext cx="7696200" cy="207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2276</TotalTime>
  <Words>250</Words>
  <Application>Microsoft Office PowerPoint</Application>
  <PresentationFormat>On-screen Show (4:3)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Constantia</vt:lpstr>
      <vt:lpstr>Symbol</vt:lpstr>
      <vt:lpstr>Times New Roman</vt:lpstr>
      <vt:lpstr>Wingdings 2</vt:lpstr>
      <vt:lpstr>Flow</vt:lpstr>
      <vt:lpstr>PowerPoint Presentation</vt:lpstr>
      <vt:lpstr>Syllabus (Contd..)</vt:lpstr>
      <vt:lpstr>Logic Families and ICs</vt:lpstr>
      <vt:lpstr>Logic Levels</vt:lpstr>
      <vt:lpstr>PowerPoint Presentation</vt:lpstr>
      <vt:lpstr>PowerPoint Presentation</vt:lpstr>
      <vt:lpstr>PowerPoint Presentation</vt:lpstr>
      <vt:lpstr>PowerPoint Presentation</vt:lpstr>
      <vt:lpstr>Universal Gates</vt:lpstr>
      <vt:lpstr>Universal Gates: NAND and NOR</vt:lpstr>
      <vt:lpstr>Universal Gates: NAND and NOR</vt:lpstr>
      <vt:lpstr>Combinational Logic Circuit</vt:lpstr>
      <vt:lpstr>Combinational Logic Circuit</vt:lpstr>
      <vt:lpstr>   </vt:lpstr>
      <vt:lpstr>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manisha.kumavat</dc:creator>
  <cp:lastModifiedBy>DELL</cp:lastModifiedBy>
  <cp:revision>245</cp:revision>
  <dcterms:created xsi:type="dcterms:W3CDTF">2006-08-16T00:00:00Z</dcterms:created>
  <dcterms:modified xsi:type="dcterms:W3CDTF">2020-07-07T12:18:58Z</dcterms:modified>
</cp:coreProperties>
</file>