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shikesh Dongre" userId="7b63865d6a18c029" providerId="LiveId" clId="{89CD4313-62B6-4BBF-80D3-8AE3837B0B5D}"/>
    <pc:docChg chg="modSld">
      <pc:chgData name="Hrishikesh Dongre" userId="7b63865d6a18c029" providerId="LiveId" clId="{89CD4313-62B6-4BBF-80D3-8AE3837B0B5D}" dt="2024-02-12T20:16:59.469" v="2" actId="5793"/>
      <pc:docMkLst>
        <pc:docMk/>
      </pc:docMkLst>
      <pc:sldChg chg="modSp mod">
        <pc:chgData name="Hrishikesh Dongre" userId="7b63865d6a18c029" providerId="LiveId" clId="{89CD4313-62B6-4BBF-80D3-8AE3837B0B5D}" dt="2024-02-12T20:16:27.982" v="1" actId="1036"/>
        <pc:sldMkLst>
          <pc:docMk/>
          <pc:sldMk cId="4167884232" sldId="278"/>
        </pc:sldMkLst>
        <pc:picChg chg="mod">
          <ac:chgData name="Hrishikesh Dongre" userId="7b63865d6a18c029" providerId="LiveId" clId="{89CD4313-62B6-4BBF-80D3-8AE3837B0B5D}" dt="2024-02-12T20:16:27.982" v="1" actId="1036"/>
          <ac:picMkLst>
            <pc:docMk/>
            <pc:sldMk cId="4167884232" sldId="278"/>
            <ac:picMk id="5" creationId="{F8A1C807-B9AD-4C9B-BF9F-60F03428998E}"/>
          </ac:picMkLst>
        </pc:picChg>
      </pc:sldChg>
      <pc:sldChg chg="modSp mod">
        <pc:chgData name="Hrishikesh Dongre" userId="7b63865d6a18c029" providerId="LiveId" clId="{89CD4313-62B6-4BBF-80D3-8AE3837B0B5D}" dt="2024-02-12T20:16:59.469" v="2" actId="5793"/>
        <pc:sldMkLst>
          <pc:docMk/>
          <pc:sldMk cId="265223561" sldId="281"/>
        </pc:sldMkLst>
        <pc:spChg chg="mod">
          <ac:chgData name="Hrishikesh Dongre" userId="7b63865d6a18c029" providerId="LiveId" clId="{89CD4313-62B6-4BBF-80D3-8AE3837B0B5D}" dt="2024-02-12T20:16:59.469" v="2" actId="5793"/>
          <ac:spMkLst>
            <pc:docMk/>
            <pc:sldMk cId="265223561" sldId="281"/>
            <ac:spMk id="3" creationId="{88A738B0-BD78-01F8-017C-563054BA81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940" y="8031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Bahnschrift SemiBold" panose="020B0502040204020203" pitchFamily="34" charset="0"/>
              </a:rPr>
              <a:t>FFSD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latin typeface="Bahnschrift SemiBold" panose="020B0502040204020203" pitchFamily="34" charset="0"/>
              </a:rPr>
              <a:t>Group-37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386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50" y="665649"/>
            <a:ext cx="4538124" cy="970450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	</a:t>
            </a:r>
            <a:r>
              <a:rPr lang="en-US" sz="4000" dirty="0">
                <a:latin typeface="Bahnschrift SemiBold" panose="020B0502040204020203" pitchFamily="34" charset="0"/>
              </a:rPr>
              <a:t>Online Vehicle Parking Reservation    System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b="1" u="sng" dirty="0">
                <a:latin typeface="Bahnschrift SemiBold" panose="020B0502040204020203" pitchFamily="34" charset="0"/>
              </a:rPr>
              <a:t>Team Members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r>
              <a:rPr lang="en-IN" sz="2000" b="1" i="1" kern="1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Sahil Kasare (S20220010191)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i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Sushant Gadyal (S20220010218)</a:t>
            </a:r>
            <a:endParaRPr lang="en-US" sz="2000" dirty="0">
              <a:latin typeface="Bahnschrift SemiBold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i="1" kern="1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Yadnyesh Badgujar (S20220010247)</a:t>
            </a:r>
            <a:endParaRPr lang="en-IN" sz="2000" kern="10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i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Vighnesh Barage (S20220010033)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i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Hrishikesh Dongre</a:t>
            </a:r>
            <a:r>
              <a:rPr lang="en-IN" sz="20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2000" b="1" i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(S20220010083</a:t>
            </a:r>
            <a:r>
              <a:rPr lang="en-IN" sz="1800" b="1" i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  <a:endParaRPr lang="en-IN" sz="1800" kern="10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D856-2940-D7DC-AD4A-7C191A68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59" y="152400"/>
            <a:ext cx="10353762" cy="1257300"/>
          </a:xfrm>
        </p:spPr>
        <p:txBody>
          <a:bodyPr/>
          <a:lstStyle/>
          <a:p>
            <a:r>
              <a:rPr lang="en-IN" b="1" u="sng" dirty="0">
                <a:latin typeface="Bahnschrift SemiBold" panose="020B0502040204020203" pitchFamily="34" charset="0"/>
              </a:rPr>
              <a:t>Work Plan Flowchart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F0266-E699-D66D-9239-7D0AD99D3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0" y="1242060"/>
            <a:ext cx="8707120" cy="5463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59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F887-8EF0-201E-0AA0-BEFA93B1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Bahnschrift SemiBold" panose="020B0502040204020203" pitchFamily="34" charset="0"/>
              </a:rPr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38B0-BD78-01F8-017C-563054BA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275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First Part: Frontend Development and JavaScript Implementation</a:t>
            </a:r>
            <a:endParaRPr lang="en-US" b="0" i="0" dirty="0">
              <a:solidFill>
                <a:srgbClr val="F9F9F9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User Interface Development:</a:t>
            </a:r>
            <a:endParaRPr lang="en-US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Design and implement user registration and login pages with appropriate forms and validation.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Develop user profile management pages for updating personal information and viewing booking history.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Create responsive and user-friendly interfaces for easy navigation and interaction.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Lot Manager Interface Development:</a:t>
            </a:r>
            <a:endParaRPr lang="en-US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Design dedicated pages for lot managers to view parking lot details, such as capacity, location, and pricing.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Implement interfaces for lot managers to manage parking lot availability, add or remove slots, and update pricing.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Develop a dashboard for lot managers to monitor booking activities, view occupancy rates, and generate reports.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Admin Interface Development:</a:t>
            </a:r>
            <a:endParaRPr lang="en-US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Design an admin dashboard with access to system-wide settings and controls.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Implement interfaces for admin tasks such as user management (view, edit, delete users), lot management (add, edit, delete parking lots), and revenue tracking.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Create interfaces for generating reports on user activities, booking statistics, and revenue analytics.</a:t>
            </a:r>
          </a:p>
          <a:p>
            <a:pPr marL="3690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741A-D2A5-AE6D-B1C5-0151076680DA}"/>
              </a:ext>
            </a:extLst>
          </p:cNvPr>
          <p:cNvSpPr txBox="1"/>
          <p:nvPr/>
        </p:nvSpPr>
        <p:spPr>
          <a:xfrm>
            <a:off x="914400" y="548640"/>
            <a:ext cx="10342880" cy="556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01752" algn="l" rtl="0" eaLnBrk="1" latinLnBrk="0" hangingPunct="1">
              <a:lnSpc>
                <a:spcPct val="110000"/>
              </a:lnSpc>
              <a:spcBef>
                <a:spcPts val="144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600" b="1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Second Part: Backend Development and Database Integration</a:t>
            </a:r>
            <a:endParaRPr lang="en-IN" sz="1600" dirty="0">
              <a:effectLst/>
            </a:endParaRPr>
          </a:p>
          <a:p>
            <a:pPr marL="347472" indent="-301752" algn="l" rtl="0" eaLnBrk="1" latinLnBrk="0" hangingPunct="1">
              <a:lnSpc>
                <a:spcPct val="110000"/>
              </a:lnSpc>
              <a:spcBef>
                <a:spcPts val="144"/>
              </a:spcBef>
              <a:spcAft>
                <a:spcPts val="600"/>
              </a:spcAft>
            </a:pPr>
            <a:r>
              <a:rPr lang="en-US" sz="1600" b="1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User Authentication and Authorization:</a:t>
            </a:r>
            <a:endParaRPr lang="en-IN" sz="1600" dirty="0">
              <a:effectLst/>
            </a:endParaRPr>
          </a:p>
          <a:p>
            <a:pPr marL="740664" indent="-283464" algn="l" rtl="0" eaLnBrk="1" latinLnBrk="0" hangingPunct="1">
              <a:spcBef>
                <a:spcPts val="120"/>
              </a:spcBef>
              <a:spcAft>
                <a:spcPts val="600"/>
              </a:spcAft>
            </a:pPr>
            <a:r>
              <a:rPr lang="en-US" sz="1600" b="0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Implement authentication logic for users, allowing them to register, login, and securely access their accounts.</a:t>
            </a:r>
            <a:endParaRPr lang="en-IN" sz="1600" dirty="0">
              <a:effectLst/>
            </a:endParaRPr>
          </a:p>
          <a:p>
            <a:pPr marL="740664" indent="-283464" algn="l" rtl="0" eaLnBrk="1" latinLnBrk="0" hangingPunct="1">
              <a:spcBef>
                <a:spcPts val="120"/>
              </a:spcBef>
              <a:spcAft>
                <a:spcPts val="600"/>
              </a:spcAft>
            </a:pPr>
            <a:r>
              <a:rPr lang="en-US" sz="1600" b="0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Develop authorization mechanisms to restrict access to certain pages and functionalities based on user roles.</a:t>
            </a:r>
            <a:endParaRPr lang="en-IN" sz="1600" dirty="0">
              <a:effectLst/>
            </a:endParaRPr>
          </a:p>
          <a:p>
            <a:pPr marL="347472" indent="-301752" algn="l" rtl="0" eaLnBrk="1" latinLnBrk="0" hangingPunct="1">
              <a:lnSpc>
                <a:spcPct val="110000"/>
              </a:lnSpc>
              <a:spcBef>
                <a:spcPts val="144"/>
              </a:spcBef>
              <a:spcAft>
                <a:spcPts val="600"/>
              </a:spcAft>
            </a:pPr>
            <a:r>
              <a:rPr lang="en-US" sz="1600" b="1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Lot Manager Functionality:</a:t>
            </a:r>
            <a:endParaRPr lang="en-IN" sz="1600" dirty="0">
              <a:effectLst/>
            </a:endParaRPr>
          </a:p>
          <a:p>
            <a:pPr marL="740664" indent="-283464" algn="l" rtl="0" eaLnBrk="1" latinLnBrk="0" hangingPunct="1">
              <a:spcBef>
                <a:spcPts val="120"/>
              </a:spcBef>
              <a:spcAft>
                <a:spcPts val="600"/>
              </a:spcAft>
            </a:pPr>
            <a:r>
              <a:rPr lang="en-US" sz="1600" b="0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Implement backend logic for lot managers to manage parking lot details, including CRUD operations for parking slots and pricing.</a:t>
            </a:r>
            <a:endParaRPr lang="en-IN" sz="1600" dirty="0">
              <a:effectLst/>
            </a:endParaRPr>
          </a:p>
          <a:p>
            <a:pPr marL="740664" indent="-283464" algn="l" rtl="0" eaLnBrk="1" latinLnBrk="0" hangingPunct="1">
              <a:spcBef>
                <a:spcPts val="120"/>
              </a:spcBef>
              <a:spcAft>
                <a:spcPts val="600"/>
              </a:spcAft>
            </a:pPr>
            <a:r>
              <a:rPr lang="en-US" sz="1600" b="0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Design APIs for lot managers to view booking details, update slot availability, and receive notifications.</a:t>
            </a:r>
            <a:endParaRPr lang="en-IN" sz="1600" dirty="0">
              <a:effectLst/>
            </a:endParaRPr>
          </a:p>
          <a:p>
            <a:pPr marL="347472" indent="-301752" algn="l" rtl="0" eaLnBrk="1" latinLnBrk="0" hangingPunct="1">
              <a:lnSpc>
                <a:spcPct val="110000"/>
              </a:lnSpc>
              <a:spcBef>
                <a:spcPts val="144"/>
              </a:spcBef>
              <a:spcAft>
                <a:spcPts val="600"/>
              </a:spcAft>
            </a:pPr>
            <a:r>
              <a:rPr lang="en-US" sz="1600" b="1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Admin Functionality:</a:t>
            </a:r>
            <a:endParaRPr lang="en-IN" sz="1600" dirty="0">
              <a:effectLst/>
            </a:endParaRPr>
          </a:p>
          <a:p>
            <a:pPr marL="740664" indent="-283464" algn="l" rtl="0" eaLnBrk="1" latinLnBrk="0" hangingPunct="1">
              <a:spcBef>
                <a:spcPts val="120"/>
              </a:spcBef>
              <a:spcAft>
                <a:spcPts val="600"/>
              </a:spcAft>
            </a:pPr>
            <a:r>
              <a:rPr lang="en-US" sz="1600" b="0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Develop backend functionality to support admin tasks such as user management, lot management, and revenue tracking.</a:t>
            </a:r>
            <a:endParaRPr lang="en-IN" sz="1600" dirty="0">
              <a:effectLst/>
            </a:endParaRPr>
          </a:p>
          <a:p>
            <a:pPr marL="740664" indent="-283464" algn="l" rtl="0" eaLnBrk="1" latinLnBrk="0" hangingPunct="1">
              <a:spcBef>
                <a:spcPts val="120"/>
              </a:spcBef>
              <a:spcAft>
                <a:spcPts val="600"/>
              </a:spcAft>
            </a:pPr>
            <a:r>
              <a:rPr lang="en-US" sz="1600" b="0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Implement APIs for admins to view system-wide data, generate reports, and modify system configurations.</a:t>
            </a:r>
            <a:endParaRPr lang="en-IN" sz="1600" dirty="0">
              <a:effectLst/>
            </a:endParaRPr>
          </a:p>
          <a:p>
            <a:pPr marL="347472" indent="-301752" algn="l" rtl="0" eaLnBrk="1" latinLnBrk="0" hangingPunct="1">
              <a:lnSpc>
                <a:spcPct val="110000"/>
              </a:lnSpc>
              <a:spcBef>
                <a:spcPts val="144"/>
              </a:spcBef>
              <a:spcAft>
                <a:spcPts val="600"/>
              </a:spcAft>
            </a:pPr>
            <a:r>
              <a:rPr lang="en-US" sz="1600" b="1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Database Integration:</a:t>
            </a:r>
            <a:endParaRPr lang="en-IN" sz="1600" dirty="0">
              <a:effectLst/>
            </a:endParaRPr>
          </a:p>
          <a:p>
            <a:pPr marL="740664" indent="-283464" algn="l" rtl="0" eaLnBrk="1" latinLnBrk="0" hangingPunct="1">
              <a:spcBef>
                <a:spcPts val="120"/>
              </a:spcBef>
              <a:spcAft>
                <a:spcPts val="600"/>
              </a:spcAft>
            </a:pPr>
            <a:r>
              <a:rPr lang="en-US" sz="1600" b="0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Set up MongoDB or another suitable database to store user data, parking lot details, booking information, and system configurations.</a:t>
            </a:r>
            <a:endParaRPr lang="en-IN" sz="1600" dirty="0">
              <a:effectLst/>
            </a:endParaRPr>
          </a:p>
          <a:p>
            <a:pPr marL="740664" indent="-283464" algn="l" rtl="0" eaLnBrk="1" latinLnBrk="0" hangingPunct="1">
              <a:spcBef>
                <a:spcPts val="120"/>
              </a:spcBef>
              <a:spcAft>
                <a:spcPts val="600"/>
              </a:spcAft>
            </a:pPr>
            <a:r>
              <a:rPr lang="en-US" sz="1600" b="0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Design database schemas to efficiently manage data for users, parking lots, bookings, and admin settings.</a:t>
            </a:r>
            <a:endParaRPr lang="en-IN" sz="1600" dirty="0">
              <a:effectLst/>
            </a:endParaRPr>
          </a:p>
          <a:p>
            <a:pPr marL="740664" indent="-283464" algn="l" rtl="0" eaLnBrk="1" latinLnBrk="0" hangingPunct="1">
              <a:spcBef>
                <a:spcPts val="120"/>
              </a:spcBef>
              <a:spcAft>
                <a:spcPts val="600"/>
              </a:spcAft>
            </a:pPr>
            <a:r>
              <a:rPr lang="en-US" sz="1600" b="0" i="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latin typeface="Söhne"/>
                <a:ea typeface="+mn-ea"/>
                <a:cs typeface="+mn-cs"/>
              </a:rPr>
              <a:t>Implement CRUD operations and database queries to interact with the database from the backend server.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4880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{B25D6DF9-555C-4C52-95EE-A190F031FEC5}tf55705232_win32</Template>
  <TotalTime>100</TotalTime>
  <Words>418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Bahnschrift SemiBold</vt:lpstr>
      <vt:lpstr>Calibri</vt:lpstr>
      <vt:lpstr>Goudy Old Style</vt:lpstr>
      <vt:lpstr>Söhne</vt:lpstr>
      <vt:lpstr>Wingdings 2</vt:lpstr>
      <vt:lpstr>SlateVTI</vt:lpstr>
      <vt:lpstr>FFSD Project  Group-37 </vt:lpstr>
      <vt:lpstr> Online Vehicle Parking Reservation    System </vt:lpstr>
      <vt:lpstr>Work Plan Flowchart </vt:lpstr>
      <vt:lpstr>Implementation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FFSD Project  Group-37 </dc:title>
  <dc:creator>Hrishikesh Dongre</dc:creator>
  <cp:lastModifiedBy>Hrishikesh Dongre</cp:lastModifiedBy>
  <cp:revision>1</cp:revision>
  <dcterms:created xsi:type="dcterms:W3CDTF">2024-02-12T18:33:11Z</dcterms:created>
  <dcterms:modified xsi:type="dcterms:W3CDTF">2024-02-12T20:17:00Z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