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TRUST IN WIRELESS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1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sz="2000" dirty="0" smtClean="0"/>
              <a:t>Trust </a:t>
            </a:r>
            <a:r>
              <a:rPr lang="en-US" altLang="en-US" sz="2000" dirty="0"/>
              <a:t>model of current wireless networks is rather simple</a:t>
            </a:r>
          </a:p>
          <a:p>
            <a:pPr lvl="1"/>
            <a:r>
              <a:rPr lang="en-US" altLang="en-US" sz="1800" dirty="0"/>
              <a:t>subscriber – service provider model</a:t>
            </a:r>
          </a:p>
          <a:p>
            <a:pPr lvl="1"/>
            <a:r>
              <a:rPr lang="en-US" altLang="en-US" sz="1800" dirty="0"/>
              <a:t>subscribers trust the service provider for providing the service, charging correctly, and not misusing transactional data</a:t>
            </a:r>
          </a:p>
          <a:p>
            <a:pPr lvl="1"/>
            <a:r>
              <a:rPr lang="en-US" altLang="en-US" sz="1800" dirty="0"/>
              <a:t>service providers usually do not trust subscribers, and use security measures to prevent or detect fraud</a:t>
            </a:r>
          </a:p>
          <a:p>
            <a:pPr lvl="4"/>
            <a:endParaRPr lang="en-US" altLang="en-US" sz="1200" dirty="0"/>
          </a:p>
          <a:p>
            <a:r>
              <a:rPr lang="en-US" altLang="en-US" sz="2000" dirty="0" smtClean="0"/>
              <a:t>In upcoming </a:t>
            </a:r>
            <a:r>
              <a:rPr lang="en-US" altLang="en-US" sz="2000" dirty="0"/>
              <a:t>wireless networks the trust model will be much more complex</a:t>
            </a:r>
          </a:p>
          <a:p>
            <a:pPr lvl="1"/>
            <a:r>
              <a:rPr lang="en-US" altLang="en-US" sz="1800" dirty="0"/>
              <a:t>entities play multiple roles (users can become service providers)</a:t>
            </a:r>
          </a:p>
          <a:p>
            <a:pPr lvl="1"/>
            <a:r>
              <a:rPr lang="en-US" altLang="en-US" sz="1800" dirty="0"/>
              <a:t>number of service providers will dramatically increase</a:t>
            </a:r>
          </a:p>
          <a:p>
            <a:pPr lvl="1"/>
            <a:r>
              <a:rPr lang="en-US" altLang="en-US" sz="1800" dirty="0"/>
              <a:t>user – service provider relationships will become transient</a:t>
            </a:r>
          </a:p>
          <a:p>
            <a:pPr lvl="1"/>
            <a:r>
              <a:rPr lang="en-US" altLang="en-US" sz="1800" dirty="0"/>
              <a:t>how to build up trust in such a volatile and dynamic environment? </a:t>
            </a:r>
          </a:p>
          <a:p>
            <a:pPr lvl="4"/>
            <a:endParaRPr lang="en-US" altLang="en-US" sz="1200" dirty="0"/>
          </a:p>
          <a:p>
            <a:r>
              <a:rPr lang="en-US" altLang="en-US" sz="2000" dirty="0" smtClean="0"/>
              <a:t>Trust </a:t>
            </a:r>
            <a:r>
              <a:rPr lang="en-US" altLang="en-US" sz="2000" dirty="0"/>
              <a:t>is absolutely fundamental for the future of wireless networks</a:t>
            </a:r>
          </a:p>
          <a:p>
            <a:pPr lvl="1"/>
            <a:r>
              <a:rPr lang="en-US" altLang="en-US" sz="1800" dirty="0"/>
              <a:t>pervasiveness of these technologies means that all of us must rely on them in our everyday life!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11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Reasons to trust organizations and individuals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4999"/>
            <a:ext cx="7759434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985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Trust vs. Security and Cooperation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trust preexists security</a:t>
            </a:r>
          </a:p>
          <a:p>
            <a:pPr lvl="1"/>
            <a:r>
              <a:rPr lang="en-US" altLang="en-US" dirty="0"/>
              <a:t>all security mechanisms require some level of trust in various components of the system</a:t>
            </a:r>
          </a:p>
          <a:p>
            <a:pPr lvl="1"/>
            <a:r>
              <a:rPr lang="en-US" altLang="en-US" dirty="0"/>
              <a:t>security mechanisms can help to </a:t>
            </a:r>
            <a:r>
              <a:rPr lang="en-US" altLang="en-US" i="1" dirty="0"/>
              <a:t>transfer</a:t>
            </a:r>
            <a:r>
              <a:rPr lang="en-US" altLang="en-US" dirty="0"/>
              <a:t> trust in one component to trust in another component, but they cannot create trust by themselves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cooperation reinforces trust</a:t>
            </a:r>
          </a:p>
          <a:p>
            <a:pPr lvl="1"/>
            <a:r>
              <a:rPr lang="en-US" altLang="en-US" dirty="0"/>
              <a:t>trust is about the ability to </a:t>
            </a:r>
            <a:r>
              <a:rPr lang="en-US" altLang="en-US" i="1" dirty="0"/>
              <a:t>predict </a:t>
            </a:r>
            <a:r>
              <a:rPr lang="en-US" altLang="en-US" dirty="0"/>
              <a:t>the behavior of another party</a:t>
            </a:r>
          </a:p>
          <a:p>
            <a:pPr lvl="1"/>
            <a:r>
              <a:rPr lang="en-US" altLang="en-US" dirty="0"/>
              <a:t>cooperation (i.e., adherence to certain rules for the benefit of the entire system) makes predictions more reliable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12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Malice and Selfishness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malice</a:t>
            </a:r>
          </a:p>
          <a:p>
            <a:pPr lvl="1"/>
            <a:r>
              <a:rPr lang="en-US" altLang="en-US" dirty="0"/>
              <a:t>willingness to do harm no matter what</a:t>
            </a:r>
          </a:p>
          <a:p>
            <a:r>
              <a:rPr lang="en-US" altLang="en-US" dirty="0"/>
              <a:t>selfishness</a:t>
            </a:r>
          </a:p>
          <a:p>
            <a:pPr lvl="1"/>
            <a:r>
              <a:rPr lang="en-US" altLang="en-US" dirty="0"/>
              <a:t>overuse of common resources (network, radio spectrum, etc.) for one’s own benefit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traditionally, security is concerned only with malice</a:t>
            </a:r>
          </a:p>
          <a:p>
            <a:r>
              <a:rPr lang="en-US" altLang="en-US" dirty="0"/>
              <a:t>but in the future, </a:t>
            </a:r>
            <a:r>
              <a:rPr lang="en-US" altLang="en-US" b="1" dirty="0"/>
              <a:t>malice and selfishness must be considered jointly</a:t>
            </a:r>
            <a:r>
              <a:rPr lang="en-US" altLang="en-US" dirty="0"/>
              <a:t> if we want to seriously protect wireless 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98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Who is malicious? Who is Selfish?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59527"/>
            <a:ext cx="7050627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90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Defending against Attacks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52600"/>
            <a:ext cx="7239000" cy="4352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918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 </a:t>
            </a:r>
            <a:r>
              <a:rPr lang="en-US" altLang="en-US" b="1" dirty="0"/>
              <a:t>misbehavior</a:t>
            </a:r>
            <a:r>
              <a:rPr lang="en-US" altLang="en-US" dirty="0"/>
              <a:t> consists in deliberately departing from the prescribed </a:t>
            </a:r>
            <a:r>
              <a:rPr lang="en-US" altLang="en-US" dirty="0" smtClean="0"/>
              <a:t>behavior in </a:t>
            </a:r>
            <a:r>
              <a:rPr lang="en-US" altLang="en-US" dirty="0"/>
              <a:t>order to reach a specific </a:t>
            </a:r>
            <a:r>
              <a:rPr lang="en-US" altLang="en-US" dirty="0" smtClean="0"/>
              <a:t>goal</a:t>
            </a:r>
            <a:endParaRPr lang="en-US" altLang="en-US" dirty="0"/>
          </a:p>
          <a:p>
            <a:r>
              <a:rPr lang="en-US" altLang="en-US" dirty="0"/>
              <a:t>A misbehavior is </a:t>
            </a:r>
            <a:r>
              <a:rPr lang="en-US" altLang="en-US" b="1" dirty="0"/>
              <a:t>selfish</a:t>
            </a:r>
            <a:r>
              <a:rPr lang="en-US" altLang="en-US" dirty="0"/>
              <a:t> (or </a:t>
            </a:r>
            <a:r>
              <a:rPr lang="en-US" altLang="en-US" b="1" dirty="0"/>
              <a:t>greedy</a:t>
            </a:r>
            <a:r>
              <a:rPr lang="en-US" altLang="en-US" dirty="0"/>
              <a:t>, or </a:t>
            </a:r>
            <a:r>
              <a:rPr lang="en-US" altLang="en-US" b="1" dirty="0"/>
              <a:t>strategic</a:t>
            </a:r>
            <a:r>
              <a:rPr lang="en-US" altLang="en-US" dirty="0"/>
              <a:t>) if it aims at obtaining an advantage that can be quantitatively expressed in the units (bitrate, joules, or coverage) or in a related incentive system (e.g., micropayments); any other misbehavior is considered to be </a:t>
            </a:r>
            <a:r>
              <a:rPr lang="en-US" altLang="en-US" b="1" dirty="0"/>
              <a:t>malicious</a:t>
            </a:r>
            <a:r>
              <a:rPr lang="en-US" alt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10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Research Challenge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57068" y="2667000"/>
            <a:ext cx="7978775" cy="2266950"/>
          </a:xfrm>
          <a:prstGeom prst="rect">
            <a:avLst/>
          </a:prstGeom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itchFamily="2" charset="2"/>
              <a:buNone/>
            </a:pPr>
            <a:r>
              <a:rPr lang="en-US" altLang="en-US" sz="4400" smtClean="0"/>
              <a:t> Prevent ubiquitous computing from becoming a pervasive nightmare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46125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34</TotalTime>
  <Words>370</Words>
  <Application>Microsoft Office PowerPoint</Application>
  <PresentationFormat>On-screen Show (4:3)</PresentationFormat>
  <Paragraphs>39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Median</vt:lpstr>
      <vt:lpstr>TRUST IN WIRELESS NETWORKS</vt:lpstr>
      <vt:lpstr>Trust</vt:lpstr>
      <vt:lpstr>Reasons to trust organizations and individuals</vt:lpstr>
      <vt:lpstr>Trust vs. Security and Cooperation</vt:lpstr>
      <vt:lpstr>Malice and Selfishness</vt:lpstr>
      <vt:lpstr>Who is malicious? Who is Selfish?</vt:lpstr>
      <vt:lpstr>Defending against Attacks</vt:lpstr>
      <vt:lpstr>Definitions</vt:lpstr>
      <vt:lpstr>Research Challenge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TRUST IN WIRELESS NETWORKS</dc:title>
  <dc:creator>compuram</dc:creator>
  <cp:lastModifiedBy>compuram</cp:lastModifiedBy>
  <cp:revision>26</cp:revision>
  <dcterms:created xsi:type="dcterms:W3CDTF">2006-08-16T00:00:00Z</dcterms:created>
  <dcterms:modified xsi:type="dcterms:W3CDTF">2017-02-10T09:30:23Z</dcterms:modified>
</cp:coreProperties>
</file>