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1626</Words>
  <Application>Microsoft Office PowerPoint</Application>
  <PresentationFormat>Widescreen</PresentationFormat>
  <Paragraphs>235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Wingdings 3</vt:lpstr>
      <vt:lpstr>Ion</vt:lpstr>
      <vt:lpstr>Binary Reversal Using IDA Pro</vt:lpstr>
      <vt:lpstr>What today’s presentation is all about  </vt:lpstr>
      <vt:lpstr>What today’s presentation is all about  </vt:lpstr>
      <vt:lpstr>What is Reverse Engineering?</vt:lpstr>
      <vt:lpstr>Where is it used?</vt:lpstr>
      <vt:lpstr>What today’s presentation is all about  </vt:lpstr>
      <vt:lpstr>What is IDA Pro? </vt:lpstr>
      <vt:lpstr>Features of IDA Pro</vt:lpstr>
      <vt:lpstr>PowerPoint Presentation</vt:lpstr>
      <vt:lpstr>What today’s presentation is all about  </vt:lpstr>
      <vt:lpstr>Delving Into IDA Pro </vt:lpstr>
      <vt:lpstr>PowerPoint Presentation</vt:lpstr>
      <vt:lpstr>PowerPoint Presentation</vt:lpstr>
      <vt:lpstr>IDA Pro -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Disassembled View - IDA View</vt:lpstr>
      <vt:lpstr>PowerPoint Presentation</vt:lpstr>
      <vt:lpstr>IDA Pro – General Options Window</vt:lpstr>
      <vt:lpstr>PowerPoint Presentation</vt:lpstr>
      <vt:lpstr>Other Views</vt:lpstr>
      <vt:lpstr>PowerPoint Presentation</vt:lpstr>
      <vt:lpstr>Hex View</vt:lpstr>
      <vt:lpstr>Exports</vt:lpstr>
      <vt:lpstr>Imports</vt:lpstr>
      <vt:lpstr>Names Window </vt:lpstr>
      <vt:lpstr>Functions Window</vt:lpstr>
      <vt:lpstr>Strings Window</vt:lpstr>
      <vt:lpstr>Structures</vt:lpstr>
      <vt:lpstr>Enums</vt:lpstr>
      <vt:lpstr>What today’s presentation is all about  </vt:lpstr>
      <vt:lpstr>What today’s presentation is all about  </vt:lpstr>
      <vt:lpstr>What is Software Patching?</vt:lpstr>
      <vt:lpstr>Patching as a Hack</vt:lpstr>
      <vt:lpstr>What today’s presentation is all about  </vt:lpstr>
      <vt:lpstr>What today’s presentation is all about  </vt:lpstr>
      <vt:lpstr>What today’s presentation is all about  </vt:lpstr>
      <vt:lpstr>Conclusion</vt:lpstr>
      <vt:lpstr>What today’s presentation is all about 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Reversal Using IDA Pro</dc:title>
  <dc:creator>Hrishi kesh</dc:creator>
  <cp:lastModifiedBy>Hrishi kesh</cp:lastModifiedBy>
  <cp:revision>54</cp:revision>
  <dcterms:created xsi:type="dcterms:W3CDTF">2017-05-04T22:48:46Z</dcterms:created>
  <dcterms:modified xsi:type="dcterms:W3CDTF">2017-05-05T02:24:29Z</dcterms:modified>
</cp:coreProperties>
</file>