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4F90A-6BD3-4E51-A4FE-83BF95A6DE1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E7E75FA-1B7F-4A06-A09D-E96D4E95701E}">
      <dgm:prSet phldrT="[Text]" custT="1"/>
      <dgm:spPr/>
      <dgm:t>
        <a:bodyPr/>
        <a:lstStyle/>
        <a:p>
          <a:pPr algn="ctr"/>
          <a:r>
            <a:rPr lang="en-US" sz="900" b="1" dirty="0">
              <a:solidFill>
                <a:schemeClr val="tx1"/>
              </a:solidFill>
            </a:rPr>
            <a:t>Input Sequential Images</a:t>
          </a:r>
        </a:p>
      </dgm:t>
    </dgm:pt>
    <dgm:pt modelId="{386C338F-3D16-4ED2-BC81-96863C808084}" type="parTrans" cxnId="{3852C1CB-2EB5-4154-B029-5F3BDDB79A31}">
      <dgm:prSet/>
      <dgm:spPr/>
      <dgm:t>
        <a:bodyPr/>
        <a:lstStyle/>
        <a:p>
          <a:pPr algn="ctr"/>
          <a:endParaRPr lang="en-US"/>
        </a:p>
      </dgm:t>
    </dgm:pt>
    <dgm:pt modelId="{B0D8C730-09AB-4432-8AC5-C6D7BAA92A01}" type="sibTrans" cxnId="{3852C1CB-2EB5-4154-B029-5F3BDDB79A31}">
      <dgm:prSet/>
      <dgm:spPr/>
      <dgm:t>
        <a:bodyPr/>
        <a:lstStyle/>
        <a:p>
          <a:pPr algn="ctr"/>
          <a:endParaRPr lang="en-US"/>
        </a:p>
      </dgm:t>
    </dgm:pt>
    <dgm:pt modelId="{3B5118E6-AB20-404B-A456-70FD6F572696}">
      <dgm:prSet phldrT="[Text]" custT="1"/>
      <dgm:spPr/>
      <dgm:t>
        <a:bodyPr/>
        <a:lstStyle/>
        <a:p>
          <a:pPr algn="ctr"/>
          <a:r>
            <a:rPr lang="en-US" sz="900" b="1" dirty="0">
              <a:solidFill>
                <a:schemeClr val="tx1"/>
              </a:solidFill>
            </a:rPr>
            <a:t>Feature Detection</a:t>
          </a:r>
        </a:p>
      </dgm:t>
    </dgm:pt>
    <dgm:pt modelId="{F266A132-A904-4A3C-92D4-314BD0CAA54D}" type="parTrans" cxnId="{DA9917E0-E402-4CBB-8871-B8B838E05B1A}">
      <dgm:prSet/>
      <dgm:spPr/>
      <dgm:t>
        <a:bodyPr/>
        <a:lstStyle/>
        <a:p>
          <a:pPr algn="ctr"/>
          <a:endParaRPr lang="en-US"/>
        </a:p>
      </dgm:t>
    </dgm:pt>
    <dgm:pt modelId="{24BF8ABD-A97F-464E-87D2-988539AC1F86}" type="sibTrans" cxnId="{DA9917E0-E402-4CBB-8871-B8B838E05B1A}">
      <dgm:prSet/>
      <dgm:spPr/>
      <dgm:t>
        <a:bodyPr/>
        <a:lstStyle/>
        <a:p>
          <a:pPr algn="ctr"/>
          <a:endParaRPr lang="en-US"/>
        </a:p>
      </dgm:t>
    </dgm:pt>
    <dgm:pt modelId="{5D6DFAC3-303A-420B-8EA0-4F45183810CA}">
      <dgm:prSet phldrT="[Text]" custT="1"/>
      <dgm:spPr/>
      <dgm:t>
        <a:bodyPr/>
        <a:lstStyle/>
        <a:p>
          <a:pPr algn="ctr"/>
          <a:r>
            <a:rPr lang="en-US" sz="900" b="1">
              <a:solidFill>
                <a:schemeClr val="tx1"/>
              </a:solidFill>
            </a:rPr>
            <a:t>Feature Matching</a:t>
          </a:r>
        </a:p>
      </dgm:t>
    </dgm:pt>
    <dgm:pt modelId="{7E78DE3F-69DA-4723-9ADA-C033EADC5A70}" type="parTrans" cxnId="{4AF89098-25E7-45E5-BA07-428F21CEB4E9}">
      <dgm:prSet/>
      <dgm:spPr/>
      <dgm:t>
        <a:bodyPr/>
        <a:lstStyle/>
        <a:p>
          <a:pPr algn="ctr"/>
          <a:endParaRPr lang="en-US"/>
        </a:p>
      </dgm:t>
    </dgm:pt>
    <dgm:pt modelId="{0383E338-DFC4-4A15-9561-63B15197AC00}" type="sibTrans" cxnId="{4AF89098-25E7-45E5-BA07-428F21CEB4E9}">
      <dgm:prSet/>
      <dgm:spPr/>
      <dgm:t>
        <a:bodyPr/>
        <a:lstStyle/>
        <a:p>
          <a:pPr algn="ctr"/>
          <a:endParaRPr lang="en-US"/>
        </a:p>
      </dgm:t>
    </dgm:pt>
    <dgm:pt modelId="{59BD88B1-B32B-40A3-8F5D-177794F112DE}">
      <dgm:prSet phldrT="[Text]" custT="1"/>
      <dgm:spPr/>
      <dgm:t>
        <a:bodyPr/>
        <a:lstStyle/>
        <a:p>
          <a:pPr algn="ctr"/>
          <a:r>
            <a:rPr lang="en-US" sz="900" b="1">
              <a:solidFill>
                <a:schemeClr val="tx1"/>
              </a:solidFill>
            </a:rPr>
            <a:t>bundle Adjustment</a:t>
          </a:r>
        </a:p>
      </dgm:t>
    </dgm:pt>
    <dgm:pt modelId="{F4DF03ED-5738-4948-923E-A9E5AA84FFD1}" type="parTrans" cxnId="{A71ECA43-2A25-4630-B7B4-4928C6BD86B4}">
      <dgm:prSet/>
      <dgm:spPr/>
      <dgm:t>
        <a:bodyPr/>
        <a:lstStyle/>
        <a:p>
          <a:pPr algn="ctr"/>
          <a:endParaRPr lang="en-US"/>
        </a:p>
      </dgm:t>
    </dgm:pt>
    <dgm:pt modelId="{E3175871-D162-4121-BB69-D2E5405C9A99}" type="sibTrans" cxnId="{A71ECA43-2A25-4630-B7B4-4928C6BD86B4}">
      <dgm:prSet/>
      <dgm:spPr/>
      <dgm:t>
        <a:bodyPr/>
        <a:lstStyle/>
        <a:p>
          <a:pPr algn="ctr"/>
          <a:endParaRPr lang="en-US"/>
        </a:p>
      </dgm:t>
    </dgm:pt>
    <dgm:pt modelId="{5C43108C-4812-423A-8D48-9DD95BF6F499}">
      <dgm:prSet phldrT="[Text]" custT="1"/>
      <dgm:spPr/>
      <dgm:t>
        <a:bodyPr/>
        <a:lstStyle/>
        <a:p>
          <a:pPr algn="ctr"/>
          <a:r>
            <a:rPr lang="en-US" sz="900" b="1">
              <a:solidFill>
                <a:schemeClr val="tx1"/>
              </a:solidFill>
            </a:rPr>
            <a:t>Straightening</a:t>
          </a:r>
        </a:p>
      </dgm:t>
    </dgm:pt>
    <dgm:pt modelId="{C5BBC8AD-0933-464B-9717-7F16FB14965C}" type="parTrans" cxnId="{754F6809-EC68-4683-B960-4240956314F1}">
      <dgm:prSet/>
      <dgm:spPr/>
      <dgm:t>
        <a:bodyPr/>
        <a:lstStyle/>
        <a:p>
          <a:pPr algn="ctr"/>
          <a:endParaRPr lang="en-US"/>
        </a:p>
      </dgm:t>
    </dgm:pt>
    <dgm:pt modelId="{CFF51041-0BD6-460E-B2C4-BF18CCC79D41}" type="sibTrans" cxnId="{754F6809-EC68-4683-B960-4240956314F1}">
      <dgm:prSet/>
      <dgm:spPr/>
      <dgm:t>
        <a:bodyPr/>
        <a:lstStyle/>
        <a:p>
          <a:pPr algn="ctr"/>
          <a:endParaRPr lang="en-US"/>
        </a:p>
      </dgm:t>
    </dgm:pt>
    <dgm:pt modelId="{76FCA1AD-5A8A-40FD-9A70-335963BF1A4B}">
      <dgm:prSet phldrT="[Text]" custT="1"/>
      <dgm:spPr/>
      <dgm:t>
        <a:bodyPr/>
        <a:lstStyle/>
        <a:p>
          <a:pPr algn="ctr"/>
          <a:r>
            <a:rPr lang="en-US" sz="900" b="1" dirty="0">
              <a:solidFill>
                <a:schemeClr val="tx1"/>
              </a:solidFill>
            </a:rPr>
            <a:t>Warping</a:t>
          </a:r>
        </a:p>
      </dgm:t>
    </dgm:pt>
    <dgm:pt modelId="{1A2CEC18-5F5E-4108-9AFB-9617DA342D3A}" type="parTrans" cxnId="{20DD27D8-3CA2-4CFB-A26B-A18E0B509E30}">
      <dgm:prSet/>
      <dgm:spPr/>
      <dgm:t>
        <a:bodyPr/>
        <a:lstStyle/>
        <a:p>
          <a:pPr algn="ctr"/>
          <a:endParaRPr lang="en-US"/>
        </a:p>
      </dgm:t>
    </dgm:pt>
    <dgm:pt modelId="{4F348D93-BBE3-45DE-B6DE-D527A8FB338D}" type="sibTrans" cxnId="{20DD27D8-3CA2-4CFB-A26B-A18E0B509E30}">
      <dgm:prSet/>
      <dgm:spPr/>
      <dgm:t>
        <a:bodyPr/>
        <a:lstStyle/>
        <a:p>
          <a:pPr algn="ctr"/>
          <a:endParaRPr lang="en-US"/>
        </a:p>
      </dgm:t>
    </dgm:pt>
    <dgm:pt modelId="{E8308224-CA8D-4BF0-BDB4-2DC102F4A5B9}">
      <dgm:prSet phldrT="[Text]" custT="1"/>
      <dgm:spPr/>
      <dgm:t>
        <a:bodyPr/>
        <a:lstStyle/>
        <a:p>
          <a:pPr algn="ctr"/>
          <a:r>
            <a:rPr lang="en-US" sz="900" b="1">
              <a:solidFill>
                <a:schemeClr val="tx1"/>
              </a:solidFill>
            </a:rPr>
            <a:t>Blending</a:t>
          </a:r>
        </a:p>
      </dgm:t>
    </dgm:pt>
    <dgm:pt modelId="{19FF6231-009B-4ADB-B72C-641AD1CE37C2}" type="parTrans" cxnId="{C5D8392A-405F-479F-BAD9-B55C3DD40495}">
      <dgm:prSet/>
      <dgm:spPr/>
      <dgm:t>
        <a:bodyPr/>
        <a:lstStyle/>
        <a:p>
          <a:pPr algn="ctr"/>
          <a:endParaRPr lang="en-US"/>
        </a:p>
      </dgm:t>
    </dgm:pt>
    <dgm:pt modelId="{C4B34852-96BF-4022-89CE-A68A1F65EB7F}" type="sibTrans" cxnId="{C5D8392A-405F-479F-BAD9-B55C3DD40495}">
      <dgm:prSet/>
      <dgm:spPr/>
      <dgm:t>
        <a:bodyPr/>
        <a:lstStyle/>
        <a:p>
          <a:pPr algn="ctr"/>
          <a:endParaRPr lang="en-US"/>
        </a:p>
      </dgm:t>
    </dgm:pt>
    <dgm:pt modelId="{473959D7-CCE9-4924-95B3-9E8FE32E4263}" type="pres">
      <dgm:prSet presAssocID="{A774F90A-6BD3-4E51-A4FE-83BF95A6DE1B}" presName="Name0" presStyleCnt="0">
        <dgm:presLayoutVars>
          <dgm:dir/>
          <dgm:animLvl val="lvl"/>
          <dgm:resizeHandles val="exact"/>
        </dgm:presLayoutVars>
      </dgm:prSet>
      <dgm:spPr/>
    </dgm:pt>
    <dgm:pt modelId="{E831F3C6-19D8-4470-9FF6-B9D6AC70923E}" type="pres">
      <dgm:prSet presAssocID="{2E7E75FA-1B7F-4A06-A09D-E96D4E95701E}" presName="parTxOnly" presStyleLbl="node1" presStyleIdx="0" presStyleCnt="7" custScaleX="1321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25D5-254E-4A13-84FB-29D4FD3F9ECB}" type="pres">
      <dgm:prSet presAssocID="{B0D8C730-09AB-4432-8AC5-C6D7BAA92A01}" presName="parTxOnlySpace" presStyleCnt="0"/>
      <dgm:spPr/>
    </dgm:pt>
    <dgm:pt modelId="{39774111-2F6D-4517-86DE-FD3ECF83006A}" type="pres">
      <dgm:prSet presAssocID="{3B5118E6-AB20-404B-A456-70FD6F572696}" presName="parTxOnly" presStyleLbl="node1" presStyleIdx="1" presStyleCnt="7" custScaleX="1371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D2998-36C8-4A88-83E5-F7CE4227416F}" type="pres">
      <dgm:prSet presAssocID="{24BF8ABD-A97F-464E-87D2-988539AC1F86}" presName="parTxOnlySpace" presStyleCnt="0"/>
      <dgm:spPr/>
    </dgm:pt>
    <dgm:pt modelId="{903BC980-040C-4E57-A55C-038532C44F1E}" type="pres">
      <dgm:prSet presAssocID="{5D6DFAC3-303A-420B-8EA0-4F45183810C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29103-49F6-4449-A666-41A907AA2238}" type="pres">
      <dgm:prSet presAssocID="{0383E338-DFC4-4A15-9561-63B15197AC00}" presName="parTxOnlySpace" presStyleCnt="0"/>
      <dgm:spPr/>
    </dgm:pt>
    <dgm:pt modelId="{D0901435-7185-4CA6-B60B-530421B52436}" type="pres">
      <dgm:prSet presAssocID="{59BD88B1-B32B-40A3-8F5D-177794F112DE}" presName="parTxOnly" presStyleLbl="node1" presStyleIdx="3" presStyleCnt="7" custScaleX="1377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051AD-A9CC-4D12-83F2-032C68000D7C}" type="pres">
      <dgm:prSet presAssocID="{E3175871-D162-4121-BB69-D2E5405C9A99}" presName="parTxOnlySpace" presStyleCnt="0"/>
      <dgm:spPr/>
    </dgm:pt>
    <dgm:pt modelId="{DFE0CE9E-723D-469A-8D14-E3151DF81583}" type="pres">
      <dgm:prSet presAssocID="{5C43108C-4812-423A-8D48-9DD95BF6F499}" presName="parTxOnly" presStyleLbl="node1" presStyleIdx="4" presStyleCnt="7" custScaleX="137337" custLinFactX="-48846" custLinFactY="24382" custLinFactNeighborX="-1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B97CC-57D9-45C1-9CE6-53366D6853F4}" type="pres">
      <dgm:prSet presAssocID="{CFF51041-0BD6-460E-B2C4-BF18CCC79D41}" presName="parTxOnlySpace" presStyleCnt="0"/>
      <dgm:spPr/>
    </dgm:pt>
    <dgm:pt modelId="{107E9291-D20D-4FA5-B131-AB7B2343FC3D}" type="pres">
      <dgm:prSet presAssocID="{76FCA1AD-5A8A-40FD-9A70-335963BF1A4B}" presName="parTxOnly" presStyleLbl="node1" presStyleIdx="5" presStyleCnt="7" custLinFactX="-51022" custLinFactY="25312" custLinFactNeighborX="-1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0F5E1A-9EF7-4D12-BC04-0451A2A5FB8D}" type="pres">
      <dgm:prSet presAssocID="{4F348D93-BBE3-45DE-B6DE-D527A8FB338D}" presName="parTxOnlySpace" presStyleCnt="0"/>
      <dgm:spPr/>
    </dgm:pt>
    <dgm:pt modelId="{A25CE7FD-A42F-4AD1-BA64-5E537EEB85F9}" type="pres">
      <dgm:prSet presAssocID="{E8308224-CA8D-4BF0-BDB4-2DC102F4A5B9}" presName="parTxOnly" presStyleLbl="node1" presStyleIdx="6" presStyleCnt="7" custLinFactX="-53927" custLinFactY="25312" custLinFactNeighborX="-1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4AA0F5-9D23-4FE5-85BD-F519AE06ADCE}" type="presOf" srcId="{59BD88B1-B32B-40A3-8F5D-177794F112DE}" destId="{D0901435-7185-4CA6-B60B-530421B52436}" srcOrd="0" destOrd="0" presId="urn:microsoft.com/office/officeart/2005/8/layout/chevron1"/>
    <dgm:cxn modelId="{A71ECA43-2A25-4630-B7B4-4928C6BD86B4}" srcId="{A774F90A-6BD3-4E51-A4FE-83BF95A6DE1B}" destId="{59BD88B1-B32B-40A3-8F5D-177794F112DE}" srcOrd="3" destOrd="0" parTransId="{F4DF03ED-5738-4948-923E-A9E5AA84FFD1}" sibTransId="{E3175871-D162-4121-BB69-D2E5405C9A99}"/>
    <dgm:cxn modelId="{20DD27D8-3CA2-4CFB-A26B-A18E0B509E30}" srcId="{A774F90A-6BD3-4E51-A4FE-83BF95A6DE1B}" destId="{76FCA1AD-5A8A-40FD-9A70-335963BF1A4B}" srcOrd="5" destOrd="0" parTransId="{1A2CEC18-5F5E-4108-9AFB-9617DA342D3A}" sibTransId="{4F348D93-BBE3-45DE-B6DE-D527A8FB338D}"/>
    <dgm:cxn modelId="{DA9917E0-E402-4CBB-8871-B8B838E05B1A}" srcId="{A774F90A-6BD3-4E51-A4FE-83BF95A6DE1B}" destId="{3B5118E6-AB20-404B-A456-70FD6F572696}" srcOrd="1" destOrd="0" parTransId="{F266A132-A904-4A3C-92D4-314BD0CAA54D}" sibTransId="{24BF8ABD-A97F-464E-87D2-988539AC1F86}"/>
    <dgm:cxn modelId="{960131B4-BE41-4A04-8284-AA3725C502E2}" type="presOf" srcId="{5D6DFAC3-303A-420B-8EA0-4F45183810CA}" destId="{903BC980-040C-4E57-A55C-038532C44F1E}" srcOrd="0" destOrd="0" presId="urn:microsoft.com/office/officeart/2005/8/layout/chevron1"/>
    <dgm:cxn modelId="{0749B6AE-F5A2-4D38-95E3-A1C5E16661DE}" type="presOf" srcId="{3B5118E6-AB20-404B-A456-70FD6F572696}" destId="{39774111-2F6D-4517-86DE-FD3ECF83006A}" srcOrd="0" destOrd="0" presId="urn:microsoft.com/office/officeart/2005/8/layout/chevron1"/>
    <dgm:cxn modelId="{2A1A75FD-3324-4D65-A4EF-A25DC15C3B31}" type="presOf" srcId="{76FCA1AD-5A8A-40FD-9A70-335963BF1A4B}" destId="{107E9291-D20D-4FA5-B131-AB7B2343FC3D}" srcOrd="0" destOrd="0" presId="urn:microsoft.com/office/officeart/2005/8/layout/chevron1"/>
    <dgm:cxn modelId="{D11450EA-1C30-40B7-9EB8-5584F6D92E34}" type="presOf" srcId="{E8308224-CA8D-4BF0-BDB4-2DC102F4A5B9}" destId="{A25CE7FD-A42F-4AD1-BA64-5E537EEB85F9}" srcOrd="0" destOrd="0" presId="urn:microsoft.com/office/officeart/2005/8/layout/chevron1"/>
    <dgm:cxn modelId="{4AF89098-25E7-45E5-BA07-428F21CEB4E9}" srcId="{A774F90A-6BD3-4E51-A4FE-83BF95A6DE1B}" destId="{5D6DFAC3-303A-420B-8EA0-4F45183810CA}" srcOrd="2" destOrd="0" parTransId="{7E78DE3F-69DA-4723-9ADA-C033EADC5A70}" sibTransId="{0383E338-DFC4-4A15-9561-63B15197AC00}"/>
    <dgm:cxn modelId="{A43083E5-9A33-4E8F-88B0-E12D956DDA38}" type="presOf" srcId="{5C43108C-4812-423A-8D48-9DD95BF6F499}" destId="{DFE0CE9E-723D-469A-8D14-E3151DF81583}" srcOrd="0" destOrd="0" presId="urn:microsoft.com/office/officeart/2005/8/layout/chevron1"/>
    <dgm:cxn modelId="{6F674629-7E88-4C63-B958-107341EBAFB6}" type="presOf" srcId="{A774F90A-6BD3-4E51-A4FE-83BF95A6DE1B}" destId="{473959D7-CCE9-4924-95B3-9E8FE32E4263}" srcOrd="0" destOrd="0" presId="urn:microsoft.com/office/officeart/2005/8/layout/chevron1"/>
    <dgm:cxn modelId="{C5D8392A-405F-479F-BAD9-B55C3DD40495}" srcId="{A774F90A-6BD3-4E51-A4FE-83BF95A6DE1B}" destId="{E8308224-CA8D-4BF0-BDB4-2DC102F4A5B9}" srcOrd="6" destOrd="0" parTransId="{19FF6231-009B-4ADB-B72C-641AD1CE37C2}" sibTransId="{C4B34852-96BF-4022-89CE-A68A1F65EB7F}"/>
    <dgm:cxn modelId="{A17B09EC-ACE3-4FC2-8982-F9EBEAA034EE}" type="presOf" srcId="{2E7E75FA-1B7F-4A06-A09D-E96D4E95701E}" destId="{E831F3C6-19D8-4470-9FF6-B9D6AC70923E}" srcOrd="0" destOrd="0" presId="urn:microsoft.com/office/officeart/2005/8/layout/chevron1"/>
    <dgm:cxn modelId="{3852C1CB-2EB5-4154-B029-5F3BDDB79A31}" srcId="{A774F90A-6BD3-4E51-A4FE-83BF95A6DE1B}" destId="{2E7E75FA-1B7F-4A06-A09D-E96D4E95701E}" srcOrd="0" destOrd="0" parTransId="{386C338F-3D16-4ED2-BC81-96863C808084}" sibTransId="{B0D8C730-09AB-4432-8AC5-C6D7BAA92A01}"/>
    <dgm:cxn modelId="{754F6809-EC68-4683-B960-4240956314F1}" srcId="{A774F90A-6BD3-4E51-A4FE-83BF95A6DE1B}" destId="{5C43108C-4812-423A-8D48-9DD95BF6F499}" srcOrd="4" destOrd="0" parTransId="{C5BBC8AD-0933-464B-9717-7F16FB14965C}" sibTransId="{CFF51041-0BD6-460E-B2C4-BF18CCC79D41}"/>
    <dgm:cxn modelId="{2C367DA1-F491-42F0-8416-60A89E7B59A2}" type="presParOf" srcId="{473959D7-CCE9-4924-95B3-9E8FE32E4263}" destId="{E831F3C6-19D8-4470-9FF6-B9D6AC70923E}" srcOrd="0" destOrd="0" presId="urn:microsoft.com/office/officeart/2005/8/layout/chevron1"/>
    <dgm:cxn modelId="{555CD119-AACC-4AEC-A84E-E7089019A3BA}" type="presParOf" srcId="{473959D7-CCE9-4924-95B3-9E8FE32E4263}" destId="{E1D425D5-254E-4A13-84FB-29D4FD3F9ECB}" srcOrd="1" destOrd="0" presId="urn:microsoft.com/office/officeart/2005/8/layout/chevron1"/>
    <dgm:cxn modelId="{C546C670-CA88-4C1F-B44E-30769B685639}" type="presParOf" srcId="{473959D7-CCE9-4924-95B3-9E8FE32E4263}" destId="{39774111-2F6D-4517-86DE-FD3ECF83006A}" srcOrd="2" destOrd="0" presId="urn:microsoft.com/office/officeart/2005/8/layout/chevron1"/>
    <dgm:cxn modelId="{E16ED738-CB61-4B1D-976F-03E635DC2EF0}" type="presParOf" srcId="{473959D7-CCE9-4924-95B3-9E8FE32E4263}" destId="{CD0D2998-36C8-4A88-83E5-F7CE4227416F}" srcOrd="3" destOrd="0" presId="urn:microsoft.com/office/officeart/2005/8/layout/chevron1"/>
    <dgm:cxn modelId="{7A2EF7EC-B1DC-4C0D-BD54-11AA57F91160}" type="presParOf" srcId="{473959D7-CCE9-4924-95B3-9E8FE32E4263}" destId="{903BC980-040C-4E57-A55C-038532C44F1E}" srcOrd="4" destOrd="0" presId="urn:microsoft.com/office/officeart/2005/8/layout/chevron1"/>
    <dgm:cxn modelId="{46A0222F-5DA9-4BA8-93E5-C46703B00CA6}" type="presParOf" srcId="{473959D7-CCE9-4924-95B3-9E8FE32E4263}" destId="{D0629103-49F6-4449-A666-41A907AA2238}" srcOrd="5" destOrd="0" presId="urn:microsoft.com/office/officeart/2005/8/layout/chevron1"/>
    <dgm:cxn modelId="{788EECA0-FDF2-4064-9D2B-58C13122B9D7}" type="presParOf" srcId="{473959D7-CCE9-4924-95B3-9E8FE32E4263}" destId="{D0901435-7185-4CA6-B60B-530421B52436}" srcOrd="6" destOrd="0" presId="urn:microsoft.com/office/officeart/2005/8/layout/chevron1"/>
    <dgm:cxn modelId="{F86614B1-5B99-4A7D-9E2E-7A76F8F095C9}" type="presParOf" srcId="{473959D7-CCE9-4924-95B3-9E8FE32E4263}" destId="{891051AD-A9CC-4D12-83F2-032C68000D7C}" srcOrd="7" destOrd="0" presId="urn:microsoft.com/office/officeart/2005/8/layout/chevron1"/>
    <dgm:cxn modelId="{0AB194FC-FC83-4BB0-8EE0-DA0919712E30}" type="presParOf" srcId="{473959D7-CCE9-4924-95B3-9E8FE32E4263}" destId="{DFE0CE9E-723D-469A-8D14-E3151DF81583}" srcOrd="8" destOrd="0" presId="urn:microsoft.com/office/officeart/2005/8/layout/chevron1"/>
    <dgm:cxn modelId="{6E56F778-EC7E-4989-B485-D06BF4F81E13}" type="presParOf" srcId="{473959D7-CCE9-4924-95B3-9E8FE32E4263}" destId="{BEEB97CC-57D9-45C1-9CE6-53366D6853F4}" srcOrd="9" destOrd="0" presId="urn:microsoft.com/office/officeart/2005/8/layout/chevron1"/>
    <dgm:cxn modelId="{B749481F-B384-4E60-8A08-5148683CE05C}" type="presParOf" srcId="{473959D7-CCE9-4924-95B3-9E8FE32E4263}" destId="{107E9291-D20D-4FA5-B131-AB7B2343FC3D}" srcOrd="10" destOrd="0" presId="urn:microsoft.com/office/officeart/2005/8/layout/chevron1"/>
    <dgm:cxn modelId="{2C96BD9A-80FB-4912-9FFD-0A9BEB3DBA69}" type="presParOf" srcId="{473959D7-CCE9-4924-95B3-9E8FE32E4263}" destId="{9E0F5E1A-9EF7-4D12-BC04-0451A2A5FB8D}" srcOrd="11" destOrd="0" presId="urn:microsoft.com/office/officeart/2005/8/layout/chevron1"/>
    <dgm:cxn modelId="{3B8F0506-23B4-42A6-B52F-29CCDFF38104}" type="presParOf" srcId="{473959D7-CCE9-4924-95B3-9E8FE32E4263}" destId="{A25CE7FD-A42F-4AD1-BA64-5E537EEB85F9}" srcOrd="12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4CB583E-5315-44D5-8F7A-3173BC446A4E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62795D4-794E-427F-9280-A444542EB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583E-5315-44D5-8F7A-3173BC446A4E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5D4-794E-427F-9280-A444542EB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583E-5315-44D5-8F7A-3173BC446A4E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5D4-794E-427F-9280-A444542EB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4CB583E-5315-44D5-8F7A-3173BC446A4E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62795D4-794E-427F-9280-A444542EB1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4CB583E-5315-44D5-8F7A-3173BC446A4E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62795D4-794E-427F-9280-A444542EB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583E-5315-44D5-8F7A-3173BC446A4E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5D4-794E-427F-9280-A444542EB1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583E-5315-44D5-8F7A-3173BC446A4E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5D4-794E-427F-9280-A444542EB1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4CB583E-5315-44D5-8F7A-3173BC446A4E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2795D4-794E-427F-9280-A444542EB1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583E-5315-44D5-8F7A-3173BC446A4E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5D4-794E-427F-9280-A444542EB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4CB583E-5315-44D5-8F7A-3173BC446A4E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62795D4-794E-427F-9280-A444542EB1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4CB583E-5315-44D5-8F7A-3173BC446A4E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2795D4-794E-427F-9280-A444542EB1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4CB583E-5315-44D5-8F7A-3173BC446A4E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2795D4-794E-427F-9280-A444542EB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imagesearch.com/2016/01/11/opencv-panorama-stitching/" TargetMode="External"/><Relationship Id="rId2" Type="http://schemas.openxmlformats.org/officeDocument/2006/relationships/hyperlink" Target="http://www.tqcto.com/article/internet/25693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pencv.org/2.4/modules/stitching/doc/introduct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Panorama Synthesis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Hrishikesh Deshmukh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Experiments</a:t>
            </a:r>
            <a:endParaRPr lang="en-US" dirty="0"/>
          </a:p>
        </p:txBody>
      </p:sp>
      <p:pic>
        <p:nvPicPr>
          <p:cNvPr id="5123" name="Picture 3" descr="C:\Users\Hrishikesh\Desktop\images\result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2315337" y="199263"/>
            <a:ext cx="4114800" cy="7221474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outp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52400"/>
            <a:ext cx="3429000" cy="6500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u="sng" smtClean="0">
                <a:hlinkClick r:id="rId2"/>
              </a:rPr>
              <a:t>http</a:t>
            </a:r>
            <a:r>
              <a:rPr lang="en-US" u="sng" dirty="0" smtClean="0">
                <a:hlinkClick r:id="rId2"/>
              </a:rPr>
              <a:t>://www.tqcto.com/article/internet/256933.html</a:t>
            </a:r>
            <a:endParaRPr lang="en-US" dirty="0" smtClean="0"/>
          </a:p>
          <a:p>
            <a:pPr lvl="0"/>
            <a:r>
              <a:rPr lang="en-US" u="sng" dirty="0" smtClean="0">
                <a:hlinkClick r:id="rId3"/>
              </a:rPr>
              <a:t>http://www.pyimagesearch.com/2016/01/11/opencv-panorama-stitching/</a:t>
            </a:r>
            <a:endParaRPr lang="en-US" dirty="0" smtClean="0"/>
          </a:p>
          <a:p>
            <a:pPr lvl="0"/>
            <a:r>
              <a:rPr lang="en-US" u="sng" dirty="0" smtClean="0">
                <a:hlinkClick r:id="rId4"/>
              </a:rPr>
              <a:t>http://docs.opencv.org/2.4/modules/stitching/doc/introduction.html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</a:t>
            </a:r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OpenCV</a:t>
            </a:r>
            <a:r>
              <a:rPr lang="en-US" dirty="0" smtClean="0"/>
              <a:t> 2.4.13</a:t>
            </a:r>
          </a:p>
          <a:p>
            <a:r>
              <a:rPr lang="en-US" dirty="0" smtClean="0"/>
              <a:t>Visual Studio 2015</a:t>
            </a:r>
          </a:p>
          <a:p>
            <a:pPr lvl="1"/>
            <a:r>
              <a:rPr lang="en-US" dirty="0" smtClean="0"/>
              <a:t>Visual C++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9775" y="904875"/>
            <a:ext cx="5578884" cy="549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467600" cy="609600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28600" y="1524000"/>
          <a:ext cx="8534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Flow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Feature Detection</a:t>
            </a:r>
          </a:p>
          <a:p>
            <a:pPr lvl="1"/>
            <a:r>
              <a:rPr lang="en-US" dirty="0" smtClean="0"/>
              <a:t>uses SURF feature detector provided by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1"/>
            <a:r>
              <a:rPr lang="en-US" dirty="0" err="1" smtClean="0"/>
              <a:t>SurfFeatureFinder</a:t>
            </a:r>
            <a:r>
              <a:rPr lang="en-US" dirty="0" smtClean="0"/>
              <a:t>()  detects features form the image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Feature Matching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OpenCV’s</a:t>
            </a:r>
            <a:r>
              <a:rPr lang="en-US" dirty="0" smtClean="0"/>
              <a:t> BestOf2NearestMatcher</a:t>
            </a:r>
          </a:p>
          <a:p>
            <a:pPr lvl="1"/>
            <a:r>
              <a:rPr lang="en-US" dirty="0" smtClean="0"/>
              <a:t>Finds 2 nearest matches, keeps best one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Bundle Adjustment</a:t>
            </a:r>
          </a:p>
          <a:p>
            <a:pPr lvl="1"/>
            <a:r>
              <a:rPr lang="en-US" dirty="0" smtClean="0"/>
              <a:t>calculates rotational ratio of camera rotation and camera positions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Straightening</a:t>
            </a:r>
          </a:p>
          <a:p>
            <a:pPr lvl="1"/>
            <a:r>
              <a:rPr lang="en-US" dirty="0" smtClean="0"/>
              <a:t>Re-rotates the stitched images to the linear level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Warping</a:t>
            </a:r>
          </a:p>
          <a:p>
            <a:pPr lvl="1"/>
            <a:r>
              <a:rPr lang="en-US" dirty="0" smtClean="0"/>
              <a:t>Warps the stitched image in different shapes </a:t>
            </a:r>
          </a:p>
          <a:p>
            <a:pPr lvl="1"/>
            <a:r>
              <a:rPr lang="en-US" dirty="0" smtClean="0"/>
              <a:t>For e.g. Cylindrical, plane, fisheye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Blending</a:t>
            </a:r>
          </a:p>
          <a:p>
            <a:pPr lvl="1"/>
            <a:r>
              <a:rPr lang="en-US" dirty="0" smtClean="0"/>
              <a:t>Feather Blend</a:t>
            </a:r>
          </a:p>
          <a:p>
            <a:pPr lvl="1"/>
            <a:r>
              <a:rPr lang="en-US" dirty="0" smtClean="0"/>
              <a:t>Multiband Blend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/>
              <a:t>Blending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14400"/>
            <a:ext cx="7467600" cy="457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Feather Blend</a:t>
            </a:r>
            <a:endParaRPr lang="en-US" dirty="0"/>
          </a:p>
        </p:txBody>
      </p:sp>
      <p:pic>
        <p:nvPicPr>
          <p:cNvPr id="3075" name="Picture 3" descr="C:\Users\Hrishikesh\Desktop\outpu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382000" cy="32004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2057400" y="1752600"/>
            <a:ext cx="4572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20693076">
            <a:off x="3705928" y="1708329"/>
            <a:ext cx="4572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0693076">
            <a:off x="5469211" y="1554511"/>
            <a:ext cx="457200" cy="1682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5029200"/>
            <a:ext cx="7467600" cy="129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Visible lines at blending points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loss in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contrast of the original image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BLENDING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457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Multiband Blend</a:t>
            </a:r>
            <a:endParaRPr lang="en-US" dirty="0"/>
          </a:p>
        </p:txBody>
      </p:sp>
      <p:pic>
        <p:nvPicPr>
          <p:cNvPr id="4" name="Picture 2" descr="C:\Users\Hrishikesh\Desktop\outpu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200056" cy="2743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4572000"/>
            <a:ext cx="7467600" cy="129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Smooth blending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Slight loss in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contrast of the original image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Straightening</a:t>
            </a:r>
            <a:endParaRPr lang="en-US" dirty="0"/>
          </a:p>
        </p:txBody>
      </p:sp>
      <p:pic>
        <p:nvPicPr>
          <p:cNvPr id="4" name="Picture 2" descr="C:\Users\Hrishikesh\Desktop\outpu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200056" cy="2743200"/>
          </a:xfrm>
          <a:prstGeom prst="rect">
            <a:avLst/>
          </a:prstGeom>
          <a:noFill/>
        </p:spPr>
      </p:pic>
      <p:pic>
        <p:nvPicPr>
          <p:cNvPr id="4099" name="Picture 3" descr="C:\Users\Hrishikesh\Desktop\outp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0"/>
            <a:ext cx="8229600" cy="27314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85</TotalTime>
  <Words>149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Panorama Synthesis</vt:lpstr>
      <vt:lpstr>Development Platform</vt:lpstr>
      <vt:lpstr>User Interface</vt:lpstr>
      <vt:lpstr>Flow</vt:lpstr>
      <vt:lpstr>Flow Explained</vt:lpstr>
      <vt:lpstr>Demo</vt:lpstr>
      <vt:lpstr>Blending</vt:lpstr>
      <vt:lpstr>BLENDING</vt:lpstr>
      <vt:lpstr>Straightening</vt:lpstr>
      <vt:lpstr>Some More Experiments</vt:lpstr>
      <vt:lpstr>Slide 11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Panorama Synthesis</dc:title>
  <dc:creator>Windows User</dc:creator>
  <cp:lastModifiedBy>Windows User</cp:lastModifiedBy>
  <cp:revision>11</cp:revision>
  <dcterms:created xsi:type="dcterms:W3CDTF">2017-03-15T10:26:43Z</dcterms:created>
  <dcterms:modified xsi:type="dcterms:W3CDTF">2017-03-17T22:56:26Z</dcterms:modified>
</cp:coreProperties>
</file>