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3"/>
  </p:notesMasterIdLst>
  <p:sldIdLst>
    <p:sldId id="258" r:id="rId5"/>
    <p:sldId id="267" r:id="rId6"/>
    <p:sldId id="268" r:id="rId7"/>
    <p:sldId id="269" r:id="rId8"/>
    <p:sldId id="270" r:id="rId9"/>
    <p:sldId id="271" r:id="rId10"/>
    <p:sldId id="27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11/23/2019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9229-E3F7-4B08-B8B0-567DB9AE2DBD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60AF-08CF-488B-8265-5F1D88C1C64E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1802-9AAA-4EB8-B737-B207AD0C712F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7BB6-0FDA-4EDD-A5D1-79FFF12955B7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08FB-4F0B-44DE-8994-0595D6ECCDCE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B015-62A3-4A29-BC49-965FA4BE59CA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6181-5447-4050-89D3-AA326DE4DA13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0F08-CAEB-42BA-9362-548763B98147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26DC-D31F-40BA-B49D-47D87B9BA087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4DF-92FB-4D4C-B2DE-15BC5F46772E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1A99-F4C1-4E12-B7D3-A88A44F4EB10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7458-324C-48F7-80F5-74B19E1CAFEB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54C-5E05-4896-867A-8DB56A20C8AC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B787-46DA-4B4F-B781-E768630FCF2A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8CE2-82D3-4BA2-B844-E7281181CD7A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511-91B4-4318-A9F6-BECE1367AD14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CD9-90D5-49BD-B792-F7F07D136C39}" type="datetime1">
              <a:rPr lang="en-US" smtClean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Food.io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A one stop solution for all food related information</a:t>
            </a:r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6C46-797C-4CAA-AB55-82D53CFA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Overall Review of Food.io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C3BD6-6E02-4308-B903-94095AC25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encyclopaedia about all your food and restaurants</a:t>
            </a:r>
          </a:p>
          <a:p>
            <a:r>
              <a:rPr lang="en-IN" dirty="0"/>
              <a:t>Restaurant reservation available for your favourite and highly rated restaurants.</a:t>
            </a:r>
          </a:p>
          <a:p>
            <a:r>
              <a:rPr lang="en-IN" dirty="0"/>
              <a:t>Our website can be used to get detailed information about the restaurants like Name , rating , Video about it etc.</a:t>
            </a:r>
          </a:p>
          <a:p>
            <a:r>
              <a:rPr lang="en-IN" dirty="0"/>
              <a:t>A feed from which the users can see all the recopies available for the various food items that the user likes.</a:t>
            </a:r>
          </a:p>
          <a:p>
            <a:r>
              <a:rPr lang="en-IN" dirty="0"/>
              <a:t>A Recommendation system which analyses the users comments and then predicts the (Top 3)cosines and the top 5 food items in each cuisine.</a:t>
            </a:r>
          </a:p>
          <a:p>
            <a:r>
              <a:rPr lang="en-IN" dirty="0"/>
              <a:t>Our website has login capabilities which keeps track of the users the active profiles.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59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Key features">
            <a:extLst>
              <a:ext uri="{FF2B5EF4-FFF2-40B4-BE49-F238E27FC236}">
                <a16:creationId xmlns:a16="http://schemas.microsoft.com/office/drawing/2014/main" id="{C2C761F7-7B50-4EC9-9AF5-596E2396D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295" y="1718889"/>
            <a:ext cx="5388283" cy="342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83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8B30-6284-40C8-9341-67759E7C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Collaborative Recommendation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73266-A82E-42B4-8851-DB07538DD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developed a Collaborative recommendation system that inputs the users comments and feedback, and helps to determine which cuisine will the user be most likely to order and the dishes in those cuisine.</a:t>
            </a:r>
          </a:p>
          <a:p>
            <a:r>
              <a:rPr lang="en-IN" dirty="0"/>
              <a:t>Then, how does this system work?</a:t>
            </a:r>
            <a:br>
              <a:rPr lang="en-IN" dirty="0"/>
            </a:br>
            <a:r>
              <a:rPr lang="en-IN" dirty="0">
                <a:solidFill>
                  <a:srgbClr val="FF0000"/>
                </a:solidFill>
              </a:rPr>
              <a:t>The idea is that, if two users have same opinion on visiting one restaurant and they likely to have the same opinion on visiting other restaurants too.</a:t>
            </a:r>
          </a:p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Initially we use feature extraction methodologies to extract the key feature of the various text reviews available in our Dataset(</a:t>
            </a:r>
            <a:r>
              <a:rPr lang="en-IN" dirty="0" err="1">
                <a:solidFill>
                  <a:schemeClr val="tx2">
                    <a:lumMod val="50000"/>
                  </a:schemeClr>
                </a:solidFill>
              </a:rPr>
              <a:t>YelpDataset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). Later we extract features from our custom user input and perform matrix multiplication in order to check which restaurant’s feature best fits the </a:t>
            </a:r>
            <a:r>
              <a:rPr lang="en-IN" dirty="0" err="1">
                <a:solidFill>
                  <a:schemeClr val="tx2">
                    <a:lumMod val="50000"/>
                  </a:schemeClr>
                </a:solidFill>
              </a:rPr>
              <a:t>the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 user’s comments features.  </a:t>
            </a:r>
          </a:p>
        </p:txBody>
      </p:sp>
    </p:spTree>
    <p:extLst>
      <p:ext uri="{BB962C8B-B14F-4D97-AF65-F5344CB8AC3E}">
        <p14:creationId xmlns:p14="http://schemas.microsoft.com/office/powerpoint/2010/main" val="311789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B6D5-2C81-407C-A769-8066FAC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MULTISTAGE DOWNLOAD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FEF36-3E2A-40C4-B9F6-AEC2ED16F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Multistage download is implemented as part of restaurant.html where the data is fetched in batches. </a:t>
            </a:r>
          </a:p>
          <a:p>
            <a:r>
              <a:rPr lang="en-IN" sz="2400" dirty="0"/>
              <a:t>Multistage is implemented as follows:</a:t>
            </a:r>
          </a:p>
          <a:p>
            <a:pPr lvl="1"/>
            <a:r>
              <a:rPr lang="en-IN" sz="2400" dirty="0"/>
              <a:t>DOM elements and text are fetched on load, rendering the structure of the web page</a:t>
            </a:r>
          </a:p>
          <a:p>
            <a:pPr lvl="1"/>
            <a:r>
              <a:rPr lang="en-IN" sz="2400" dirty="0"/>
              <a:t>Images are fetched next, followed by the video iframe</a:t>
            </a:r>
          </a:p>
          <a:p>
            <a:pPr lvl="1"/>
            <a:r>
              <a:rPr lang="en-IN" sz="2400" dirty="0"/>
              <a:t>Each has a time interval of 2000 milliseconds between each fetch  </a:t>
            </a:r>
          </a:p>
        </p:txBody>
      </p:sp>
    </p:spTree>
    <p:extLst>
      <p:ext uri="{BB962C8B-B14F-4D97-AF65-F5344CB8AC3E}">
        <p14:creationId xmlns:p14="http://schemas.microsoft.com/office/powerpoint/2010/main" val="3387206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0D40F-07B9-45BB-85D5-047EDCB7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Long Polling (To implement Table Reservation)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8D11E-B13A-4E33-8818-6AD04BC9C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Long polling to the server is a COMET technique where the response to the request to a server is returned only after having detected an update in the modification time of the source file</a:t>
            </a:r>
          </a:p>
          <a:p>
            <a:r>
              <a:rPr lang="en-IN" sz="2000" dirty="0"/>
              <a:t> This helps reduce the load on the server by avoiding unnecessary request responses that convey no additional information</a:t>
            </a:r>
          </a:p>
          <a:p>
            <a:r>
              <a:rPr lang="en-IN" sz="2000" dirty="0"/>
              <a:t>UI components within the website help the user book a table thereby triggering a change in the source, which show the working of the long polling mechanism</a:t>
            </a:r>
          </a:p>
        </p:txBody>
      </p:sp>
    </p:spTree>
    <p:extLst>
      <p:ext uri="{BB962C8B-B14F-4D97-AF65-F5344CB8AC3E}">
        <p14:creationId xmlns:p14="http://schemas.microsoft.com/office/powerpoint/2010/main" val="287981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4A56-8BC9-4BE4-A279-808459FF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RSS Feed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50339-014D-47DE-9B8E-CC09D0BD9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Our Really Simple Syndication(RSS) reads the updated information from XML files to constantly update the recopies page of our website.</a:t>
            </a:r>
          </a:p>
          <a:p>
            <a:r>
              <a:rPr lang="en-IN" sz="2000" dirty="0"/>
              <a:t>The source of the Updating XML files is recipietips.com</a:t>
            </a:r>
          </a:p>
          <a:p>
            <a:r>
              <a:rPr lang="en-IN" sz="2000" dirty="0"/>
              <a:t>It helps save our customers time </a:t>
            </a:r>
            <a:r>
              <a:rPr lang="en-IN" sz="2000" b="1" dirty="0"/>
              <a:t>:</a:t>
            </a:r>
            <a:r>
              <a:rPr lang="en-IN" sz="2000" dirty="0"/>
              <a:t>RSS subscribers can quickly scan RSS feeds, without having to visit each and every website. Subscribers can then click on any items they are interested in, to get additional information.</a:t>
            </a:r>
          </a:p>
          <a:p>
            <a:r>
              <a:rPr lang="en-IN" sz="2000" dirty="0"/>
              <a:t>The </a:t>
            </a:r>
            <a:r>
              <a:rPr lang="en-IN" sz="2000" dirty="0" err="1"/>
              <a:t>Rss</a:t>
            </a:r>
            <a:r>
              <a:rPr lang="en-IN" sz="2000" dirty="0"/>
              <a:t> feed we are subscribing from is spam free : Subscribers don't have to worry about wading through huge amounts of spam.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652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Title Lorem Ipsum Dolor</a:t>
            </a:r>
          </a:p>
        </p:txBody>
      </p: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01E75-C328-4530-BE2F-4DED887A1B35}"/>
              </a:ext>
            </a:extLst>
          </p:cNvPr>
          <p:cNvSpPr txBox="1"/>
          <p:nvPr/>
        </p:nvSpPr>
        <p:spPr>
          <a:xfrm>
            <a:off x="1846555" y="958788"/>
            <a:ext cx="799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87402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24F515-356D-4532-BE08-F6D7771916F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 design</Template>
  <TotalTime>0</TotalTime>
  <Words>511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Food.io</vt:lpstr>
      <vt:lpstr>Overall Review of Food.io</vt:lpstr>
      <vt:lpstr>PowerPoint Presentation</vt:lpstr>
      <vt:lpstr>Collaborative Recommendation system </vt:lpstr>
      <vt:lpstr>MULTISTAGE DOWNLOAD </vt:lpstr>
      <vt:lpstr>Long Polling (To implement Table Reservation)</vt:lpstr>
      <vt:lpstr>RSS Feed </vt:lpstr>
      <vt:lpstr>Title Lorem Ipsum Dolor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2019-11-23T05:17:53Z</dcterms:created>
  <dcterms:modified xsi:type="dcterms:W3CDTF">2019-11-23T06:44:14Z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