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7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64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3312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356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659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241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077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9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7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5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0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5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dirty="0"/>
              <a:t>11/19/2017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Flix.io (movies website)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Hemanth S.V.S, Keshav </a:t>
            </a:r>
            <a:r>
              <a:rPr lang="en-US" dirty="0" err="1"/>
              <a:t>Upadhyaya</a:t>
            </a:r>
            <a:r>
              <a:rPr lang="en-US" dirty="0"/>
              <a:t> </a:t>
            </a:r>
            <a:r>
              <a:rPr lang="en-US" dirty="0" smtClean="0"/>
              <a:t>D, </a:t>
            </a:r>
            <a:r>
              <a:rPr lang="en-US" dirty="0" err="1"/>
              <a:t>Gurudas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 err="1" smtClean="0"/>
              <a:t>Bhat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B9A9E-62DB-4766-8486-97AB674B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176FC-EB99-4986-BC87-1771B87C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containing a plethora of information about handpicked movies and TV shows including description, trailers, cast and crew put together in a well-organized set of 21 webpages.</a:t>
            </a:r>
          </a:p>
          <a:p>
            <a:r>
              <a:rPr lang="en-US" dirty="0"/>
              <a:t>The website even flaunts a login/signup system and recommendation of movies and shows amongst other host of unique features.</a:t>
            </a:r>
          </a:p>
        </p:txBody>
      </p:sp>
    </p:spTree>
    <p:extLst>
      <p:ext uri="{BB962C8B-B14F-4D97-AF65-F5344CB8AC3E}">
        <p14:creationId xmlns:p14="http://schemas.microsoft.com/office/powerpoint/2010/main" val="344995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1C7DD-9D83-4450-A20B-E34EC110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3FB7EC-7D19-4360-B776-246E42B5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YouTube trailers</a:t>
            </a:r>
            <a:r>
              <a:rPr lang="en-US" dirty="0"/>
              <a:t> embedded into the website for a complete and engaging user experience.</a:t>
            </a:r>
          </a:p>
          <a:p>
            <a:r>
              <a:rPr lang="en-US" dirty="0"/>
              <a:t>Recommendation system (based on </a:t>
            </a:r>
            <a:r>
              <a:rPr lang="en-US" b="1" dirty="0"/>
              <a:t>cookies</a:t>
            </a:r>
            <a:r>
              <a:rPr lang="en-US" dirty="0"/>
              <a:t>) for a seamless movie selection experience.</a:t>
            </a:r>
          </a:p>
          <a:p>
            <a:r>
              <a:rPr lang="en-US" dirty="0"/>
              <a:t>Login and Sign up including secure transfer of sensitive data through the use of </a:t>
            </a:r>
            <a:r>
              <a:rPr lang="en-US" b="1" dirty="0"/>
              <a:t>PHP sessions</a:t>
            </a:r>
            <a:r>
              <a:rPr lang="en-US" dirty="0"/>
              <a:t>.</a:t>
            </a:r>
          </a:p>
          <a:p>
            <a:r>
              <a:rPr lang="en-US" b="1" dirty="0"/>
              <a:t>Search bar</a:t>
            </a:r>
            <a:r>
              <a:rPr lang="en-US" dirty="0"/>
              <a:t> incorporated to ensure direct access to any movie/show.</a:t>
            </a:r>
          </a:p>
        </p:txBody>
      </p:sp>
    </p:spTree>
    <p:extLst>
      <p:ext uri="{BB962C8B-B14F-4D97-AF65-F5344CB8AC3E}">
        <p14:creationId xmlns:p14="http://schemas.microsoft.com/office/powerpoint/2010/main" val="412387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1C7DD-9D83-4450-A20B-E34EC110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3FB7EC-7D19-4360-B776-246E42B5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Tabs </a:t>
            </a:r>
            <a:r>
              <a:rPr lang="en-US" dirty="0"/>
              <a:t>in every webpage for simple and effective navigation between pages.</a:t>
            </a:r>
          </a:p>
          <a:p>
            <a:r>
              <a:rPr lang="en-US" b="1" dirty="0"/>
              <a:t>Static rating</a:t>
            </a:r>
            <a:r>
              <a:rPr lang="en-US" dirty="0"/>
              <a:t> system incorporated for every hand-picked movie/show.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Well-designed set of card with </a:t>
            </a:r>
            <a:r>
              <a:rPr lang="en-US" b="1" dirty="0"/>
              <a:t>animations </a:t>
            </a:r>
            <a:r>
              <a:rPr lang="en-US" dirty="0"/>
              <a:t>(CSS) and shadow effects.</a:t>
            </a:r>
          </a:p>
          <a:p>
            <a:r>
              <a:rPr lang="en-US" dirty="0"/>
              <a:t>Well-designed buttons that blend into the website efficiently.</a:t>
            </a:r>
          </a:p>
          <a:p>
            <a:r>
              <a:rPr lang="en-US" b="1" dirty="0"/>
              <a:t>My profile page</a:t>
            </a:r>
            <a:r>
              <a:rPr lang="en-US" dirty="0"/>
              <a:t> for simple access of username and password on par with professional webpages.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3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91AA3-35D2-4ADE-8B03-C3A4A78C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AACAE4-F759-486B-914F-1E96FC7C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web-scrapping to dynamically add content to the website.</a:t>
            </a:r>
          </a:p>
          <a:p>
            <a:r>
              <a:rPr lang="en-US" dirty="0"/>
              <a:t>Ticket booking system for various theaters directly from our website using APIs.</a:t>
            </a:r>
          </a:p>
          <a:p>
            <a:r>
              <a:rPr lang="en-US" dirty="0"/>
              <a:t>Responsive web-design for viewing on smaller devices with a wide range of screen ratios.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1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D649D0-4B17-44CE-B8A2-5CA423A2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A30C85-1D54-4391-A11C-E3B59C5E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Hemanth S.V.S [01FB16ECS134]</a:t>
            </a:r>
          </a:p>
          <a:p>
            <a:r>
              <a:rPr lang="en-US" dirty="0" err="1"/>
              <a:t>Keshav</a:t>
            </a:r>
            <a:r>
              <a:rPr lang="en-US" dirty="0"/>
              <a:t> </a:t>
            </a:r>
            <a:r>
              <a:rPr lang="en-US" dirty="0" err="1" smtClean="0"/>
              <a:t>Upadhyaya</a:t>
            </a:r>
            <a:r>
              <a:rPr lang="en-US" dirty="0" smtClean="0"/>
              <a:t> D </a:t>
            </a:r>
            <a:r>
              <a:rPr lang="en-US" dirty="0"/>
              <a:t>[01FB16ECS165]</a:t>
            </a:r>
          </a:p>
          <a:p>
            <a:r>
              <a:rPr lang="en-US" dirty="0" err="1"/>
              <a:t>Gurudas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 err="1" smtClean="0"/>
              <a:t>Bhat</a:t>
            </a:r>
            <a:r>
              <a:rPr lang="en-US" dirty="0" smtClean="0"/>
              <a:t> </a:t>
            </a:r>
            <a:r>
              <a:rPr lang="en-US" dirty="0"/>
              <a:t>[01FB16ECS125]</a:t>
            </a:r>
          </a:p>
        </p:txBody>
      </p:sp>
    </p:spTree>
    <p:extLst>
      <p:ext uri="{BB962C8B-B14F-4D97-AF65-F5344CB8AC3E}">
        <p14:creationId xmlns:p14="http://schemas.microsoft.com/office/powerpoint/2010/main" val="4180624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250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Flix.io (movies website)</vt:lpstr>
      <vt:lpstr>Introduction</vt:lpstr>
      <vt:lpstr>Key elements of project</vt:lpstr>
      <vt:lpstr>Key elements of project</vt:lpstr>
      <vt:lpstr>Future enhancements</vt:lpstr>
      <vt:lpstr>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Admin</cp:lastModifiedBy>
  <cp:revision>7</cp:revision>
  <dcterms:created xsi:type="dcterms:W3CDTF">2014-09-12T17:24:29Z</dcterms:created>
  <dcterms:modified xsi:type="dcterms:W3CDTF">2017-11-19T08:27:56Z</dcterms:modified>
</cp:coreProperties>
</file>