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8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04" autoAdjust="0"/>
    <p:restoredTop sz="87931" autoAdjust="0"/>
  </p:normalViewPr>
  <p:slideViewPr>
    <p:cSldViewPr snapToGrid="0" snapToObjects="1">
      <p:cViewPr varScale="1">
        <p:scale>
          <a:sx n="77" d="100"/>
          <a:sy n="77" d="100"/>
        </p:scale>
        <p:origin x="24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EA86D-9270-024D-8AD2-CD7F5675CCE7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C1814-4BB8-274E-B54D-91BAB1901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96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2722"/>
            <a:ext cx="9144000" cy="1161009"/>
          </a:xfrm>
        </p:spPr>
        <p:txBody>
          <a:bodyPr>
            <a:noAutofit/>
          </a:bodyPr>
          <a:lstStyle/>
          <a:p>
            <a:r>
              <a:rPr lang="en-US" sz="3600" dirty="0"/>
              <a:t>Project 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878D5-4072-3745-8560-3EABF27D9947}"/>
              </a:ext>
            </a:extLst>
          </p:cNvPr>
          <p:cNvSpPr txBox="1"/>
          <p:nvPr/>
        </p:nvSpPr>
        <p:spPr>
          <a:xfrm>
            <a:off x="4038841" y="5237018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45158889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69284</TotalTime>
  <Words>3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 Black </vt:lpstr>
      <vt:lpstr>Project Name</vt:lpstr>
    </vt:vector>
  </TitlesOfParts>
  <Company>C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Continental Runoff and its effects on ocean processes</dc:title>
  <dc:creator>H C</dc:creator>
  <cp:lastModifiedBy>Chandanpurkar, Hrishikesh A.</cp:lastModifiedBy>
  <cp:revision>2096</cp:revision>
  <dcterms:created xsi:type="dcterms:W3CDTF">2013-02-25T22:23:51Z</dcterms:created>
  <dcterms:modified xsi:type="dcterms:W3CDTF">2018-05-08T17:15:54Z</dcterms:modified>
</cp:coreProperties>
</file>