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400" cy="2482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09760" cy="129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663840"/>
            <a:ext cx="944820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AI Project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2743200"/>
            <a:ext cx="9448200" cy="19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Application of Simulated Annealing To Optimization Problems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Name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– Hrishikesh Athalye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MIS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– 111803154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Class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– TY Comp Div 2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425760" y="20772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Simulated annealing - overview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" y="1126800"/>
            <a:ext cx="5750640" cy="53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Simulated Annealing is an algorithm in the category of </a:t>
            </a:r>
            <a:r>
              <a:rPr b="0" i="1" lang="en-US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metaheuristic algorithms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– algorithms that help to choose a particular heuristic.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Metaheuristic algorithms are often inspired from natural phenomenon and they often yield approximately optimal results and an be used to</a:t>
            </a:r>
            <a:r>
              <a:rPr b="0" i="1" lang="en-IN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 reduce running time on NP Hard problems.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Simulated Annealing is inspired from the metallurgical principle of annealing – Controlled cooling of a heated material to produce desired physical characteristics.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 implementation, it is a mixture of </a:t>
            </a:r>
            <a:r>
              <a:rPr b="0" i="1" lang="en-IN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exploration and exploitation</a:t>
            </a: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strategies and helps </a:t>
            </a:r>
            <a:r>
              <a:rPr b="0" i="1" lang="en-IN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avoid local optima,</a:t>
            </a:r>
            <a:r>
              <a:rPr b="0" lang="en-IN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something that simple hill climbing fails to achieve. It does so by also accepting bad moves with some probability that changes with temperature.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" name="Picture 2" descr="Simulated Annealing in NetLogo - Fernando Sancho Caparrini"/>
          <p:cNvPicPr/>
          <p:nvPr/>
        </p:nvPicPr>
        <p:blipFill>
          <a:blip r:embed="rId1"/>
          <a:stretch/>
        </p:blipFill>
        <p:spPr>
          <a:xfrm>
            <a:off x="6095880" y="1620000"/>
            <a:ext cx="5750640" cy="458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0200" y="-154440"/>
            <a:ext cx="893448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Implementation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12920"/>
            <a:ext cx="7608960" cy="6428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All the three problems taken by me use the pseudocode on the right.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commonly implemented version of the algorithm includes two loops:</a:t>
            </a:r>
            <a:endParaRPr b="0" lang="en-IN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A. An outer loop that checks if the temperature has fallen below a desired value</a:t>
            </a:r>
            <a:endParaRPr b="0" lang="en-IN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B. An inner loop that decides number of iterations in each temperature.</a:t>
            </a:r>
            <a:endParaRPr b="0" lang="en-IN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temperature is decreased using a </a:t>
            </a:r>
            <a:r>
              <a:rPr b="0" i="1" lang="en-US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cooling schedule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which controls how fast the temperature drops.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number of iterations per temperature is also a function of temperature depending on if more iterations are needed at lower or higher temperatures.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algorithm is a modification to stochastic hill climbing. </a:t>
            </a:r>
            <a:r>
              <a:rPr b="0" i="1" lang="en-US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The agent generates a random neighbour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and if its cost is less it is accepted immediately. If its cost is higher then also it can be accepted, but with some probability – </a:t>
            </a:r>
            <a:r>
              <a:rPr b="0" lang="en-US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decided by computing the sigmoid function on the difference in costs. 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At high temp, this probability is also high which means that the algorithm </a:t>
            </a:r>
            <a:r>
              <a:rPr b="0" i="1" lang="en-US" sz="18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focuses on exploration initially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, makes more mistakes and at lower temperatures, near stopping it does not reward bad moves and only focuses on exploitation of the metric.</a:t>
            </a:r>
            <a:endParaRPr b="0" lang="en-IN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This strategy makes it better than hill climbing and stops it from getting stuck in local optima.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7609680" y="796320"/>
            <a:ext cx="4475520" cy="44503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7560000" y="5544000"/>
            <a:ext cx="4708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Taken from How to Solve It: Modern Heuristics – By Michalewicz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570640" y="0"/>
            <a:ext cx="6159600" cy="9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Problems solved and Agents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96920" y="1793880"/>
            <a:ext cx="5162040" cy="46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Optima Finding Agent 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 An agent that finds the optima in a function.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Heuristic -  SA + Greedy Heuristic. 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Search Space – 1d Function Curve 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Goal – Minimum/Maximum f(x)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90" name="Picture 95" descr=""/>
          <p:cNvPicPr/>
          <p:nvPr/>
        </p:nvPicPr>
        <p:blipFill>
          <a:blip r:embed="rId1"/>
          <a:stretch/>
        </p:blipFill>
        <p:spPr>
          <a:xfrm>
            <a:off x="5566680" y="1080000"/>
            <a:ext cx="6240960" cy="53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000" y="1899000"/>
            <a:ext cx="5399640" cy="47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Map Coloring Problem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–  NP Hard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Heuristic – SA + Welsh Powell Heuristic 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Search Space – Nodes of the graph</a:t>
            </a:r>
            <a:endParaRPr b="0" lang="en-IN" sz="2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Goal – Colour all nodes of the map such that no two adjacent nodes have same colour, minimising number of colours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688000" y="368640"/>
            <a:ext cx="6082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Problems solved and Agents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3" name="Picture 98" descr=""/>
          <p:cNvPicPr/>
          <p:nvPr/>
        </p:nvPicPr>
        <p:blipFill>
          <a:blip r:embed="rId1"/>
          <a:stretch/>
        </p:blipFill>
        <p:spPr>
          <a:xfrm>
            <a:off x="5760000" y="1272600"/>
            <a:ext cx="6123960" cy="549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581280" y="16164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Problems solved and Agents – Contd.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8640" y="1856880"/>
            <a:ext cx="5457600" cy="48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Travelling Salesman Problem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– NP hard 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Agent – Travelling Salesman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Heuristic – SA + 2-Opt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Search Space – Graph of cities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Goal – Reach back to start node by visiting all nodes exactly once, minimising path cost.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96" name="Picture 101" descr=""/>
          <p:cNvPicPr/>
          <p:nvPr/>
        </p:nvPicPr>
        <p:blipFill>
          <a:blip r:embed="rId1"/>
          <a:stretch/>
        </p:blipFill>
        <p:spPr>
          <a:xfrm>
            <a:off x="5556600" y="1322280"/>
            <a:ext cx="6401880" cy="537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Further Improvements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Choosing different cooling schedules – arithmetic, geometric, etc.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Choosing appropriate number of inner loop iterations.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Pairing with other local search strategies like random jumps, remembering history.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Combining with better heuristics.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Application>LibreOffice/6.4.6.2$Linux_X86_64 LibreOffice_project/40$Build-2</Application>
  <Words>541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2020-11-08T12:33:22Z</dcterms:created>
  <dc:creator>Hrishikesh Athalye</dc:creator>
  <dc:description/>
  <dc:language>en-IN</dc:language>
  <cp:lastModifiedBy/>
  <dcterms:modified xsi:type="dcterms:W3CDTF">2020-11-08T22:12:51Z</dcterms:modified>
  <cp:revision>65</cp:revision>
  <dc:subject/>
  <dc:title>AI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