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21880" y="1426680"/>
            <a:ext cx="77713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984600" y="3634560"/>
            <a:ext cx="685692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432000" y="913680"/>
            <a:ext cx="8298360" cy="22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IN" sz="3200" strike="noStrike">
                <a:solidFill>
                  <a:srgbClr val="3399ff"/>
                </a:solidFill>
                <a:latin typeface="Calibri Light"/>
              </a:rPr>
              <a:t>                   </a:t>
            </a:r>
            <a:endParaRPr/>
          </a:p>
          <a:p>
            <a:endParaRPr/>
          </a:p>
          <a:p>
            <a:pPr algn="ctr"/>
            <a:r>
              <a:rPr lang="en-IN" sz="3200" strike="noStrike">
                <a:solidFill>
                  <a:srgbClr val="3399ff"/>
                </a:solidFill>
                <a:latin typeface="Calibri Light"/>
              </a:rPr>
              <a:t>   </a:t>
            </a:r>
            <a:r>
              <a:rPr lang="en-IN" sz="3200" strike="noStrike">
                <a:solidFill>
                  <a:srgbClr val="3399ff"/>
                </a:solidFill>
                <a:latin typeface="Calibri Light"/>
              </a:rPr>
              <a:t>Virtual Labs College Cloud Edition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2400" strike="noStrike">
                <a:solidFill>
                  <a:srgbClr val="008000"/>
                </a:solidFill>
                <a:latin typeface="Calibri"/>
              </a:rPr>
              <a:t>VLEAD, IIIT Hyderabad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5800" y="726480"/>
            <a:ext cx="77713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457200" y="2900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1088280" y="2575800"/>
            <a:ext cx="6990840" cy="28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7" name="CustomShape 4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3399ff"/>
                </a:solidFill>
                <a:latin typeface="Calibri Light"/>
              </a:rPr>
              <a:t>Agenda</a:t>
            </a:r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264240" y="96696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"/>
          <p:cNvSpPr/>
          <p:nvPr/>
        </p:nvSpPr>
        <p:spPr>
          <a:xfrm>
            <a:off x="628560" y="1825560"/>
            <a:ext cx="78858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8000"/>
                </a:solidFill>
                <a:latin typeface="Calibri"/>
              </a:rPr>
              <a:t>What is College Cloud Edition ?</a:t>
            </a:r>
            <a:endParaRPr/>
          </a:p>
          <a:p>
            <a:pPr>
              <a:lnSpc>
                <a:spcPct val="10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8000"/>
                </a:solidFill>
                <a:latin typeface="Calibri"/>
              </a:rPr>
              <a:t>Why do we need College Cloud Edition?</a:t>
            </a:r>
            <a:endParaRPr/>
          </a:p>
          <a:p>
            <a:pPr>
              <a:lnSpc>
                <a:spcPct val="10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8000"/>
                </a:solidFill>
                <a:latin typeface="Calibri"/>
              </a:rPr>
              <a:t>Current Features of College Cloud Edition</a:t>
            </a:r>
            <a:endParaRPr/>
          </a:p>
          <a:p>
            <a:pPr>
              <a:lnSpc>
                <a:spcPct val="10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8000"/>
                </a:solidFill>
                <a:latin typeface="Calibri"/>
              </a:rPr>
              <a:t>Demo of College Cloud Edition</a:t>
            </a:r>
            <a:endParaRPr/>
          </a:p>
          <a:p>
            <a:pPr>
              <a:lnSpc>
                <a:spcPct val="10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8000"/>
                </a:solidFill>
                <a:latin typeface="Calibri"/>
              </a:rPr>
              <a:t>How to use College Cloud Edition for  workshops?</a:t>
            </a:r>
            <a:endParaRPr/>
          </a:p>
          <a:p>
            <a:pPr>
              <a:lnSpc>
                <a:spcPct val="10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8000"/>
                </a:solidFill>
                <a:latin typeface="Calibri"/>
              </a:rPr>
              <a:t>Training on College Cloud Edition Installation.</a:t>
            </a:r>
            <a:endParaRPr/>
          </a:p>
          <a:p>
            <a:pPr>
              <a:lnSpc>
                <a:spcPct val="10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8000"/>
                </a:solidFill>
                <a:latin typeface="Calibri"/>
              </a:rPr>
              <a:t>Hands-on Session ( Tomorrow)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376560" y="1229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lang="en-IN" sz="3200" strike="noStrike">
                <a:solidFill>
                  <a:srgbClr val="3399ff"/>
                </a:solidFill>
                <a:latin typeface="Calibri Light"/>
              </a:rPr>
              <a:t>What is College Cloud Edition?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709200" y="2972520"/>
            <a:ext cx="8228880" cy="20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lang="en-IN" sz="2200" strike="noStrike">
                <a:solidFill>
                  <a:srgbClr val="000000"/>
                </a:solidFill>
                <a:latin typeface="Calibri"/>
              </a:rPr>
              <a:t>Collge Cloud Edition  is a HDD which contains courses/Labs.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28560" y="1409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628560" y="3337560"/>
            <a:ext cx="7885800" cy="26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457200" y="1029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lang="en-IN" sz="3200" strike="noStrike">
                <a:solidFill>
                  <a:srgbClr val="3399ff"/>
                </a:solidFill>
                <a:latin typeface="Calibri Light"/>
              </a:rPr>
              <a:t>Why do we need College Cloud Edition?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457200" y="2088000"/>
            <a:ext cx="8228880" cy="26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Labs/courses that are there in the College Cloud  Edition can be accessed without the Internet  Connection.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200" strike="noStrike">
                <a:solidFill>
                  <a:srgbClr val="3399ff"/>
                </a:solidFill>
                <a:latin typeface="AndroidClock"/>
                <a:ea typeface="AndroidClock"/>
              </a:rPr>
              <a:t>Current Features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457200" y="1604520"/>
            <a:ext cx="8228880" cy="53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Serving  75 Labs to the lab users.</a:t>
            </a:r>
            <a:endParaRPr/>
          </a:p>
          <a:p>
            <a:pPr>
              <a:lnSpc>
                <a:spcPct val="9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College Cloud registration form</a:t>
            </a:r>
            <a:endParaRPr/>
          </a:p>
          <a:p>
            <a:pPr>
              <a:lnSpc>
                <a:spcPct val="9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Giving Internet connection to the College Cloud server( br0 should be DHCP)</a:t>
            </a:r>
            <a:endParaRPr/>
          </a:p>
          <a:p>
            <a:pPr>
              <a:lnSpc>
                <a:spcPct val="9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Script for collecting analytics,feedback and EdX user data</a:t>
            </a:r>
            <a:endParaRPr/>
          </a:p>
          <a:p>
            <a:pPr>
              <a:lnSpc>
                <a:spcPct val="9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Full data backup</a:t>
            </a:r>
            <a:endParaRPr/>
          </a:p>
          <a:p>
            <a:pPr>
              <a:lnSpc>
                <a:spcPct val="9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Date wise  backup</a:t>
            </a:r>
            <a:endParaRPr/>
          </a:p>
          <a:p>
            <a:pPr>
              <a:lnSpc>
                <a:spcPct val="9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Installation manual</a:t>
            </a:r>
            <a:endParaRPr/>
          </a:p>
          <a:p>
            <a:pPr>
              <a:lnSpc>
                <a:spcPct val="90000"/>
              </a:lnSpc>
              <a:buFont typeface="Nimbus Roman No9 L"/>
              <a:buAutoNum type="arabicPeriod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Integration of SyncThing in College Cloud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93200" y="2577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200" strike="noStrike">
                <a:solidFill>
                  <a:srgbClr val="3399ff"/>
                </a:solidFill>
                <a:latin typeface="AndroidClock"/>
                <a:ea typeface="AndroidClock"/>
              </a:rPr>
              <a:t>Demo Time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200" strike="noStrike">
                <a:solidFill>
                  <a:srgbClr val="3399ff"/>
                </a:solidFill>
                <a:latin typeface="AndroidClock"/>
                <a:ea typeface="AndroidClock"/>
              </a:rPr>
              <a:t>How to Use College Cloud Edition for workshops?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 strike="noStrike">
                <a:latin typeface="Arial"/>
              </a:rPr>
              <a:t>-  </a:t>
            </a:r>
            <a:r>
              <a:rPr lang="en-IN" sz="2400" strike="noStrike">
                <a:latin typeface="Arial"/>
              </a:rPr>
              <a:t>Workshop conducted by Workshop Coordinator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trike="noStrike">
                <a:latin typeface="Arial"/>
              </a:rPr>
              <a:t>http://community.virtual-labs.ac.in/docs/college-cloud/installation-manual.html#org4b4bc6d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latin typeface="Arial"/>
              </a:rPr>
              <a:t>     </a:t>
            </a:r>
            <a:r>
              <a:rPr lang="en-IN" sz="3200" strike="noStrike">
                <a:latin typeface="Arial"/>
              </a:rPr>
              <a:t>- </a:t>
            </a:r>
            <a:r>
              <a:rPr lang="en-IN" sz="2400" strike="noStrike">
                <a:latin typeface="Arial"/>
              </a:rPr>
              <a:t>Virtual Labs College Cloud Edition used by colleges as part of their curriculum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trike="noStrike">
                <a:latin typeface="Arial"/>
              </a:rPr>
              <a:t>http://community.virtual-labs.ac.in/docs/college-cloud/installation-manual.html#orge8f2a31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28560" y="1121040"/>
            <a:ext cx="7885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3399ff"/>
                </a:solidFill>
                <a:latin typeface="Arial"/>
              </a:rPr>
              <a:t>Training on College Cloud Edition Installation</a:t>
            </a: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457200" y="1728000"/>
            <a:ext cx="8228880" cy="32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2800" strike="noStrike">
                <a:latin typeface="Arial"/>
              </a:rPr>
              <a:t>Use the Installation manual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trike="noStrike">
                <a:latin typeface="Arial"/>
              </a:rPr>
              <a:t>http://community.virtual-labs.ac.in/docs/college-cloud/installation-manual.html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cc00"/>
                </a:solidFill>
                <a:latin typeface="Arial"/>
              </a:rPr>
              <a:t>Thank You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ff950e"/>
                </a:solidFill>
                <a:latin typeface="Arial"/>
              </a:rPr>
              <a:t>Querries???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