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YDD\Desktop\typo\batang_1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8188" y="507612"/>
            <a:ext cx="8839200" cy="459335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</p:pic>
      <p:sp>
        <p:nvSpPr>
          <p:cNvPr id="4" name="Rectangle 3"/>
          <p:cNvSpPr/>
          <p:nvPr/>
        </p:nvSpPr>
        <p:spPr>
          <a:xfrm>
            <a:off x="228600" y="5562600"/>
            <a:ext cx="8686800" cy="9906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2514600" y="5813476"/>
            <a:ext cx="1219200" cy="5334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 Time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4572000" y="5813476"/>
            <a:ext cx="1219200" cy="5334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Stop Time</a:t>
            </a:r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>
            <a:off x="7467600" y="5661076"/>
            <a:ext cx="1143000" cy="685800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Next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Flowchart: Connector 9"/>
          <p:cNvSpPr/>
          <p:nvPr/>
        </p:nvSpPr>
        <p:spPr>
          <a:xfrm>
            <a:off x="4267200" y="0"/>
            <a:ext cx="609600" cy="609600"/>
          </a:xfrm>
          <a:prstGeom prst="flowChartConnec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P1</a:t>
            </a:r>
            <a:endParaRPr lang="en-US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" y="5562600"/>
            <a:ext cx="8686800" cy="9906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2514600" y="5813476"/>
            <a:ext cx="1219200" cy="5334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 Time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4572000" y="5813476"/>
            <a:ext cx="1219200" cy="5334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Stop Time</a:t>
            </a:r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>
            <a:off x="7467600" y="5661076"/>
            <a:ext cx="1143000" cy="685800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Next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050" name="Picture 2" descr="C:\Users\YDD\Desktop\typo\batang_1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533400"/>
            <a:ext cx="8488363" cy="465772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</p:pic>
      <p:sp>
        <p:nvSpPr>
          <p:cNvPr id="10" name="Flowchart: Connector 9"/>
          <p:cNvSpPr/>
          <p:nvPr/>
        </p:nvSpPr>
        <p:spPr>
          <a:xfrm>
            <a:off x="4267200" y="0"/>
            <a:ext cx="609600" cy="609600"/>
          </a:xfrm>
          <a:prstGeom prst="flowChartConnec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P2</a:t>
            </a:r>
            <a:endParaRPr lang="en-US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" y="5562600"/>
            <a:ext cx="8686800" cy="9906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2514600" y="5813476"/>
            <a:ext cx="1219200" cy="5334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 Time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4572000" y="5813476"/>
            <a:ext cx="1219200" cy="5334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Stop Time</a:t>
            </a:r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>
            <a:off x="7467600" y="5661076"/>
            <a:ext cx="1143000" cy="685800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Next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Flowchart: Connector 9"/>
          <p:cNvSpPr/>
          <p:nvPr/>
        </p:nvSpPr>
        <p:spPr>
          <a:xfrm>
            <a:off x="4267200" y="0"/>
            <a:ext cx="609600" cy="609600"/>
          </a:xfrm>
          <a:prstGeom prst="flowChartConnec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P3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3074" name="Picture 2" descr="C:\Users\YDD\Desktop\typo\times_1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838200"/>
            <a:ext cx="8164513" cy="379095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" y="5562600"/>
            <a:ext cx="8686800" cy="9906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2514600" y="5813476"/>
            <a:ext cx="1219200" cy="5334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 Time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4572000" y="5813476"/>
            <a:ext cx="1219200" cy="5334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Stop Time</a:t>
            </a:r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>
            <a:off x="7467600" y="5661076"/>
            <a:ext cx="1143000" cy="685800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Next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098" name="Picture 2" descr="C:\Users\YDD\Desktop\typo\times_1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533400"/>
            <a:ext cx="8154987" cy="460057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</p:pic>
      <p:sp>
        <p:nvSpPr>
          <p:cNvPr id="10" name="Flowchart: Connector 9"/>
          <p:cNvSpPr/>
          <p:nvPr/>
        </p:nvSpPr>
        <p:spPr>
          <a:xfrm>
            <a:off x="4267200" y="0"/>
            <a:ext cx="609600" cy="609600"/>
          </a:xfrm>
          <a:prstGeom prst="flowChartConnec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P4</a:t>
            </a:r>
            <a:endParaRPr lang="en-US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" y="5562600"/>
            <a:ext cx="8686800" cy="9906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2514600" y="5813476"/>
            <a:ext cx="1219200" cy="5334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 Time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4572000" y="5813476"/>
            <a:ext cx="1219200" cy="5334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Stop Time</a:t>
            </a:r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>
            <a:off x="7467600" y="5661076"/>
            <a:ext cx="1143000" cy="685800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Next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Flowchart: Connector 9"/>
          <p:cNvSpPr/>
          <p:nvPr/>
        </p:nvSpPr>
        <p:spPr>
          <a:xfrm>
            <a:off x="4267200" y="0"/>
            <a:ext cx="609600" cy="609600"/>
          </a:xfrm>
          <a:prstGeom prst="flowChartConnec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P5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5122" name="Picture 2" descr="C:\Users\YDD\Desktop\typo\verdana_1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838200"/>
            <a:ext cx="7783513" cy="40005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" y="5562600"/>
            <a:ext cx="8686800" cy="9906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2514600" y="5813476"/>
            <a:ext cx="1219200" cy="5334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 Time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4572000" y="5813476"/>
            <a:ext cx="1219200" cy="5334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Stop Time</a:t>
            </a:r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>
            <a:off x="7467600" y="5661076"/>
            <a:ext cx="1143000" cy="685800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Next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146" name="Picture 2" descr="C:\Users\YDD\Desktop\typo\verdana_1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457200"/>
            <a:ext cx="8326437" cy="479107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</p:pic>
      <p:sp>
        <p:nvSpPr>
          <p:cNvPr id="10" name="Flowchart: Connector 9"/>
          <p:cNvSpPr/>
          <p:nvPr/>
        </p:nvSpPr>
        <p:spPr>
          <a:xfrm>
            <a:off x="4267200" y="0"/>
            <a:ext cx="609600" cy="609600"/>
          </a:xfrm>
          <a:prstGeom prst="flowChartConnec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P6</a:t>
            </a:r>
            <a:endParaRPr lang="en-US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36</Words>
  <Application>Microsoft Office PowerPoint</Application>
  <PresentationFormat>On-screen Show (4:3)</PresentationFormat>
  <Paragraphs>24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YDD</dc:creator>
  <cp:lastModifiedBy>YDD</cp:lastModifiedBy>
  <cp:revision>3</cp:revision>
  <dcterms:created xsi:type="dcterms:W3CDTF">2006-08-16T00:00:00Z</dcterms:created>
  <dcterms:modified xsi:type="dcterms:W3CDTF">2013-04-03T21:52:27Z</dcterms:modified>
</cp:coreProperties>
</file>