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95D55-FC1B-4EF0-9FF2-047484E0A93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DEEDB-95F3-42EE-974F-E7F002251CE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Deploy Asset</a:t>
          </a:r>
        </a:p>
      </dgm:t>
    </dgm:pt>
    <dgm:pt modelId="{925B3D97-56DA-4268-8205-44EF43302821}" type="parTrans" cxnId="{1497046C-1AF0-46BF-804B-1F737A16D1DC}">
      <dgm:prSet/>
      <dgm:spPr/>
      <dgm:t>
        <a:bodyPr/>
        <a:lstStyle/>
        <a:p>
          <a:endParaRPr lang="en-US"/>
        </a:p>
      </dgm:t>
    </dgm:pt>
    <dgm:pt modelId="{33B7B9F1-506C-4F76-BF23-966066C251BE}" type="sibTrans" cxnId="{1497046C-1AF0-46BF-804B-1F737A16D1DC}">
      <dgm:prSet/>
      <dgm:spPr/>
      <dgm:t>
        <a:bodyPr/>
        <a:lstStyle/>
        <a:p>
          <a:endParaRPr lang="en-US"/>
        </a:p>
      </dgm:t>
    </dgm:pt>
    <dgm:pt modelId="{E440208E-D700-4AB6-B73B-C8CBB23D3886}">
      <dgm:prSet phldrT="[Text]"/>
      <dgm:spPr/>
      <dgm:t>
        <a:bodyPr/>
        <a:lstStyle/>
        <a:p>
          <a:r>
            <a:rPr lang="en-US" dirty="0"/>
            <a:t>Deploy your asset with QR Code</a:t>
          </a:r>
        </a:p>
      </dgm:t>
    </dgm:pt>
    <dgm:pt modelId="{83D04AA4-2DEB-4822-B21F-3446D3B79865}" type="parTrans" cxnId="{789C0A3E-E1F9-497C-A4E8-F49BF709225A}">
      <dgm:prSet/>
      <dgm:spPr/>
      <dgm:t>
        <a:bodyPr/>
        <a:lstStyle/>
        <a:p>
          <a:endParaRPr lang="en-US"/>
        </a:p>
      </dgm:t>
    </dgm:pt>
    <dgm:pt modelId="{C71EDC17-400C-4C9E-9D19-AD667340708B}" type="sibTrans" cxnId="{789C0A3E-E1F9-497C-A4E8-F49BF709225A}">
      <dgm:prSet/>
      <dgm:spPr/>
      <dgm:t>
        <a:bodyPr/>
        <a:lstStyle/>
        <a:p>
          <a:endParaRPr lang="en-US"/>
        </a:p>
      </dgm:t>
    </dgm:pt>
    <dgm:pt modelId="{ACDD22D1-4D9F-4CE5-BA5A-E947A48FBD4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Track &amp; Audit Asset</a:t>
          </a:r>
        </a:p>
      </dgm:t>
    </dgm:pt>
    <dgm:pt modelId="{6DBE63E7-5FE3-4E52-8FC4-E21B15D4FB1C}" type="parTrans" cxnId="{DDFF4A2B-5F4C-4F20-9EC7-5E56A71E8DC0}">
      <dgm:prSet/>
      <dgm:spPr/>
      <dgm:t>
        <a:bodyPr/>
        <a:lstStyle/>
        <a:p>
          <a:endParaRPr lang="en-US"/>
        </a:p>
      </dgm:t>
    </dgm:pt>
    <dgm:pt modelId="{DB5BEE3E-2CAE-401C-AC1F-524A9A376077}" type="sibTrans" cxnId="{DDFF4A2B-5F4C-4F20-9EC7-5E56A71E8DC0}">
      <dgm:prSet/>
      <dgm:spPr/>
      <dgm:t>
        <a:bodyPr/>
        <a:lstStyle/>
        <a:p>
          <a:endParaRPr lang="en-US"/>
        </a:p>
      </dgm:t>
    </dgm:pt>
    <dgm:pt modelId="{C56057C0-1BFE-4158-9793-6ABEC4B489B9}">
      <dgm:prSet phldrT="[Text]"/>
      <dgm:spPr/>
      <dgm:t>
        <a:bodyPr/>
        <a:lstStyle/>
        <a:p>
          <a:r>
            <a:rPr lang="en-US" dirty="0"/>
            <a:t>Get Asset data with just Scan</a:t>
          </a:r>
        </a:p>
      </dgm:t>
    </dgm:pt>
    <dgm:pt modelId="{2DE333F4-8CFF-4653-878A-3095F5BC5A66}" type="parTrans" cxnId="{B0D072E6-361A-4827-8231-5FB6CFDD48C0}">
      <dgm:prSet/>
      <dgm:spPr/>
      <dgm:t>
        <a:bodyPr/>
        <a:lstStyle/>
        <a:p>
          <a:endParaRPr lang="en-US"/>
        </a:p>
      </dgm:t>
    </dgm:pt>
    <dgm:pt modelId="{C5EE37A7-B22F-490E-91F1-50AAE00F0A5E}" type="sibTrans" cxnId="{B0D072E6-361A-4827-8231-5FB6CFDD48C0}">
      <dgm:prSet/>
      <dgm:spPr/>
      <dgm:t>
        <a:bodyPr/>
        <a:lstStyle/>
        <a:p>
          <a:endParaRPr lang="en-US"/>
        </a:p>
      </dgm:t>
    </dgm:pt>
    <dgm:pt modelId="{A2D22D12-5ABB-42D9-82C8-BEAC6FDCFCC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Reporting</a:t>
          </a:r>
        </a:p>
      </dgm:t>
    </dgm:pt>
    <dgm:pt modelId="{5089D759-5CA6-4581-B219-0E2C1AAA9709}" type="parTrans" cxnId="{92A5A186-70CB-4287-B59F-7DB4A32ADF45}">
      <dgm:prSet/>
      <dgm:spPr/>
      <dgm:t>
        <a:bodyPr/>
        <a:lstStyle/>
        <a:p>
          <a:endParaRPr lang="en-US"/>
        </a:p>
      </dgm:t>
    </dgm:pt>
    <dgm:pt modelId="{2C56E640-8FEE-46BB-B800-7B0FD79E30FE}" type="sibTrans" cxnId="{92A5A186-70CB-4287-B59F-7DB4A32ADF45}">
      <dgm:prSet/>
      <dgm:spPr/>
      <dgm:t>
        <a:bodyPr/>
        <a:lstStyle/>
        <a:p>
          <a:endParaRPr lang="en-US"/>
        </a:p>
      </dgm:t>
    </dgm:pt>
    <dgm:pt modelId="{F643785D-6C58-461D-ACF7-3C334D3B85D8}">
      <dgm:prSet phldrT="[Text]" custT="1"/>
      <dgm:spPr/>
      <dgm:t>
        <a:bodyPr/>
        <a:lstStyle/>
        <a:p>
          <a:r>
            <a:rPr lang="en-US" sz="2400" dirty="0"/>
            <a:t>Get asset report in just single click</a:t>
          </a:r>
        </a:p>
      </dgm:t>
    </dgm:pt>
    <dgm:pt modelId="{2B001F2C-6CBC-49C5-B2FD-9CFEF2572098}" type="parTrans" cxnId="{6CF8BB56-7201-4794-916E-2882506A9273}">
      <dgm:prSet/>
      <dgm:spPr/>
      <dgm:t>
        <a:bodyPr/>
        <a:lstStyle/>
        <a:p>
          <a:endParaRPr lang="en-US"/>
        </a:p>
      </dgm:t>
    </dgm:pt>
    <dgm:pt modelId="{D776D68B-D585-4807-84A0-3AC72DC8B348}" type="sibTrans" cxnId="{6CF8BB56-7201-4794-916E-2882506A9273}">
      <dgm:prSet/>
      <dgm:spPr/>
      <dgm:t>
        <a:bodyPr/>
        <a:lstStyle/>
        <a:p>
          <a:endParaRPr lang="en-US"/>
        </a:p>
      </dgm:t>
    </dgm:pt>
    <dgm:pt modelId="{692064FA-1529-4DE1-B217-7EFF04B4AD28}" type="pres">
      <dgm:prSet presAssocID="{DC695D55-FC1B-4EF0-9FF2-047484E0A936}" presName="Name0" presStyleCnt="0">
        <dgm:presLayoutVars>
          <dgm:dir/>
          <dgm:animLvl val="lvl"/>
          <dgm:resizeHandles val="exact"/>
        </dgm:presLayoutVars>
      </dgm:prSet>
      <dgm:spPr/>
    </dgm:pt>
    <dgm:pt modelId="{B83DC7BB-37B5-42CF-BDF0-8A1EA3FEF1CA}" type="pres">
      <dgm:prSet presAssocID="{381DEEDB-95F3-42EE-974F-E7F002251CEF}" presName="composite" presStyleCnt="0"/>
      <dgm:spPr/>
    </dgm:pt>
    <dgm:pt modelId="{852660C1-978E-4409-BBE3-145D99A8C702}" type="pres">
      <dgm:prSet presAssocID="{381DEEDB-95F3-42EE-974F-E7F002251C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6B53611-3F79-4D44-9C53-98117A8699D5}" type="pres">
      <dgm:prSet presAssocID="{381DEEDB-95F3-42EE-974F-E7F002251CEF}" presName="desTx" presStyleLbl="alignAccFollowNode1" presStyleIdx="0" presStyleCnt="3">
        <dgm:presLayoutVars>
          <dgm:bulletEnabled val="1"/>
        </dgm:presLayoutVars>
      </dgm:prSet>
      <dgm:spPr/>
    </dgm:pt>
    <dgm:pt modelId="{8FAE7C1C-3225-4A4E-8F3B-CD697FCA92D2}" type="pres">
      <dgm:prSet presAssocID="{33B7B9F1-506C-4F76-BF23-966066C251BE}" presName="space" presStyleCnt="0"/>
      <dgm:spPr/>
    </dgm:pt>
    <dgm:pt modelId="{4237DA7D-28F8-4497-9B57-980B6D076574}" type="pres">
      <dgm:prSet presAssocID="{ACDD22D1-4D9F-4CE5-BA5A-E947A48FBD44}" presName="composite" presStyleCnt="0"/>
      <dgm:spPr/>
    </dgm:pt>
    <dgm:pt modelId="{F94439EA-3465-44B5-94DD-891CFAFD0973}" type="pres">
      <dgm:prSet presAssocID="{ACDD22D1-4D9F-4CE5-BA5A-E947A48FBD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E343179-8661-4D1F-9715-2A6AD94F4895}" type="pres">
      <dgm:prSet presAssocID="{ACDD22D1-4D9F-4CE5-BA5A-E947A48FBD44}" presName="desTx" presStyleLbl="alignAccFollowNode1" presStyleIdx="1" presStyleCnt="3">
        <dgm:presLayoutVars>
          <dgm:bulletEnabled val="1"/>
        </dgm:presLayoutVars>
      </dgm:prSet>
      <dgm:spPr/>
    </dgm:pt>
    <dgm:pt modelId="{70A6626F-9AB1-4006-B2DB-D919103ECEDF}" type="pres">
      <dgm:prSet presAssocID="{DB5BEE3E-2CAE-401C-AC1F-524A9A376077}" presName="space" presStyleCnt="0"/>
      <dgm:spPr/>
    </dgm:pt>
    <dgm:pt modelId="{0969FEDF-A3B0-44D1-86FF-A7B45452FE95}" type="pres">
      <dgm:prSet presAssocID="{A2D22D12-5ABB-42D9-82C8-BEAC6FDCFCC6}" presName="composite" presStyleCnt="0"/>
      <dgm:spPr/>
    </dgm:pt>
    <dgm:pt modelId="{F4042C30-DF54-4470-AE5C-55E55AB00384}" type="pres">
      <dgm:prSet presAssocID="{A2D22D12-5ABB-42D9-82C8-BEAC6FDCFC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9A5EB9-7A70-4049-914D-AC47B7E8E3D8}" type="pres">
      <dgm:prSet presAssocID="{A2D22D12-5ABB-42D9-82C8-BEAC6FDCFC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DFF4A2B-5F4C-4F20-9EC7-5E56A71E8DC0}" srcId="{DC695D55-FC1B-4EF0-9FF2-047484E0A936}" destId="{ACDD22D1-4D9F-4CE5-BA5A-E947A48FBD44}" srcOrd="1" destOrd="0" parTransId="{6DBE63E7-5FE3-4E52-8FC4-E21B15D4FB1C}" sibTransId="{DB5BEE3E-2CAE-401C-AC1F-524A9A376077}"/>
    <dgm:cxn modelId="{789C0A3E-E1F9-497C-A4E8-F49BF709225A}" srcId="{381DEEDB-95F3-42EE-974F-E7F002251CEF}" destId="{E440208E-D700-4AB6-B73B-C8CBB23D3886}" srcOrd="0" destOrd="0" parTransId="{83D04AA4-2DEB-4822-B21F-3446D3B79865}" sibTransId="{C71EDC17-400C-4C9E-9D19-AD667340708B}"/>
    <dgm:cxn modelId="{A22FAE5C-A312-4F04-AE60-E8554BB8DE36}" type="presOf" srcId="{C56057C0-1BFE-4158-9793-6ABEC4B489B9}" destId="{AE343179-8661-4D1F-9715-2A6AD94F4895}" srcOrd="0" destOrd="0" presId="urn:microsoft.com/office/officeart/2005/8/layout/hList1"/>
    <dgm:cxn modelId="{1497046C-1AF0-46BF-804B-1F737A16D1DC}" srcId="{DC695D55-FC1B-4EF0-9FF2-047484E0A936}" destId="{381DEEDB-95F3-42EE-974F-E7F002251CEF}" srcOrd="0" destOrd="0" parTransId="{925B3D97-56DA-4268-8205-44EF43302821}" sibTransId="{33B7B9F1-506C-4F76-BF23-966066C251BE}"/>
    <dgm:cxn modelId="{017CFE6C-A2FA-4D8A-AFA6-D75392DA6C79}" type="presOf" srcId="{A2D22D12-5ABB-42D9-82C8-BEAC6FDCFCC6}" destId="{F4042C30-DF54-4470-AE5C-55E55AB00384}" srcOrd="0" destOrd="0" presId="urn:microsoft.com/office/officeart/2005/8/layout/hList1"/>
    <dgm:cxn modelId="{15768E6D-291F-49B7-B5DF-9C050D5F23BF}" type="presOf" srcId="{F643785D-6C58-461D-ACF7-3C334D3B85D8}" destId="{E59A5EB9-7A70-4049-914D-AC47B7E8E3D8}" srcOrd="0" destOrd="0" presId="urn:microsoft.com/office/officeart/2005/8/layout/hList1"/>
    <dgm:cxn modelId="{6CF8BB56-7201-4794-916E-2882506A9273}" srcId="{A2D22D12-5ABB-42D9-82C8-BEAC6FDCFCC6}" destId="{F643785D-6C58-461D-ACF7-3C334D3B85D8}" srcOrd="0" destOrd="0" parTransId="{2B001F2C-6CBC-49C5-B2FD-9CFEF2572098}" sibTransId="{D776D68B-D585-4807-84A0-3AC72DC8B348}"/>
    <dgm:cxn modelId="{7AE5EE78-A70D-4213-BD78-5E144A4233B3}" type="presOf" srcId="{ACDD22D1-4D9F-4CE5-BA5A-E947A48FBD44}" destId="{F94439EA-3465-44B5-94DD-891CFAFD0973}" srcOrd="0" destOrd="0" presId="urn:microsoft.com/office/officeart/2005/8/layout/hList1"/>
    <dgm:cxn modelId="{92A5A186-70CB-4287-B59F-7DB4A32ADF45}" srcId="{DC695D55-FC1B-4EF0-9FF2-047484E0A936}" destId="{A2D22D12-5ABB-42D9-82C8-BEAC6FDCFCC6}" srcOrd="2" destOrd="0" parTransId="{5089D759-5CA6-4581-B219-0E2C1AAA9709}" sibTransId="{2C56E640-8FEE-46BB-B800-7B0FD79E30FE}"/>
    <dgm:cxn modelId="{F6E730D9-8F5F-4A3B-B32F-68DCD4EF6BF9}" type="presOf" srcId="{E440208E-D700-4AB6-B73B-C8CBB23D3886}" destId="{26B53611-3F79-4D44-9C53-98117A8699D5}" srcOrd="0" destOrd="0" presId="urn:microsoft.com/office/officeart/2005/8/layout/hList1"/>
    <dgm:cxn modelId="{D52BBCE4-3682-4CED-BA38-D54911F839CB}" type="presOf" srcId="{DC695D55-FC1B-4EF0-9FF2-047484E0A936}" destId="{692064FA-1529-4DE1-B217-7EFF04B4AD28}" srcOrd="0" destOrd="0" presId="urn:microsoft.com/office/officeart/2005/8/layout/hList1"/>
    <dgm:cxn modelId="{B0D072E6-361A-4827-8231-5FB6CFDD48C0}" srcId="{ACDD22D1-4D9F-4CE5-BA5A-E947A48FBD44}" destId="{C56057C0-1BFE-4158-9793-6ABEC4B489B9}" srcOrd="0" destOrd="0" parTransId="{2DE333F4-8CFF-4653-878A-3095F5BC5A66}" sibTransId="{C5EE37A7-B22F-490E-91F1-50AAE00F0A5E}"/>
    <dgm:cxn modelId="{24EE21EC-CF47-40D0-9CE2-013A0EE9BDD2}" type="presOf" srcId="{381DEEDB-95F3-42EE-974F-E7F002251CEF}" destId="{852660C1-978E-4409-BBE3-145D99A8C702}" srcOrd="0" destOrd="0" presId="urn:microsoft.com/office/officeart/2005/8/layout/hList1"/>
    <dgm:cxn modelId="{0E84B746-9325-4AF9-9A53-3E8599596DFC}" type="presParOf" srcId="{692064FA-1529-4DE1-B217-7EFF04B4AD28}" destId="{B83DC7BB-37B5-42CF-BDF0-8A1EA3FEF1CA}" srcOrd="0" destOrd="0" presId="urn:microsoft.com/office/officeart/2005/8/layout/hList1"/>
    <dgm:cxn modelId="{75785F6E-DABC-40C9-A5E1-692971141843}" type="presParOf" srcId="{B83DC7BB-37B5-42CF-BDF0-8A1EA3FEF1CA}" destId="{852660C1-978E-4409-BBE3-145D99A8C702}" srcOrd="0" destOrd="0" presId="urn:microsoft.com/office/officeart/2005/8/layout/hList1"/>
    <dgm:cxn modelId="{4C531FB5-EECE-492A-8444-BBCFDA0903AC}" type="presParOf" srcId="{B83DC7BB-37B5-42CF-BDF0-8A1EA3FEF1CA}" destId="{26B53611-3F79-4D44-9C53-98117A8699D5}" srcOrd="1" destOrd="0" presId="urn:microsoft.com/office/officeart/2005/8/layout/hList1"/>
    <dgm:cxn modelId="{58488405-C6C7-4EB5-BE18-8280F53B82D7}" type="presParOf" srcId="{692064FA-1529-4DE1-B217-7EFF04B4AD28}" destId="{8FAE7C1C-3225-4A4E-8F3B-CD697FCA92D2}" srcOrd="1" destOrd="0" presId="urn:microsoft.com/office/officeart/2005/8/layout/hList1"/>
    <dgm:cxn modelId="{6F6B7629-F9CC-4B9A-88A2-E0A8A0678129}" type="presParOf" srcId="{692064FA-1529-4DE1-B217-7EFF04B4AD28}" destId="{4237DA7D-28F8-4497-9B57-980B6D076574}" srcOrd="2" destOrd="0" presId="urn:microsoft.com/office/officeart/2005/8/layout/hList1"/>
    <dgm:cxn modelId="{A83677A5-5DD9-40DF-9A66-794D459CD3BA}" type="presParOf" srcId="{4237DA7D-28F8-4497-9B57-980B6D076574}" destId="{F94439EA-3465-44B5-94DD-891CFAFD0973}" srcOrd="0" destOrd="0" presId="urn:microsoft.com/office/officeart/2005/8/layout/hList1"/>
    <dgm:cxn modelId="{9F38D35A-7C5F-465F-9EC9-18C981F91DAE}" type="presParOf" srcId="{4237DA7D-28F8-4497-9B57-980B6D076574}" destId="{AE343179-8661-4D1F-9715-2A6AD94F4895}" srcOrd="1" destOrd="0" presId="urn:microsoft.com/office/officeart/2005/8/layout/hList1"/>
    <dgm:cxn modelId="{916E663E-3DA0-43EF-BE3A-6EE09AE09C2D}" type="presParOf" srcId="{692064FA-1529-4DE1-B217-7EFF04B4AD28}" destId="{70A6626F-9AB1-4006-B2DB-D919103ECEDF}" srcOrd="3" destOrd="0" presId="urn:microsoft.com/office/officeart/2005/8/layout/hList1"/>
    <dgm:cxn modelId="{C7320B54-B0EB-4BA2-A3E8-8B6BD198F873}" type="presParOf" srcId="{692064FA-1529-4DE1-B217-7EFF04B4AD28}" destId="{0969FEDF-A3B0-44D1-86FF-A7B45452FE95}" srcOrd="4" destOrd="0" presId="urn:microsoft.com/office/officeart/2005/8/layout/hList1"/>
    <dgm:cxn modelId="{386DE6D6-3AB8-4A38-85A4-A5F2F71D1868}" type="presParOf" srcId="{0969FEDF-A3B0-44D1-86FF-A7B45452FE95}" destId="{F4042C30-DF54-4470-AE5C-55E55AB00384}" srcOrd="0" destOrd="0" presId="urn:microsoft.com/office/officeart/2005/8/layout/hList1"/>
    <dgm:cxn modelId="{E049FE9D-F009-42E3-8534-4B7D369D9E3C}" type="presParOf" srcId="{0969FEDF-A3B0-44D1-86FF-A7B45452FE95}" destId="{E59A5EB9-7A70-4049-914D-AC47B7E8E3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60C1-978E-4409-BBE3-145D99A8C702}">
      <dsp:nvSpPr>
        <dsp:cNvPr id="0" name=""/>
        <dsp:cNvSpPr/>
      </dsp:nvSpPr>
      <dsp:spPr>
        <a:xfrm>
          <a:off x="2946" y="55711"/>
          <a:ext cx="2873204" cy="72000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Deploy Asset</a:t>
          </a:r>
        </a:p>
      </dsp:txBody>
      <dsp:txXfrm>
        <a:off x="2946" y="55711"/>
        <a:ext cx="2873204" cy="720000"/>
      </dsp:txXfrm>
    </dsp:sp>
    <dsp:sp modelId="{26B53611-3F79-4D44-9C53-98117A8699D5}">
      <dsp:nvSpPr>
        <dsp:cNvPr id="0" name=""/>
        <dsp:cNvSpPr/>
      </dsp:nvSpPr>
      <dsp:spPr>
        <a:xfrm>
          <a:off x="2946" y="775711"/>
          <a:ext cx="287320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Deploy your asset with QR Code</a:t>
          </a:r>
        </a:p>
      </dsp:txBody>
      <dsp:txXfrm>
        <a:off x="2946" y="775711"/>
        <a:ext cx="2873204" cy="1098000"/>
      </dsp:txXfrm>
    </dsp:sp>
    <dsp:sp modelId="{F94439EA-3465-44B5-94DD-891CFAFD0973}">
      <dsp:nvSpPr>
        <dsp:cNvPr id="0" name=""/>
        <dsp:cNvSpPr/>
      </dsp:nvSpPr>
      <dsp:spPr>
        <a:xfrm>
          <a:off x="3278399" y="55711"/>
          <a:ext cx="2873204" cy="72000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Track &amp; Audit Asset</a:t>
          </a:r>
        </a:p>
      </dsp:txBody>
      <dsp:txXfrm>
        <a:off x="3278399" y="55711"/>
        <a:ext cx="2873204" cy="720000"/>
      </dsp:txXfrm>
    </dsp:sp>
    <dsp:sp modelId="{AE343179-8661-4D1F-9715-2A6AD94F4895}">
      <dsp:nvSpPr>
        <dsp:cNvPr id="0" name=""/>
        <dsp:cNvSpPr/>
      </dsp:nvSpPr>
      <dsp:spPr>
        <a:xfrm>
          <a:off x="3278399" y="775711"/>
          <a:ext cx="287320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Get Asset data with just Scan</a:t>
          </a:r>
        </a:p>
      </dsp:txBody>
      <dsp:txXfrm>
        <a:off x="3278399" y="775711"/>
        <a:ext cx="2873204" cy="1098000"/>
      </dsp:txXfrm>
    </dsp:sp>
    <dsp:sp modelId="{F4042C30-DF54-4470-AE5C-55E55AB00384}">
      <dsp:nvSpPr>
        <dsp:cNvPr id="0" name=""/>
        <dsp:cNvSpPr/>
      </dsp:nvSpPr>
      <dsp:spPr>
        <a:xfrm>
          <a:off x="6553852" y="55711"/>
          <a:ext cx="2873204" cy="72000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Reporting</a:t>
          </a:r>
        </a:p>
      </dsp:txBody>
      <dsp:txXfrm>
        <a:off x="6553852" y="55711"/>
        <a:ext cx="2873204" cy="720000"/>
      </dsp:txXfrm>
    </dsp:sp>
    <dsp:sp modelId="{E59A5EB9-7A70-4049-914D-AC47B7E8E3D8}">
      <dsp:nvSpPr>
        <dsp:cNvPr id="0" name=""/>
        <dsp:cNvSpPr/>
      </dsp:nvSpPr>
      <dsp:spPr>
        <a:xfrm>
          <a:off x="6553852" y="775711"/>
          <a:ext cx="287320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Get asset report in just single click</a:t>
          </a:r>
        </a:p>
      </dsp:txBody>
      <dsp:txXfrm>
        <a:off x="6553852" y="775711"/>
        <a:ext cx="287320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B7DD-A583-41B0-A0A5-B42AD334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A1E6-6D75-443F-9830-7940A16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C4F4-961C-44D7-8809-6E03798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D037-EB91-4B38-849F-2BABA829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4B18-ACD2-4041-A447-995CA485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287D-DB07-46B6-9E8C-E04910A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8E43A-B954-4325-9EC6-3427B0FF4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68B4-0408-46CE-80E6-42EC526E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D272-E4E2-4446-B1FD-0C9AD762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DC6E-1B2F-4FD3-B654-EFE52952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74920-6550-4691-A39B-DB1E236C3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F0ED-3FD0-4D44-915D-CCCDE3DB8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2508-A2D0-465C-BF89-C5175BC8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210EC-3209-43B7-87B3-0BAA386B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E398-CBCF-4666-B0D8-764DDB2D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A981-0513-40FE-85D1-D0C5B596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66BD-CD69-41C3-874C-0E16D62B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8BCC-D31E-48B9-98FB-384B991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4D88-9113-4298-948D-8A6BDD1D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F8C2-ADFC-4E12-851D-09D2F27B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A1A0-1E6A-4553-931C-A4DB16DC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BF85-717C-46B8-8A9B-29F2D8CB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1689-2DCA-45EF-B656-12B05E96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D90E-DF6F-4770-81AF-18511A81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B884-F9C5-4A9B-AAF2-29E4B043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018-BAC3-4AEE-B414-2E9F4C0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B4D6-BB7C-4EF4-90D6-D3FFFA8B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E68D8-06C5-475D-A472-A49081B1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32D8-6F58-4705-AA44-7E36C129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3A693-28CC-452B-B6F8-1259700E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DEDA-F505-4EF0-9911-698FCB5A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0D7D-A5D8-4027-BDAF-9C97B688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A812B-56CA-4F40-BB79-CC45D7A5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19D23-5828-4ADD-8BDD-E0D442BB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77E1C-7FD5-477B-92E8-9B4293A7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79949-7489-4CC5-B200-0F0DC7522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971D3-7F14-4459-8E25-9125B074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1792A-694A-4179-B37A-A577C3DD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11288-B37C-46F3-96A9-81D7FDCB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4CF0-30CD-49DA-873F-DF409B7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55DB4-DE43-456C-A59B-42073F21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3803F-E633-4188-9F4A-D4532B2B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06E1-2902-426C-9967-5A844ED4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14116-9EB6-4737-9EBC-BE83890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BC793-ED24-4DD1-99FF-64EBF6F4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404E-A1DC-4C22-97F5-2EA61419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CDBD-4ADF-48C2-B0C2-BE0A2D19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3692-666A-4422-A510-2C3FBCC3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ECA9-4568-4722-9328-0FA5AA76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DFBE-B16F-470C-85DB-18076A49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4131C-3369-4D3A-8837-42308A61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FB63-8BC6-4D75-90FD-0918B313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CC79-85E5-491B-8B5F-6453B99A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2BCCF-D2EE-4D09-AAB6-7BCCFA16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35ED-7C6C-4BA8-81E5-0B5F5E2F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8A68-D6F2-4D44-9D98-740DCB9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B411A-A68D-4F48-AB17-4AFC6F19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DA8D-AAF8-45B6-9887-02EA50AA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F4DBB-D365-4EC5-9F54-E56945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B4C66-8D26-45B4-8CA3-18B8673A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4610-36E5-43D5-85D3-DBF37092D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D66A-AF7B-4694-B3BA-E73BB988FFE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20DF-A3D5-494A-902D-150B9A8F3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84AE-8B0C-48E5-9F98-C209B0782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D3C0-45F1-4504-BA86-27BF89D50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rishikesh.kad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DE33FA-050E-49A9-8CA7-1385D74AD2A1}"/>
              </a:ext>
            </a:extLst>
          </p:cNvPr>
          <p:cNvSpPr/>
          <p:nvPr/>
        </p:nvSpPr>
        <p:spPr bwMode="auto">
          <a:xfrm>
            <a:off x="0" y="-25166"/>
            <a:ext cx="12192000" cy="679132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FF97C0-577C-4CF9-9040-49A97FC1D852}"/>
              </a:ext>
            </a:extLst>
          </p:cNvPr>
          <p:cNvSpPr/>
          <p:nvPr/>
        </p:nvSpPr>
        <p:spPr>
          <a:xfrm>
            <a:off x="264101" y="613530"/>
            <a:ext cx="2440819" cy="34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Asset 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0D5C70-9C2C-48F7-A17E-B66E43F73670}"/>
              </a:ext>
            </a:extLst>
          </p:cNvPr>
          <p:cNvSpPr/>
          <p:nvPr/>
        </p:nvSpPr>
        <p:spPr>
          <a:xfrm>
            <a:off x="5227464" y="744375"/>
            <a:ext cx="1210460" cy="3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Asset Audit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9BA6D7-4885-4975-B151-6220F8D1E41F}"/>
              </a:ext>
            </a:extLst>
          </p:cNvPr>
          <p:cNvSpPr/>
          <p:nvPr/>
        </p:nvSpPr>
        <p:spPr>
          <a:xfrm>
            <a:off x="7917840" y="1174097"/>
            <a:ext cx="1473480" cy="3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Asset Reports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F6BD98-A212-4B10-A290-C7FD38966733}"/>
              </a:ext>
            </a:extLst>
          </p:cNvPr>
          <p:cNvSpPr/>
          <p:nvPr/>
        </p:nvSpPr>
        <p:spPr>
          <a:xfrm>
            <a:off x="2620593" y="1208129"/>
            <a:ext cx="1393331" cy="3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Asset History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828D46-FD16-4A32-8566-F60E9074417F}"/>
              </a:ext>
            </a:extLst>
          </p:cNvPr>
          <p:cNvSpPr/>
          <p:nvPr/>
        </p:nvSpPr>
        <p:spPr>
          <a:xfrm>
            <a:off x="10106261" y="565297"/>
            <a:ext cx="1338828" cy="342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charset="0"/>
              </a:rPr>
              <a:t>Asset Import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D3B691-43EC-47B7-BAD6-11C39E0E224B}"/>
              </a:ext>
            </a:extLst>
          </p:cNvPr>
          <p:cNvSpPr txBox="1"/>
          <p:nvPr/>
        </p:nvSpPr>
        <p:spPr>
          <a:xfrm>
            <a:off x="1464897" y="1989182"/>
            <a:ext cx="92879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  <a:ea typeface="DISPLAY" panose="02000704000200020004" pitchFamily="2" charset="0"/>
              </a:rPr>
              <a:t>e</a:t>
            </a:r>
            <a:r>
              <a:rPr lang="en-US" sz="4000" i="1" dirty="0">
                <a:solidFill>
                  <a:schemeClr val="bg1"/>
                </a:solidFill>
                <a:latin typeface="DISPLAY" panose="02000704000200020004" pitchFamily="2" charset="0"/>
                <a:ea typeface="DISPLAY" panose="02000704000200020004" pitchFamily="2" charset="0"/>
              </a:rPr>
              <a:t>assets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B1A66ED8-D901-4839-83E3-DDA35E315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760003"/>
              </p:ext>
            </p:extLst>
          </p:nvPr>
        </p:nvGraphicFramePr>
        <p:xfrm>
          <a:off x="1374377" y="3825323"/>
          <a:ext cx="9430004" cy="192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3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080-E22A-431F-8030-04FBDF0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"/>
                <a:cs typeface="Biome" panose="020B0502040204020203" pitchFamily="34" charset="0"/>
              </a:rPr>
              <a:t>What you can do with eAssets</a:t>
            </a:r>
            <a:endParaRPr lang="en-US" dirty="0">
              <a:latin typeface="Lato"/>
            </a:endParaRPr>
          </a:p>
        </p:txBody>
      </p:sp>
      <p:pic>
        <p:nvPicPr>
          <p:cNvPr id="2049" name="Picture 1" descr="https://2tmyyo2hfiyn188j8z2gyj5f-wpengine.netdna-ssl.com/wp-content/uploads/2020/06/icon-unlimited-users.png">
            <a:extLst>
              <a:ext uri="{FF2B5EF4-FFF2-40B4-BE49-F238E27FC236}">
                <a16:creationId xmlns:a16="http://schemas.microsoft.com/office/drawing/2014/main" id="{CF634407-EE13-4D2A-A677-0926882E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928115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2C770BA-FD3F-4700-AEAE-5393B266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3604889"/>
            <a:ext cx="5772151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View asset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Enhanced accountability and forecasting for every asset with full audit trails.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https://2tmyyo2hfiyn188j8z2gyj5f-wpengine.netdna-ssl.com/wp-content/uploads/2020/05/icon-barcode-scanning.png">
            <a:extLst>
              <a:ext uri="{FF2B5EF4-FFF2-40B4-BE49-F238E27FC236}">
                <a16:creationId xmlns:a16="http://schemas.microsoft.com/office/drawing/2014/main" id="{1E5745E7-D448-4622-AEBB-FC87E1D3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90115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2tmyyo2hfiyn188j8z2gyj5f-wpengine.netdna-ssl.com/wp-content/uploads/2020/06/icon-asset-history.png">
            <a:extLst>
              <a:ext uri="{FF2B5EF4-FFF2-40B4-BE49-F238E27FC236}">
                <a16:creationId xmlns:a16="http://schemas.microsoft.com/office/drawing/2014/main" id="{08C3C6BE-FE35-4BF6-8EA8-AE67FE29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3452115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2tmyyo2hfiyn188j8z2gyj5f-wpengine.netdna-ssl.com/wp-content/uploads/2020/05/icon-custom-tags-fields.png">
            <a:extLst>
              <a:ext uri="{FF2B5EF4-FFF2-40B4-BE49-F238E27FC236}">
                <a16:creationId xmlns:a16="http://schemas.microsoft.com/office/drawing/2014/main" id="{6C3599E9-A6A6-4CFB-9FDE-E368580F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4992213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75A5800E-7810-4B93-971E-7E1B7137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195605"/>
            <a:ext cx="4947188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Audit Assets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Yearly audit made easy, Say no to excel spreadsheet to audit assets. Save time to locate asset.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D51A3-4D54-4989-A992-748CC31C4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214115"/>
            <a:ext cx="800100" cy="778098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C77B0E56-D5AC-43D4-A21E-3B19ADF2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820" y="4367004"/>
            <a:ext cx="5243743" cy="493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Full Audit Dashboard</a:t>
            </a:r>
          </a:p>
          <a:p>
            <a:r>
              <a:rPr lang="en-US" sz="900" dirty="0">
                <a:latin typeface="Open Sans"/>
              </a:rPr>
              <a:t>See what audits are in progress, complete, and coming up for your teams. Generate new audits and</a:t>
            </a:r>
          </a:p>
          <a:p>
            <a:r>
              <a:rPr lang="en-US" sz="900" dirty="0">
                <a:latin typeface="Open Sans"/>
              </a:rPr>
              <a:t>get deeper detail with ease from both desktop and mobile devices.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CD87830-2B69-47AF-B7CC-D8926138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820" y="2894047"/>
            <a:ext cx="5666936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Built-in barcode scanner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No more need for expensive and bulky barcode scanning equipment that’s incompatible with other devices.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E8AECB-5F2E-47EA-90E4-184BDB1C0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2171771"/>
            <a:ext cx="4891083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Add everyone to the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Everyone in your organization can get access to the same software and can see asset details.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A2DA5-E985-4D7E-AACF-92AFFDD1AD35}"/>
              </a:ext>
            </a:extLst>
          </p:cNvPr>
          <p:cNvCxnSpPr/>
          <p:nvPr/>
        </p:nvCxnSpPr>
        <p:spPr>
          <a:xfrm>
            <a:off x="0" y="156210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https://2tmyyo2hfiyn188j8z2gyj5f-wpengine.netdna-ssl.com/wp-content/uploads/2020/05/icon-custom-user-roles.png">
            <a:extLst>
              <a:ext uri="{FF2B5EF4-FFF2-40B4-BE49-F238E27FC236}">
                <a16:creationId xmlns:a16="http://schemas.microsoft.com/office/drawing/2014/main" id="{99A21C57-1681-4FBD-8312-D3D454B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636737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444A960D-99A4-4949-B384-1A17D53C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820" y="5849363"/>
            <a:ext cx="5924550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Enable role-based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Get enhanced data security and simple onboarding for every job function in your organization.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846-8CD7-413B-BD60-F9EAEECD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"/>
                <a:cs typeface="Biome" panose="020B0502040204020203" pitchFamily="34" charset="0"/>
              </a:rPr>
              <a:t>Mobile Application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EEC9AA4C-49C9-46AE-B083-F7A8D943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43" y="1690688"/>
            <a:ext cx="1654360" cy="3584448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E8B8B4-8332-43E3-A24D-B423A8789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60" y="3220245"/>
            <a:ext cx="1654361" cy="35844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077743-674A-4330-9992-F9C4D168F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9" y="1690688"/>
            <a:ext cx="1654785" cy="35853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69AA910-BBAA-456D-9AE4-BF88DDA1D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25" y="3220245"/>
            <a:ext cx="1654361" cy="35844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17CC88-617D-4EFC-92D3-5FE27AED4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77" y="1690688"/>
            <a:ext cx="1654361" cy="358444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263DAA3-989D-4867-ABFE-23A20C60B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94" y="3220245"/>
            <a:ext cx="1654361" cy="358444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F94AA4-9F70-4EA6-BE21-8A90A5F76D2C}"/>
              </a:ext>
            </a:extLst>
          </p:cNvPr>
          <p:cNvCxnSpPr/>
          <p:nvPr/>
        </p:nvCxnSpPr>
        <p:spPr>
          <a:xfrm>
            <a:off x="0" y="156210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3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CA42-E816-40AD-A09E-248BF208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"/>
                <a:cs typeface="Biome" panose="020B0502040204020203" pitchFamily="34" charset="0"/>
              </a:rPr>
              <a:t>Web Application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18EBC8-1EA4-4A71-B4C5-A95FDEB28540}"/>
              </a:ext>
            </a:extLst>
          </p:cNvPr>
          <p:cNvCxnSpPr/>
          <p:nvPr/>
        </p:nvCxnSpPr>
        <p:spPr>
          <a:xfrm>
            <a:off x="0" y="156210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812426-49C8-427F-BEDB-692E27B2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12" y="2053042"/>
            <a:ext cx="10705188" cy="39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3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C333-DDE4-491C-87C2-5AF921D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"/>
                <a:cs typeface="Biome" panose="020B0502040204020203" pitchFamily="34" charset="0"/>
              </a:rPr>
              <a:t>Our AIM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9EE503-80BB-4673-BCE4-4ECE89DF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415" y="3611665"/>
            <a:ext cx="4027586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Asset lifecycle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Procurement =&gt; Deploy =&gt; Maintain =&gt; Support =&gt; Dispose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3" descr="https://2tmyyo2hfiyn188j8z2gyj5f-wpengine.netdna-ssl.com/wp-content/uploads/2020/05/icon-barcode-scanning.png">
            <a:extLst>
              <a:ext uri="{FF2B5EF4-FFF2-40B4-BE49-F238E27FC236}">
                <a16:creationId xmlns:a16="http://schemas.microsoft.com/office/drawing/2014/main" id="{131B0322-5B4D-42C4-A37A-FCC5C81EC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77" y="3422637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2tmyyo2hfiyn188j8z2gyj5f-wpengine.netdna-ssl.com/wp-content/uploads/2020/06/icon-asset-history.png">
            <a:extLst>
              <a:ext uri="{FF2B5EF4-FFF2-40B4-BE49-F238E27FC236}">
                <a16:creationId xmlns:a16="http://schemas.microsoft.com/office/drawing/2014/main" id="{66BDBA81-082A-4E17-BBD5-60D8A953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4" y="3458891"/>
            <a:ext cx="800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16E4696-67C5-4479-8254-A4121ABC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5034304"/>
            <a:ext cx="2424062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200" b="1" dirty="0">
                <a:solidFill>
                  <a:srgbClr val="1D2331"/>
                </a:solidFill>
                <a:latin typeface="Lato"/>
              </a:rPr>
              <a:t>GPS tracking of assets</a:t>
            </a:r>
            <a:endParaRPr lang="en-US" sz="1200" dirty="0">
              <a:latin typeface="Lato"/>
            </a:endParaRPr>
          </a:p>
          <a:p>
            <a:r>
              <a:rPr lang="en-US" sz="900" dirty="0">
                <a:latin typeface="Open Sans"/>
              </a:rPr>
              <a:t>Tracking of movable assets with GPS tracker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458EC44-77A1-4B2C-9FA5-85FDEB7C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397" y="3626569"/>
            <a:ext cx="2853666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Live Asset Tracking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96175"/>
                </a:solidFill>
                <a:effectLst/>
                <a:latin typeface="Open Sans"/>
              </a:rPr>
              <a:t>Track current location and person holding the assets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0D7119A-E608-430B-BA9D-5796ECE5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397182"/>
            <a:ext cx="2965877" cy="355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D2331"/>
                </a:solidFill>
                <a:effectLst/>
                <a:latin typeface="Lato"/>
              </a:rPr>
              <a:t>Complete Solution</a:t>
            </a:r>
          </a:p>
          <a:p>
            <a:r>
              <a:rPr lang="en-US" sz="900" dirty="0"/>
              <a:t>Complete solution for Assets Management And Asset Audit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8AE8D-3653-44E7-A465-6CEBDC7F4347}"/>
              </a:ext>
            </a:extLst>
          </p:cNvPr>
          <p:cNvCxnSpPr/>
          <p:nvPr/>
        </p:nvCxnSpPr>
        <p:spPr>
          <a:xfrm>
            <a:off x="0" y="156210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A8B1459-6201-4B07-9E82-FD3D9472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249502"/>
            <a:ext cx="762437" cy="7349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BB9D56-8AB3-47DE-8656-633B64B95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4826148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C333-DDE4-491C-87C2-5AF921D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"/>
                <a:cs typeface="Biome" panose="020B0502040204020203" pitchFamily="34" charset="0"/>
              </a:rPr>
              <a:t>Contact us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8AE8D-3653-44E7-A465-6CEBDC7F4347}"/>
              </a:ext>
            </a:extLst>
          </p:cNvPr>
          <p:cNvCxnSpPr/>
          <p:nvPr/>
        </p:nvCxnSpPr>
        <p:spPr>
          <a:xfrm>
            <a:off x="0" y="1562100"/>
            <a:ext cx="12192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1C302D-E036-450B-82F3-9A78D91E3BAB}"/>
              </a:ext>
            </a:extLst>
          </p:cNvPr>
          <p:cNvSpPr txBox="1"/>
          <p:nvPr/>
        </p:nvSpPr>
        <p:spPr>
          <a:xfrm>
            <a:off x="838200" y="2564497"/>
            <a:ext cx="1029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Hrishikesh.kad@gmail.com</a:t>
            </a:r>
            <a:endParaRPr lang="en-US" dirty="0"/>
          </a:p>
          <a:p>
            <a:r>
              <a:rPr lang="en-US" dirty="0"/>
              <a:t>+919096115848</a:t>
            </a:r>
          </a:p>
        </p:txBody>
      </p:sp>
    </p:spTree>
    <p:extLst>
      <p:ext uri="{BB962C8B-B14F-4D97-AF65-F5344CB8AC3E}">
        <p14:creationId xmlns:p14="http://schemas.microsoft.com/office/powerpoint/2010/main" val="15675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163043-9B0F-4E16-9C8B-8962D5DE0E16}"/>
              </a:ext>
            </a:extLst>
          </p:cNvPr>
          <p:cNvSpPr txBox="1"/>
          <p:nvPr/>
        </p:nvSpPr>
        <p:spPr>
          <a:xfrm>
            <a:off x="3675658" y="2925785"/>
            <a:ext cx="4840684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600" b="1" dirty="0">
                <a:solidFill>
                  <a:schemeClr val="bg1"/>
                </a:solidFill>
                <a:latin typeface="Lato"/>
                <a:ea typeface="+mj-ea"/>
                <a:cs typeface="Biome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5796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238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DISPLAY</vt:lpstr>
      <vt:lpstr>Lato</vt:lpstr>
      <vt:lpstr>Open Sans</vt:lpstr>
      <vt:lpstr>Office Theme</vt:lpstr>
      <vt:lpstr>PowerPoint Presentation</vt:lpstr>
      <vt:lpstr>What you can do with eAssets</vt:lpstr>
      <vt:lpstr>Mobile Application</vt:lpstr>
      <vt:lpstr>Web Application</vt:lpstr>
      <vt:lpstr>Our AIM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Kad, Hrishikesh R</dc:creator>
  <cp:lastModifiedBy>Kad, Hrishikesh R</cp:lastModifiedBy>
  <cp:revision>14</cp:revision>
  <dcterms:created xsi:type="dcterms:W3CDTF">2020-09-16T17:06:58Z</dcterms:created>
  <dcterms:modified xsi:type="dcterms:W3CDTF">2022-06-20T17:02:21Z</dcterms:modified>
</cp:coreProperties>
</file>