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6" r:id="rId2"/>
    <p:sldId id="269" r:id="rId3"/>
    <p:sldId id="257" r:id="rId4"/>
    <p:sldId id="272" r:id="rId5"/>
    <p:sldId id="285" r:id="rId6"/>
    <p:sldId id="286" r:id="rId7"/>
    <p:sldId id="284" r:id="rId8"/>
    <p:sldId id="28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85F"/>
    <a:srgbClr val="009ED4"/>
    <a:srgbClr val="CFE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76419" autoAdjust="0"/>
  </p:normalViewPr>
  <p:slideViewPr>
    <p:cSldViewPr showGuides="1">
      <p:cViewPr varScale="1">
        <p:scale>
          <a:sx n="56" d="100"/>
          <a:sy n="56" d="100"/>
        </p:scale>
        <p:origin x="10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A037B-BD31-4F8E-87AB-B057C2514C8C}" type="datetimeFigureOut">
              <a:rPr lang="de-DE" smtClean="0"/>
              <a:t>12.06.2025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7E617-AB24-4D36-AF02-7C02098EE8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07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E617-AB24-4D36-AF02-7C02098EE806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4448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E617-AB24-4D36-AF02-7C02098EE80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45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7E617-AB24-4D36-AF02-7C02098EE806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68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B2FA80CF-BA29-4CF5-9D84-1D31526E1215}"/>
              </a:ext>
            </a:extLst>
          </p:cNvPr>
          <p:cNvSpPr/>
          <p:nvPr/>
        </p:nvSpPr>
        <p:spPr>
          <a:xfrm>
            <a:off x="1143" y="1799970"/>
            <a:ext cx="6205981" cy="5058029"/>
          </a:xfrm>
          <a:custGeom>
            <a:avLst/>
            <a:gdLst>
              <a:gd name="connsiteX0" fmla="*/ 0 w 6205981"/>
              <a:gd name="connsiteY0" fmla="*/ 0 h 5058029"/>
              <a:gd name="connsiteX1" fmla="*/ 0 w 6205981"/>
              <a:gd name="connsiteY1" fmla="*/ 5058029 h 5058029"/>
              <a:gd name="connsiteX2" fmla="*/ 4364990 w 6205981"/>
              <a:gd name="connsiteY2" fmla="*/ 5058029 h 5058029"/>
              <a:gd name="connsiteX3" fmla="*/ 6205982 w 6205981"/>
              <a:gd name="connsiteY3" fmla="*/ 0 h 5058029"/>
              <a:gd name="connsiteX4" fmla="*/ 0 w 6205981"/>
              <a:gd name="connsiteY4" fmla="*/ 0 h 505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5981" h="5058029">
                <a:moveTo>
                  <a:pt x="0" y="0"/>
                </a:moveTo>
                <a:lnTo>
                  <a:pt x="0" y="5058029"/>
                </a:lnTo>
                <a:lnTo>
                  <a:pt x="4364990" y="5058029"/>
                </a:lnTo>
                <a:lnTo>
                  <a:pt x="620598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10" name="Bildplatzhalter 5">
            <a:extLst>
              <a:ext uri="{FF2B5EF4-FFF2-40B4-BE49-F238E27FC236}">
                <a16:creationId xmlns:a16="http://schemas.microsoft.com/office/drawing/2014/main" id="{9AEF6772-FBE0-43F3-83D5-B7854CAEF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0810" y="1796935"/>
            <a:ext cx="7751190" cy="5061064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991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1 h 10000"/>
              <a:gd name="connsiteX1" fmla="*/ 3481 w 10000"/>
              <a:gd name="connsiteY1" fmla="*/ 1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7 h 10006"/>
              <a:gd name="connsiteX1" fmla="*/ 2388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6">
                <a:moveTo>
                  <a:pt x="0" y="9997"/>
                </a:moveTo>
                <a:lnTo>
                  <a:pt x="2388" y="0"/>
                </a:lnTo>
                <a:lnTo>
                  <a:pt x="10000" y="6"/>
                </a:lnTo>
                <a:lnTo>
                  <a:pt x="10000" y="10006"/>
                </a:lnTo>
                <a:lnTo>
                  <a:pt x="0" y="10006"/>
                </a:lnTo>
                <a:lnTo>
                  <a:pt x="0" y="9997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331B77-9E39-4467-A5A1-26D356813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72" y="1988840"/>
            <a:ext cx="4814048" cy="1368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D5C95-7D4D-48AE-8043-4BB0A41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3645024"/>
            <a:ext cx="4176464" cy="1655762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D5E2-E3B3-4F91-9941-29738D96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5661248"/>
            <a:ext cx="1944000" cy="216000"/>
          </a:xfrm>
        </p:spPr>
        <p:txBody>
          <a:bodyPr t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BC0832D7-3018-45FE-844D-E99FF28EA541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3B92C5C-CBF0-4159-9D58-74DBE0EA8E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5373216"/>
            <a:ext cx="2735262" cy="288000"/>
          </a:xfrm>
        </p:spPr>
        <p:txBody>
          <a:bodyPr lIns="0" tIns="36000" rIns="0" bIns="36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6C8FDC-83E3-4CFB-9FBB-CC817385F225}"/>
              </a:ext>
            </a:extLst>
          </p:cNvPr>
          <p:cNvSpPr txBox="1"/>
          <p:nvPr userDrawn="1"/>
        </p:nvSpPr>
        <p:spPr>
          <a:xfrm>
            <a:off x="551600" y="6093296"/>
            <a:ext cx="1944000" cy="269971"/>
          </a:xfrm>
          <a:prstGeom prst="rect">
            <a:avLst/>
          </a:prstGeom>
          <a:noFill/>
        </p:spPr>
        <p:txBody>
          <a:bodyPr wrap="square" lIns="0" tIns="50400" rIns="0" bIns="0" rtlCol="0">
            <a:spAutoFit/>
          </a:bodyPr>
          <a:lstStyle/>
          <a:p>
            <a:r>
              <a:rPr lang="de-DE" sz="1400" b="0" dirty="0">
                <a:solidFill>
                  <a:schemeClr val="bg1"/>
                </a:solidFill>
              </a:rPr>
              <a:t>uni-siegen.de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67C71A-52EF-4930-886F-FF78AB0A4D61}"/>
              </a:ext>
            </a:extLst>
          </p:cNvPr>
          <p:cNvSpPr txBox="1"/>
          <p:nvPr userDrawn="1"/>
        </p:nvSpPr>
        <p:spPr>
          <a:xfrm>
            <a:off x="8904528" y="6093328"/>
            <a:ext cx="2808096" cy="288000"/>
          </a:xfrm>
          <a:prstGeom prst="rect">
            <a:avLst/>
          </a:prstGeom>
          <a:noFill/>
        </p:spPr>
        <p:txBody>
          <a:bodyPr wrap="square" lIns="0" tIns="7200" rIns="5400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tx1"/>
                </a:solidFill>
              </a:rPr>
              <a:t>www.uni-siegen.de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1BC8DFC-328E-4592-A493-9FE55FA829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410981"/>
            <a:ext cx="2070000" cy="826248"/>
          </a:xfrm>
          <a:prstGeom prst="rect">
            <a:avLst/>
          </a:prstGeom>
        </p:spPr>
      </p:pic>
      <p:sp>
        <p:nvSpPr>
          <p:cNvPr id="7" name="Parallelogramm 6">
            <a:extLst>
              <a:ext uri="{FF2B5EF4-FFF2-40B4-BE49-F238E27FC236}">
                <a16:creationId xmlns:a16="http://schemas.microsoft.com/office/drawing/2014/main" id="{1A6939B3-CCF2-4414-BC75-53A7CB74BA33}"/>
              </a:ext>
            </a:extLst>
          </p:cNvPr>
          <p:cNvSpPr/>
          <p:nvPr userDrawn="1"/>
        </p:nvSpPr>
        <p:spPr>
          <a:xfrm>
            <a:off x="2545556" y="410982"/>
            <a:ext cx="339180" cy="826248"/>
          </a:xfrm>
          <a:prstGeom prst="parallelogram">
            <a:avLst>
              <a:gd name="adj" fmla="val 88798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40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Layou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78B85CFC-87BC-4EE9-A46A-E0002291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8760"/>
            <a:ext cx="6838718" cy="2592000"/>
          </a:xfrm>
          <a:custGeom>
            <a:avLst/>
            <a:gdLst>
              <a:gd name="connsiteX0" fmla="*/ 0 w 6838718"/>
              <a:gd name="connsiteY0" fmla="*/ 0 h 2592000"/>
              <a:gd name="connsiteX1" fmla="*/ 6838718 w 6838718"/>
              <a:gd name="connsiteY1" fmla="*/ 0 h 2592000"/>
              <a:gd name="connsiteX2" fmla="*/ 5895623 w 6838718"/>
              <a:gd name="connsiteY2" fmla="*/ 2592000 h 2592000"/>
              <a:gd name="connsiteX3" fmla="*/ 0 w 6838718"/>
              <a:gd name="connsiteY3" fmla="*/ 2592000 h 25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8718" h="2592000">
                <a:moveTo>
                  <a:pt x="0" y="0"/>
                </a:moveTo>
                <a:lnTo>
                  <a:pt x="6838718" y="0"/>
                </a:lnTo>
                <a:lnTo>
                  <a:pt x="5895623" y="2592000"/>
                </a:lnTo>
                <a:lnTo>
                  <a:pt x="0" y="259200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547200" tIns="324000" rIns="648000" bIns="0" anchor="t" anchorCtr="0">
            <a:noAutofit/>
          </a:bodyPr>
          <a:lstStyle>
            <a:lvl1pPr>
              <a:lnSpc>
                <a:spcPct val="10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255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39C1ECA-6431-40F3-B8C1-71E5F8949E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78B85CFC-87BC-4EE9-A46A-E00022910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8760"/>
            <a:ext cx="6838718" cy="2592000"/>
          </a:xfrm>
          <a:custGeom>
            <a:avLst/>
            <a:gdLst>
              <a:gd name="connsiteX0" fmla="*/ 0 w 6838718"/>
              <a:gd name="connsiteY0" fmla="*/ 0 h 2592000"/>
              <a:gd name="connsiteX1" fmla="*/ 6838718 w 6838718"/>
              <a:gd name="connsiteY1" fmla="*/ 0 h 2592000"/>
              <a:gd name="connsiteX2" fmla="*/ 5895623 w 6838718"/>
              <a:gd name="connsiteY2" fmla="*/ 2592000 h 2592000"/>
              <a:gd name="connsiteX3" fmla="*/ 0 w 6838718"/>
              <a:gd name="connsiteY3" fmla="*/ 2592000 h 25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8718" h="2592000">
                <a:moveTo>
                  <a:pt x="0" y="0"/>
                </a:moveTo>
                <a:lnTo>
                  <a:pt x="6838718" y="0"/>
                </a:lnTo>
                <a:lnTo>
                  <a:pt x="5895623" y="2592000"/>
                </a:lnTo>
                <a:lnTo>
                  <a:pt x="0" y="2592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547200" tIns="324000" rIns="648000" bIns="0" anchor="t" anchorCtr="0">
            <a:noAutofit/>
          </a:bodyPr>
          <a:lstStyle>
            <a:lvl1pPr>
              <a:lnSpc>
                <a:spcPct val="10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6078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59181-A5FC-47F3-87A1-2CDDE509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3E398D-CAE1-4AC5-A789-FF2CE97C3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84" y="1700808"/>
            <a:ext cx="5328000" cy="446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B55922-D5F9-431B-B7B4-5D81B0B8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608" y="1700808"/>
            <a:ext cx="5328000" cy="446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7D0E5D-BC05-4255-A6DC-D38E3CC8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5D7-5B83-4655-B44E-D6DFCC46D913}" type="datetime4">
              <a:rPr lang="de-DE" smtClean="0"/>
              <a:t>12. Juni 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CBBFB0-EAB5-4825-9B89-36EBE40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D0496-54A8-4E07-AD63-9FB99172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40AA0BFF-7BA6-4EBB-92CF-30DC602DF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35002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59181-A5FC-47F3-87A1-2CDDE509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B55922-D5F9-431B-B7B4-5D81B0B8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701304"/>
            <a:ext cx="5328000" cy="4464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7D0E5D-BC05-4255-A6DC-D38E3CC8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5D7-5B83-4655-B44E-D6DFCC46D913}" type="datetime4">
              <a:rPr lang="de-DE" smtClean="0"/>
              <a:t>12. Juni 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CBBFB0-EAB5-4825-9B89-36EBE40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D0496-54A8-4E07-AD63-9FB99172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87A5EAE3-80BA-4A43-A401-4A651BF066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845304"/>
            <a:ext cx="5328000" cy="432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E1AD9D60-E146-4AF1-943E-E3D2CA018C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31375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Hervorhe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447AD8CB-006B-438B-AD4F-EE90B20E5DCA}"/>
              </a:ext>
            </a:extLst>
          </p:cNvPr>
          <p:cNvSpPr/>
          <p:nvPr/>
        </p:nvSpPr>
        <p:spPr>
          <a:xfrm>
            <a:off x="4826761" y="1799970"/>
            <a:ext cx="7367523" cy="3630675"/>
          </a:xfrm>
          <a:custGeom>
            <a:avLst/>
            <a:gdLst>
              <a:gd name="connsiteX0" fmla="*/ 7367524 w 7367523"/>
              <a:gd name="connsiteY0" fmla="*/ 0 h 3630675"/>
              <a:gd name="connsiteX1" fmla="*/ 1321435 w 7367523"/>
              <a:gd name="connsiteY1" fmla="*/ 0 h 3630675"/>
              <a:gd name="connsiteX2" fmla="*/ 0 w 7367523"/>
              <a:gd name="connsiteY2" fmla="*/ 3630676 h 3630675"/>
              <a:gd name="connsiteX3" fmla="*/ 7367524 w 7367523"/>
              <a:gd name="connsiteY3" fmla="*/ 3630676 h 3630675"/>
              <a:gd name="connsiteX4" fmla="*/ 7367524 w 7367523"/>
              <a:gd name="connsiteY4" fmla="*/ 0 h 363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7523" h="3630675">
                <a:moveTo>
                  <a:pt x="7367524" y="0"/>
                </a:moveTo>
                <a:lnTo>
                  <a:pt x="1321435" y="0"/>
                </a:lnTo>
                <a:lnTo>
                  <a:pt x="0" y="3630676"/>
                </a:lnTo>
                <a:lnTo>
                  <a:pt x="7367524" y="3630676"/>
                </a:lnTo>
                <a:lnTo>
                  <a:pt x="7367524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859181-A5FC-47F3-87A1-2CDDE509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B55922-D5F9-431B-B7B4-5D81B0B87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2060848"/>
            <a:ext cx="5472608" cy="2952000"/>
          </a:xfrm>
        </p:spPr>
        <p:txBody>
          <a:bodyPr tIns="36000"/>
          <a:lstStyle>
            <a:lvl1pPr marL="0" indent="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7D0E5D-BC05-4255-A6DC-D38E3CC8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5D7-5B83-4655-B44E-D6DFCC46D913}" type="datetime4">
              <a:rPr lang="de-DE" smtClean="0"/>
              <a:t>12. Juni 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CBBFB0-EAB5-4825-9B89-36EBE40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D0496-54A8-4E07-AD63-9FB99172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87A5EAE3-80BA-4A43-A401-4A651BF066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2492896"/>
            <a:ext cx="5814000" cy="3674789"/>
          </a:xfrm>
          <a:custGeom>
            <a:avLst/>
            <a:gdLst>
              <a:gd name="connsiteX0" fmla="*/ 0 w 5814000"/>
              <a:gd name="connsiteY0" fmla="*/ 0 h 3672408"/>
              <a:gd name="connsiteX1" fmla="*/ 5814000 w 5814000"/>
              <a:gd name="connsiteY1" fmla="*/ 0 h 3672408"/>
              <a:gd name="connsiteX2" fmla="*/ 5814000 w 5814000"/>
              <a:gd name="connsiteY2" fmla="*/ 3672408 h 3672408"/>
              <a:gd name="connsiteX3" fmla="*/ 0 w 5814000"/>
              <a:gd name="connsiteY3" fmla="*/ 3672408 h 3672408"/>
              <a:gd name="connsiteX4" fmla="*/ 0 w 5814000"/>
              <a:gd name="connsiteY4" fmla="*/ 0 h 3672408"/>
              <a:gd name="connsiteX0" fmla="*/ 0 w 5814000"/>
              <a:gd name="connsiteY0" fmla="*/ 0 h 3674789"/>
              <a:gd name="connsiteX1" fmla="*/ 5814000 w 5814000"/>
              <a:gd name="connsiteY1" fmla="*/ 0 h 3674789"/>
              <a:gd name="connsiteX2" fmla="*/ 4478118 w 5814000"/>
              <a:gd name="connsiteY2" fmla="*/ 3674789 h 3674789"/>
              <a:gd name="connsiteX3" fmla="*/ 0 w 5814000"/>
              <a:gd name="connsiteY3" fmla="*/ 3672408 h 3674789"/>
              <a:gd name="connsiteX4" fmla="*/ 0 w 5814000"/>
              <a:gd name="connsiteY4" fmla="*/ 0 h 3674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14000" h="3674789">
                <a:moveTo>
                  <a:pt x="0" y="0"/>
                </a:moveTo>
                <a:lnTo>
                  <a:pt x="5814000" y="0"/>
                </a:lnTo>
                <a:lnTo>
                  <a:pt x="4478118" y="3674789"/>
                </a:lnTo>
                <a:lnTo>
                  <a:pt x="0" y="3672408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DF6C857E-3BBE-48A1-8BED-BC86D07DF6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18801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59181-A5FC-47F3-87A1-2CDDE509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7D0E5D-BC05-4255-A6DC-D38E3CC8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FA5D7-5B83-4655-B44E-D6DFCC46D913}" type="datetime4">
              <a:rPr lang="de-DE" smtClean="0"/>
              <a:t>12. Juni 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CBBFB0-EAB5-4825-9B89-36EBE4092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D0496-54A8-4E07-AD63-9FB99172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9ED68778-EEF0-4B49-8433-6EFAD2B017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C787DF9F-332B-40EC-8938-20CD5D6CC678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50864" y="1845304"/>
            <a:ext cx="7200728" cy="4320000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5DB1B6B-04EF-4FE2-90D3-7B2694C2F49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84232" y="1701254"/>
            <a:ext cx="3455318" cy="44640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9701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C7EA7-5CC8-4E10-B557-D6243924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015681-8B15-444E-8FBD-5D48B144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7B40-3C74-480B-90C9-9BBE76BDA837}" type="datetime4">
              <a:rPr lang="de-DE" smtClean="0"/>
              <a:t>12. Juni 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74EA10-3C2E-45A0-9051-AEEA7F65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D9340-224D-48C1-91F4-2FAD2D10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94E4CB5-FE76-4B28-B61A-0B51A456F4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845144"/>
            <a:ext cx="3457575" cy="28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9C96DA24-BA5A-4BBB-A3E9-860FE7CDF8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4797152"/>
            <a:ext cx="3457575" cy="1368698"/>
          </a:xfrm>
        </p:spPr>
        <p:txBody>
          <a:bodyPr/>
          <a:lstStyle>
            <a:lvl1pPr>
              <a:spcAft>
                <a:spcPts val="0"/>
              </a:spcAft>
              <a:defRPr sz="1400" b="0" baseline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baseline="0">
                <a:solidFill>
                  <a:schemeClr val="accent4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baseline="0">
                <a:solidFill>
                  <a:schemeClr val="accent4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baseline="0">
                <a:solidFill>
                  <a:schemeClr val="accent4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2005145F-E6CA-47C2-9BA3-50E2668194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66617" y="1845144"/>
            <a:ext cx="3457575" cy="28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F76ED23B-F010-46FB-AD85-31ADB2C526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7808" y="4797152"/>
            <a:ext cx="3457575" cy="1368698"/>
          </a:xfrm>
        </p:spPr>
        <p:txBody>
          <a:bodyPr/>
          <a:lstStyle>
            <a:lvl1pPr>
              <a:spcAft>
                <a:spcPts val="0"/>
              </a:spcAft>
              <a:defRPr sz="1400" b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7E7DAADB-8B93-4B4F-92C9-AC96F1606FF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3041" y="1845144"/>
            <a:ext cx="3457575" cy="288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DDAB5E26-C44F-4E26-89AD-2F68503BFD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4232" y="4797152"/>
            <a:ext cx="3457575" cy="1368698"/>
          </a:xfrm>
        </p:spPr>
        <p:txBody>
          <a:bodyPr/>
          <a:lstStyle>
            <a:lvl1pPr>
              <a:spcAft>
                <a:spcPts val="0"/>
              </a:spcAft>
              <a:defRPr sz="1400" b="0">
                <a:solidFill>
                  <a:schemeClr val="accent4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>
                <a:solidFill>
                  <a:schemeClr val="accent4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090B132F-ACFE-4A4F-8E7B-DE3C6D0B16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99203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Hervorhe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C7EA7-5CC8-4E10-B557-D6243924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015681-8B15-444E-8FBD-5D48B144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7B40-3C74-480B-90C9-9BBE76BDA837}" type="datetime4">
              <a:rPr lang="de-DE" smtClean="0"/>
              <a:t>12. Juni 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74EA10-3C2E-45A0-9051-AEEA7F65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D9340-224D-48C1-91F4-2FAD2D10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17" name="Bildplatzhalter 8">
            <a:extLst>
              <a:ext uri="{FF2B5EF4-FFF2-40B4-BE49-F238E27FC236}">
                <a16:creationId xmlns:a16="http://schemas.microsoft.com/office/drawing/2014/main" id="{6EFA4D61-CAE8-4F96-BF4F-CB8DBD049F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1384" y="1845088"/>
            <a:ext cx="3457575" cy="2304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D3314FD7-7CD2-4F2C-B46C-9B43ED9AE9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4221088"/>
            <a:ext cx="3457575" cy="1944000"/>
          </a:xfrm>
          <a:solidFill>
            <a:schemeClr val="bg2"/>
          </a:solidFill>
        </p:spPr>
        <p:txBody>
          <a:bodyPr lIns="169200" tIns="108000" rIns="162000" bIns="72000"/>
          <a:lstStyle>
            <a:lvl1pPr>
              <a:defRPr lang="de-DE" sz="1400" b="1" dirty="0"/>
            </a:lvl1pPr>
            <a:lvl2pPr>
              <a:defRPr lang="de-DE" sz="1400" b="0" dirty="0">
                <a:solidFill>
                  <a:schemeClr val="tx1"/>
                </a:solidFill>
              </a:defRPr>
            </a:lvl2pPr>
            <a:lvl3pPr>
              <a:defRPr lang="de-DE" sz="1400" b="0" dirty="0"/>
            </a:lvl3pPr>
            <a:lvl4pPr>
              <a:defRPr lang="de-DE" sz="1400" b="0" dirty="0"/>
            </a:lvl4pPr>
            <a:lvl5pPr>
              <a:defRPr lang="de-DE" sz="1400" b="0" dirty="0"/>
            </a:lvl5pPr>
            <a:lvl6pPr>
              <a:defRPr lang="de-DE" sz="1400" dirty="0"/>
            </a:lvl6pPr>
            <a:lvl7pPr>
              <a:defRPr lang="de-DE" sz="1400" dirty="0"/>
            </a:lvl7pPr>
            <a:lvl8pPr>
              <a:defRPr lang="de-DE" sz="1400" dirty="0"/>
            </a:lvl8pPr>
            <a:lvl9pPr>
              <a:defRPr lang="de-DE" sz="1400" dirty="0"/>
            </a:lvl9pPr>
          </a:lstStyle>
          <a:p>
            <a:pPr lvl="0">
              <a:spcAft>
                <a:spcPts val="700"/>
              </a:spcAft>
            </a:pPr>
            <a:r>
              <a:rPr lang="de-DE"/>
              <a:t>Mastertextformat bearbeiten</a:t>
            </a:r>
          </a:p>
          <a:p>
            <a:pPr lvl="1">
              <a:spcAft>
                <a:spcPts val="700"/>
              </a:spcAft>
            </a:pPr>
            <a:r>
              <a:rPr lang="de-DE"/>
              <a:t>Zweite Ebene</a:t>
            </a:r>
          </a:p>
          <a:p>
            <a:pPr lvl="2">
              <a:spcAft>
                <a:spcPts val="700"/>
              </a:spcAft>
            </a:pPr>
            <a:r>
              <a:rPr lang="de-DE"/>
              <a:t>Dritte Ebene</a:t>
            </a:r>
          </a:p>
          <a:p>
            <a:pPr lvl="3">
              <a:spcAft>
                <a:spcPts val="700"/>
              </a:spcAft>
            </a:pPr>
            <a:r>
              <a:rPr lang="de-DE"/>
              <a:t>Vierte Ebene</a:t>
            </a:r>
          </a:p>
          <a:p>
            <a:pPr lvl="4">
              <a:spcAft>
                <a:spcPts val="700"/>
              </a:spcAft>
            </a:pPr>
            <a:r>
              <a:rPr lang="de-DE"/>
              <a:t>Fünfte Ebene</a:t>
            </a:r>
            <a:endParaRPr lang="de-DE" dirty="0"/>
          </a:p>
        </p:txBody>
      </p:sp>
      <p:sp>
        <p:nvSpPr>
          <p:cNvPr id="19" name="Bildplatzhalter 8">
            <a:extLst>
              <a:ext uri="{FF2B5EF4-FFF2-40B4-BE49-F238E27FC236}">
                <a16:creationId xmlns:a16="http://schemas.microsoft.com/office/drawing/2014/main" id="{CE460651-7922-460B-B9EB-221627C581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67212" y="1845088"/>
            <a:ext cx="3457575" cy="2304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474DEB0E-00A0-479F-B371-926CA8D2EF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7212" y="4221088"/>
            <a:ext cx="3457575" cy="1944000"/>
          </a:xfrm>
          <a:solidFill>
            <a:schemeClr val="bg2"/>
          </a:solidFill>
        </p:spPr>
        <p:txBody>
          <a:bodyPr vert="horz" lIns="169200" tIns="108000" rIns="162000" bIns="72000" rtlCol="0">
            <a:noAutofit/>
          </a:bodyPr>
          <a:lstStyle>
            <a:lvl1pPr>
              <a:defRPr lang="de-DE" sz="1400" b="1" dirty="0"/>
            </a:lvl1pPr>
            <a:lvl2pPr>
              <a:defRPr lang="de-DE" sz="1400" b="0" dirty="0">
                <a:solidFill>
                  <a:schemeClr val="tx1"/>
                </a:solidFill>
              </a:defRPr>
            </a:lvl2pPr>
            <a:lvl3pPr>
              <a:defRPr lang="de-DE" sz="1400" b="0" dirty="0"/>
            </a:lvl3pPr>
            <a:lvl4pPr>
              <a:defRPr lang="de-DE" sz="1400" b="0" dirty="0"/>
            </a:lvl4pPr>
            <a:lvl5pPr>
              <a:defRPr lang="de-DE" sz="1400" b="0" dirty="0"/>
            </a:lvl5pPr>
            <a:lvl6pPr>
              <a:defRPr lang="de-DE" sz="1400" dirty="0"/>
            </a:lvl6pPr>
            <a:lvl7pPr>
              <a:defRPr lang="de-DE" sz="1400" dirty="0"/>
            </a:lvl7pPr>
            <a:lvl8pPr>
              <a:defRPr lang="de-DE" sz="1400" dirty="0"/>
            </a:lvl8pPr>
            <a:lvl9pPr>
              <a:defRPr lang="de-DE" sz="1400" dirty="0"/>
            </a:lvl9pPr>
          </a:lstStyle>
          <a:p>
            <a:pPr lvl="0">
              <a:spcAft>
                <a:spcPts val="700"/>
              </a:spcAft>
            </a:pPr>
            <a:r>
              <a:rPr lang="de-DE"/>
              <a:t>Mastertextformat bearbeiten</a:t>
            </a:r>
          </a:p>
          <a:p>
            <a:pPr lvl="1">
              <a:spcAft>
                <a:spcPts val="700"/>
              </a:spcAft>
            </a:pPr>
            <a:r>
              <a:rPr lang="de-DE"/>
              <a:t>Zweite Ebene</a:t>
            </a:r>
          </a:p>
          <a:p>
            <a:pPr lvl="2">
              <a:spcAft>
                <a:spcPts val="700"/>
              </a:spcAft>
            </a:pPr>
            <a:r>
              <a:rPr lang="de-DE"/>
              <a:t>Dritte Ebene</a:t>
            </a:r>
          </a:p>
          <a:p>
            <a:pPr lvl="3">
              <a:spcAft>
                <a:spcPts val="700"/>
              </a:spcAft>
            </a:pPr>
            <a:r>
              <a:rPr lang="de-DE"/>
              <a:t>Vierte Ebene</a:t>
            </a:r>
          </a:p>
          <a:p>
            <a:pPr lvl="4">
              <a:spcAft>
                <a:spcPts val="700"/>
              </a:spcAft>
            </a:pPr>
            <a:r>
              <a:rPr lang="de-DE"/>
              <a:t>Fünfte Ebene</a:t>
            </a:r>
            <a:endParaRPr lang="de-DE" dirty="0"/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6D1FC0C-7071-42A0-A9D3-1AA75A42AE0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83040" y="1845087"/>
            <a:ext cx="3457575" cy="2304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6E1738FF-ADB0-4D77-A1C9-858281B129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4232" y="4221088"/>
            <a:ext cx="3457575" cy="1944000"/>
          </a:xfrm>
          <a:solidFill>
            <a:schemeClr val="bg2"/>
          </a:solidFill>
        </p:spPr>
        <p:txBody>
          <a:bodyPr vert="horz" lIns="169200" tIns="108000" rIns="162000" bIns="72000" rtlCol="0">
            <a:noAutofit/>
          </a:bodyPr>
          <a:lstStyle>
            <a:lvl1pPr>
              <a:defRPr lang="de-DE" sz="1400" b="1" dirty="0"/>
            </a:lvl1pPr>
            <a:lvl2pPr>
              <a:defRPr lang="de-DE" sz="1400" b="0" dirty="0">
                <a:solidFill>
                  <a:schemeClr val="tx1"/>
                </a:solidFill>
              </a:defRPr>
            </a:lvl2pPr>
            <a:lvl3pPr>
              <a:defRPr lang="de-DE" sz="1400" b="0" dirty="0"/>
            </a:lvl3pPr>
            <a:lvl4pPr>
              <a:defRPr lang="de-DE" sz="1400" b="0" dirty="0"/>
            </a:lvl4pPr>
            <a:lvl5pPr>
              <a:defRPr lang="de-DE" sz="1400" b="0" dirty="0"/>
            </a:lvl5pPr>
            <a:lvl6pPr>
              <a:defRPr lang="de-DE" sz="1400" dirty="0"/>
            </a:lvl6pPr>
            <a:lvl7pPr>
              <a:defRPr lang="de-DE" sz="1400" dirty="0"/>
            </a:lvl7pPr>
            <a:lvl8pPr>
              <a:defRPr lang="de-DE" sz="1400" dirty="0"/>
            </a:lvl8pPr>
            <a:lvl9pPr>
              <a:defRPr lang="de-DE" sz="1400" dirty="0"/>
            </a:lvl9pPr>
          </a:lstStyle>
          <a:p>
            <a:pPr lvl="0">
              <a:spcAft>
                <a:spcPts val="700"/>
              </a:spcAft>
            </a:pPr>
            <a:r>
              <a:rPr lang="de-DE"/>
              <a:t>Mastertextformat bearbeiten</a:t>
            </a:r>
          </a:p>
          <a:p>
            <a:pPr lvl="1">
              <a:spcAft>
                <a:spcPts val="700"/>
              </a:spcAft>
            </a:pPr>
            <a:r>
              <a:rPr lang="de-DE"/>
              <a:t>Zweite Ebene</a:t>
            </a:r>
          </a:p>
          <a:p>
            <a:pPr lvl="2">
              <a:spcAft>
                <a:spcPts val="700"/>
              </a:spcAft>
            </a:pPr>
            <a:r>
              <a:rPr lang="de-DE"/>
              <a:t>Dritte Ebene</a:t>
            </a:r>
          </a:p>
          <a:p>
            <a:pPr lvl="3">
              <a:spcAft>
                <a:spcPts val="700"/>
              </a:spcAft>
            </a:pPr>
            <a:r>
              <a:rPr lang="de-DE"/>
              <a:t>Vierte Ebene</a:t>
            </a:r>
          </a:p>
          <a:p>
            <a:pPr lvl="4">
              <a:spcAft>
                <a:spcPts val="700"/>
              </a:spcAft>
            </a:pPr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4E183B5-3857-4572-93D5-4AE676659E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22370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3A63FC-01BB-44FF-81CB-C1C6E59D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076-0E2C-4C6D-AF26-FF2A3EBF853E}" type="datetime4">
              <a:rPr lang="de-DE" smtClean="0"/>
              <a:t>12. Juni 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A5442C-D8D3-4CE0-870C-23E76162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25AB6A-169A-480A-BA25-ADA2A812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54A1DE08-AF75-4FC6-BFFF-51BE325385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384" y="1628800"/>
            <a:ext cx="7345362" cy="3240088"/>
          </a:xfrm>
        </p:spPr>
        <p:txBody>
          <a:bodyPr tIns="18000"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defRPr sz="4000" b="1">
                <a:solidFill>
                  <a:schemeClr val="bg1"/>
                </a:solidFill>
              </a:defRPr>
            </a:lvl1pPr>
            <a:lvl3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defRPr sz="4000" b="1">
                <a:solidFill>
                  <a:schemeClr val="bg1"/>
                </a:solidFill>
              </a:defRPr>
            </a:lvl3pPr>
            <a:lvl5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defRPr sz="4000" b="1">
                <a:solidFill>
                  <a:schemeClr val="bg1"/>
                </a:solidFill>
              </a:defRPr>
            </a:lvl5pPr>
            <a:lvl7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defRPr sz="4000" b="1">
                <a:solidFill>
                  <a:schemeClr val="bg1"/>
                </a:solidFill>
              </a:defRPr>
            </a:lvl7pPr>
            <a:lvl9pPr marL="0" indent="0">
              <a:lnSpc>
                <a:spcPct val="100000"/>
              </a:lnSpc>
              <a:spcAft>
                <a:spcPts val="0"/>
              </a:spcAft>
              <a:buFont typeface="+mj-lt"/>
              <a:buNone/>
              <a:defRPr sz="40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FDE8E6C8-43B0-498C-AF52-92C5EF4713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832304" y="4221088"/>
            <a:ext cx="3167063" cy="1656184"/>
          </a:xfrm>
        </p:spPr>
        <p:txBody>
          <a:bodyPr lIns="36000" tIns="0" bIns="360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grpSp>
        <p:nvGrpSpPr>
          <p:cNvPr id="5" name="Grafik 5">
            <a:extLst>
              <a:ext uri="{FF2B5EF4-FFF2-40B4-BE49-F238E27FC236}">
                <a16:creationId xmlns:a16="http://schemas.microsoft.com/office/drawing/2014/main" id="{47EE26E2-9E8F-4D6D-A394-0D64BB8A43A3}"/>
              </a:ext>
            </a:extLst>
          </p:cNvPr>
          <p:cNvGrpSpPr/>
          <p:nvPr/>
        </p:nvGrpSpPr>
        <p:grpSpPr>
          <a:xfrm>
            <a:off x="-10800" y="0"/>
            <a:ext cx="12204000" cy="6864750"/>
            <a:chOff x="-10800" y="0"/>
            <a:chExt cx="12204000" cy="6864750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361F9A3F-6061-43D1-9027-B7EED72C0656}"/>
                </a:ext>
              </a:extLst>
            </p:cNvPr>
            <p:cNvSpPr/>
            <p:nvPr/>
          </p:nvSpPr>
          <p:spPr>
            <a:xfrm>
              <a:off x="-9655" y="1395705"/>
              <a:ext cx="9377121" cy="3961596"/>
            </a:xfrm>
            <a:custGeom>
              <a:avLst/>
              <a:gdLst>
                <a:gd name="connsiteX0" fmla="*/ 0 w 9377121"/>
                <a:gd name="connsiteY0" fmla="*/ 0 h 3961596"/>
                <a:gd name="connsiteX1" fmla="*/ 0 w 9377121"/>
                <a:gd name="connsiteY1" fmla="*/ 3961597 h 3961596"/>
                <a:gd name="connsiteX2" fmla="*/ 7935270 w 9377121"/>
                <a:gd name="connsiteY2" fmla="*/ 3961597 h 3961596"/>
                <a:gd name="connsiteX3" fmla="*/ 9377121 w 9377121"/>
                <a:gd name="connsiteY3" fmla="*/ 0 h 3961596"/>
                <a:gd name="connsiteX4" fmla="*/ 0 w 9377121"/>
                <a:gd name="connsiteY4" fmla="*/ 0 h 3961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77121" h="3961596">
                  <a:moveTo>
                    <a:pt x="0" y="0"/>
                  </a:moveTo>
                  <a:lnTo>
                    <a:pt x="0" y="3961597"/>
                  </a:lnTo>
                  <a:lnTo>
                    <a:pt x="7935270" y="3961597"/>
                  </a:lnTo>
                  <a:lnTo>
                    <a:pt x="937712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88E27F58-32B3-4BC1-87AB-4C26C4CB9C95}"/>
                </a:ext>
              </a:extLst>
            </p:cNvPr>
            <p:cNvSpPr/>
            <p:nvPr/>
          </p:nvSpPr>
          <p:spPr>
            <a:xfrm>
              <a:off x="7703907" y="4054016"/>
              <a:ext cx="4491580" cy="2126038"/>
            </a:xfrm>
            <a:custGeom>
              <a:avLst/>
              <a:gdLst>
                <a:gd name="connsiteX0" fmla="*/ 4491581 w 4491580"/>
                <a:gd name="connsiteY0" fmla="*/ 0 h 2126038"/>
                <a:gd name="connsiteX1" fmla="*/ 773810 w 4491580"/>
                <a:gd name="connsiteY1" fmla="*/ 0 h 2126038"/>
                <a:gd name="connsiteX2" fmla="*/ 0 w 4491580"/>
                <a:gd name="connsiteY2" fmla="*/ 2126039 h 2126038"/>
                <a:gd name="connsiteX3" fmla="*/ 4490437 w 4491580"/>
                <a:gd name="connsiteY3" fmla="*/ 2126039 h 2126038"/>
                <a:gd name="connsiteX4" fmla="*/ 4491581 w 4491580"/>
                <a:gd name="connsiteY4" fmla="*/ 2123115 h 2126038"/>
                <a:gd name="connsiteX5" fmla="*/ 4491581 w 4491580"/>
                <a:gd name="connsiteY5" fmla="*/ 0 h 212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91580" h="2126038">
                  <a:moveTo>
                    <a:pt x="4491581" y="0"/>
                  </a:moveTo>
                  <a:lnTo>
                    <a:pt x="773810" y="0"/>
                  </a:lnTo>
                  <a:lnTo>
                    <a:pt x="0" y="2126039"/>
                  </a:lnTo>
                  <a:lnTo>
                    <a:pt x="4490437" y="2126039"/>
                  </a:lnTo>
                  <a:lnTo>
                    <a:pt x="4491581" y="2123115"/>
                  </a:lnTo>
                  <a:lnTo>
                    <a:pt x="4491581" y="0"/>
                  </a:lnTo>
                  <a:close/>
                </a:path>
              </a:pathLst>
            </a:custGeom>
            <a:solidFill>
              <a:schemeClr val="accent2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30700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80FFC-C54D-442F-AB61-6887B4C7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620792"/>
            <a:ext cx="9433048" cy="864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05920-C6D7-4D61-AB99-D69AA5A4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060848"/>
            <a:ext cx="7920880" cy="3744000"/>
          </a:xfrm>
        </p:spPr>
        <p:txBody>
          <a:bodyPr tIns="5400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+mj-lt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413C9-41C0-4118-88C9-422A5DE2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5F83-D1A7-474A-9018-D90436E0FA92}" type="datetime4">
              <a:rPr lang="de-DE" smtClean="0"/>
              <a:t>12. Juni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B284C-D04C-476B-8F04-2A7AF1C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60C3-89CB-46E0-AF81-A3E502C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grpSp>
        <p:nvGrpSpPr>
          <p:cNvPr id="7" name="Grafik 10">
            <a:extLst>
              <a:ext uri="{FF2B5EF4-FFF2-40B4-BE49-F238E27FC236}">
                <a16:creationId xmlns:a16="http://schemas.microsoft.com/office/drawing/2014/main" id="{9AF945A4-F1CC-41C6-A8D4-493FBAE3DBEE}"/>
              </a:ext>
            </a:extLst>
          </p:cNvPr>
          <p:cNvGrpSpPr/>
          <p:nvPr/>
        </p:nvGrpSpPr>
        <p:grpSpPr>
          <a:xfrm>
            <a:off x="-10800" y="0"/>
            <a:ext cx="12204000" cy="6864750"/>
            <a:chOff x="-10800" y="0"/>
            <a:chExt cx="12204000" cy="6864750"/>
          </a:xfrm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DC4DB6EB-9D08-4E6D-B5CC-9F4DF03A8B14}"/>
                </a:ext>
              </a:extLst>
            </p:cNvPr>
            <p:cNvSpPr/>
            <p:nvPr/>
          </p:nvSpPr>
          <p:spPr>
            <a:xfrm>
              <a:off x="-9655" y="1801742"/>
              <a:ext cx="10164787" cy="4378312"/>
            </a:xfrm>
            <a:custGeom>
              <a:avLst/>
              <a:gdLst>
                <a:gd name="connsiteX0" fmla="*/ 127 w 10164787"/>
                <a:gd name="connsiteY0" fmla="*/ 0 h 4378312"/>
                <a:gd name="connsiteX1" fmla="*/ 0 w 10164787"/>
                <a:gd name="connsiteY1" fmla="*/ 636 h 4378312"/>
                <a:gd name="connsiteX2" fmla="*/ 0 w 10164787"/>
                <a:gd name="connsiteY2" fmla="*/ 4378313 h 4378312"/>
                <a:gd name="connsiteX3" fmla="*/ 8571276 w 10164787"/>
                <a:gd name="connsiteY3" fmla="*/ 4378313 h 4378312"/>
                <a:gd name="connsiteX4" fmla="*/ 10164788 w 10164787"/>
                <a:gd name="connsiteY4" fmla="*/ 0 h 4378312"/>
                <a:gd name="connsiteX5" fmla="*/ 127 w 10164787"/>
                <a:gd name="connsiteY5" fmla="*/ 0 h 437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64787" h="4378312">
                  <a:moveTo>
                    <a:pt x="127" y="0"/>
                  </a:moveTo>
                  <a:lnTo>
                    <a:pt x="0" y="636"/>
                  </a:lnTo>
                  <a:lnTo>
                    <a:pt x="0" y="4378313"/>
                  </a:lnTo>
                  <a:lnTo>
                    <a:pt x="8571276" y="4378313"/>
                  </a:lnTo>
                  <a:lnTo>
                    <a:pt x="10164788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3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F2E51056-6BED-4D16-946A-76935F583158}"/>
                </a:ext>
              </a:extLst>
            </p:cNvPr>
            <p:cNvSpPr/>
            <p:nvPr/>
          </p:nvSpPr>
          <p:spPr>
            <a:xfrm>
              <a:off x="8824260" y="1293878"/>
              <a:ext cx="3371227" cy="4377168"/>
            </a:xfrm>
            <a:custGeom>
              <a:avLst/>
              <a:gdLst>
                <a:gd name="connsiteX0" fmla="*/ 3371228 w 3371227"/>
                <a:gd name="connsiteY0" fmla="*/ 0 h 4377168"/>
                <a:gd name="connsiteX1" fmla="*/ 1593131 w 3371227"/>
                <a:gd name="connsiteY1" fmla="*/ 0 h 4377168"/>
                <a:gd name="connsiteX2" fmla="*/ 0 w 3371227"/>
                <a:gd name="connsiteY2" fmla="*/ 4377168 h 4377168"/>
                <a:gd name="connsiteX3" fmla="*/ 3370338 w 3371227"/>
                <a:gd name="connsiteY3" fmla="*/ 4377168 h 4377168"/>
                <a:gd name="connsiteX4" fmla="*/ 3371228 w 3371227"/>
                <a:gd name="connsiteY4" fmla="*/ 4374753 h 4377168"/>
                <a:gd name="connsiteX5" fmla="*/ 3371228 w 3371227"/>
                <a:gd name="connsiteY5" fmla="*/ 0 h 437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71227" h="4377168">
                  <a:moveTo>
                    <a:pt x="3371228" y="0"/>
                  </a:moveTo>
                  <a:lnTo>
                    <a:pt x="1593131" y="0"/>
                  </a:lnTo>
                  <a:lnTo>
                    <a:pt x="0" y="4377168"/>
                  </a:lnTo>
                  <a:lnTo>
                    <a:pt x="3370338" y="4377168"/>
                  </a:lnTo>
                  <a:lnTo>
                    <a:pt x="3371228" y="4374753"/>
                  </a:lnTo>
                  <a:lnTo>
                    <a:pt x="3371228" y="0"/>
                  </a:lnTo>
                  <a:close/>
                </a:path>
              </a:pathLst>
            </a:custGeom>
            <a:solidFill>
              <a:schemeClr val="accent2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98735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BEF123A1-25A8-4A9E-BFFA-071657D3FBD9}"/>
              </a:ext>
            </a:extLst>
          </p:cNvPr>
          <p:cNvSpPr/>
          <p:nvPr/>
        </p:nvSpPr>
        <p:spPr>
          <a:xfrm>
            <a:off x="1143" y="1799970"/>
            <a:ext cx="6204077" cy="5058029"/>
          </a:xfrm>
          <a:custGeom>
            <a:avLst/>
            <a:gdLst>
              <a:gd name="connsiteX0" fmla="*/ 0 w 6204077"/>
              <a:gd name="connsiteY0" fmla="*/ 0 h 5058029"/>
              <a:gd name="connsiteX1" fmla="*/ 0 w 6204077"/>
              <a:gd name="connsiteY1" fmla="*/ 5058029 h 5058029"/>
              <a:gd name="connsiteX2" fmla="*/ 4363212 w 6204077"/>
              <a:gd name="connsiteY2" fmla="*/ 5058029 h 5058029"/>
              <a:gd name="connsiteX3" fmla="*/ 6204077 w 6204077"/>
              <a:gd name="connsiteY3" fmla="*/ 0 h 5058029"/>
              <a:gd name="connsiteX4" fmla="*/ 0 w 6204077"/>
              <a:gd name="connsiteY4" fmla="*/ 0 h 505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077" h="5058029">
                <a:moveTo>
                  <a:pt x="0" y="0"/>
                </a:moveTo>
                <a:lnTo>
                  <a:pt x="0" y="5058029"/>
                </a:lnTo>
                <a:lnTo>
                  <a:pt x="4363212" y="5058029"/>
                </a:lnTo>
                <a:lnTo>
                  <a:pt x="620407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331B77-9E39-4467-A5A1-26D356813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72" y="1988840"/>
            <a:ext cx="4814048" cy="1368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D5C95-7D4D-48AE-8043-4BB0A41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3645024"/>
            <a:ext cx="4176464" cy="1655762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D5E2-E3B3-4F91-9941-29738D96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5661248"/>
            <a:ext cx="1944000" cy="216000"/>
          </a:xfrm>
        </p:spPr>
        <p:txBody>
          <a:bodyPr t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8F363FEE-5342-4B75-8ABE-3185CAB7EF8B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3B92C5C-CBF0-4159-9D58-74DBE0EA8E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5373216"/>
            <a:ext cx="2735262" cy="288000"/>
          </a:xfrm>
        </p:spPr>
        <p:txBody>
          <a:bodyPr lIns="0" tIns="36000" rIns="0" bIns="36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6C8FDC-83E3-4CFB-9FBB-CC817385F225}"/>
              </a:ext>
            </a:extLst>
          </p:cNvPr>
          <p:cNvSpPr txBox="1"/>
          <p:nvPr userDrawn="1"/>
        </p:nvSpPr>
        <p:spPr>
          <a:xfrm>
            <a:off x="551600" y="6093296"/>
            <a:ext cx="1944000" cy="269971"/>
          </a:xfrm>
          <a:prstGeom prst="rect">
            <a:avLst/>
          </a:prstGeom>
          <a:noFill/>
        </p:spPr>
        <p:txBody>
          <a:bodyPr wrap="square" lIns="0" tIns="50400" rIns="0" bIns="0" rtlCol="0">
            <a:spAutoFit/>
          </a:bodyPr>
          <a:lstStyle/>
          <a:p>
            <a:r>
              <a:rPr lang="de-DE" sz="1400" b="0" dirty="0">
                <a:solidFill>
                  <a:schemeClr val="bg1"/>
                </a:solidFill>
              </a:rPr>
              <a:t>uni-siegen.de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67C71A-52EF-4930-886F-FF78AB0A4D61}"/>
              </a:ext>
            </a:extLst>
          </p:cNvPr>
          <p:cNvSpPr txBox="1"/>
          <p:nvPr userDrawn="1"/>
        </p:nvSpPr>
        <p:spPr>
          <a:xfrm>
            <a:off x="8904528" y="6093328"/>
            <a:ext cx="2808096" cy="288000"/>
          </a:xfrm>
          <a:prstGeom prst="rect">
            <a:avLst/>
          </a:prstGeom>
          <a:noFill/>
        </p:spPr>
        <p:txBody>
          <a:bodyPr wrap="square" lIns="0" tIns="7200" rIns="5400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tx1"/>
                </a:solidFill>
              </a:rPr>
              <a:t>www.uni-siegen.de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1BC8DFC-328E-4592-A493-9FE55FA829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410981"/>
            <a:ext cx="2070000" cy="826248"/>
          </a:xfrm>
          <a:prstGeom prst="rect">
            <a:avLst/>
          </a:prstGeom>
        </p:spPr>
      </p:pic>
      <p:sp>
        <p:nvSpPr>
          <p:cNvPr id="20" name="Bildplatzhalter 5">
            <a:extLst>
              <a:ext uri="{FF2B5EF4-FFF2-40B4-BE49-F238E27FC236}">
                <a16:creationId xmlns:a16="http://schemas.microsoft.com/office/drawing/2014/main" id="{F9BD75A0-50EF-4746-9BE8-67AB32E9E1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0810" y="-1"/>
            <a:ext cx="7751190" cy="6858000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991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1 h 10000"/>
              <a:gd name="connsiteX1" fmla="*/ 3481 w 10000"/>
              <a:gd name="connsiteY1" fmla="*/ 1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7 h 10006"/>
              <a:gd name="connsiteX1" fmla="*/ 2388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  <a:gd name="connsiteX0" fmla="*/ 0 w 10000"/>
              <a:gd name="connsiteY0" fmla="*/ 9997 h 10006"/>
              <a:gd name="connsiteX1" fmla="*/ 3222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6">
                <a:moveTo>
                  <a:pt x="0" y="9997"/>
                </a:moveTo>
                <a:lnTo>
                  <a:pt x="3222" y="0"/>
                </a:lnTo>
                <a:lnTo>
                  <a:pt x="10000" y="6"/>
                </a:lnTo>
                <a:lnTo>
                  <a:pt x="10000" y="10006"/>
                </a:lnTo>
                <a:lnTo>
                  <a:pt x="0" y="10006"/>
                </a:lnTo>
                <a:lnTo>
                  <a:pt x="0" y="9997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47FD8D4E-1D46-4AE8-8F06-1952DCE10AFE}"/>
              </a:ext>
            </a:extLst>
          </p:cNvPr>
          <p:cNvSpPr/>
          <p:nvPr userDrawn="1"/>
        </p:nvSpPr>
        <p:spPr>
          <a:xfrm>
            <a:off x="2545556" y="410982"/>
            <a:ext cx="339180" cy="826248"/>
          </a:xfrm>
          <a:prstGeom prst="parallelogram">
            <a:avLst>
              <a:gd name="adj" fmla="val 88798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71555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bschlu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80FFC-C54D-442F-AB61-6887B4C7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620792"/>
            <a:ext cx="9433048" cy="864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05920-C6D7-4D61-AB99-D69AA5A4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853352"/>
            <a:ext cx="3744416" cy="3023920"/>
          </a:xfrm>
        </p:spPr>
        <p:txBody>
          <a:bodyPr tIns="7200"/>
          <a:lstStyle>
            <a:lvl1pPr marL="0" indent="0">
              <a:spcBef>
                <a:spcPts val="1200"/>
              </a:spcBef>
              <a:spcAft>
                <a:spcPts val="0"/>
              </a:spcAft>
              <a:buFont typeface="+mj-lt"/>
              <a:buNone/>
              <a:defRPr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413C9-41C0-4118-88C9-422A5DE2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5F83-D1A7-474A-9018-D90436E0FA92}" type="datetime4">
              <a:rPr lang="de-DE" smtClean="0"/>
              <a:t>12. Juni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B284C-D04C-476B-8F04-2A7AF1C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60C3-89CB-46E0-AF81-A3E502C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Bildplatzhalter 5">
            <a:extLst>
              <a:ext uri="{FF2B5EF4-FFF2-40B4-BE49-F238E27FC236}">
                <a16:creationId xmlns:a16="http://schemas.microsoft.com/office/drawing/2014/main" id="{8FE7F748-7950-4987-9EF6-727D3F7657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3832" y="0"/>
            <a:ext cx="7608168" cy="5651821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991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1 h 10000"/>
              <a:gd name="connsiteX1" fmla="*/ 3481 w 10000"/>
              <a:gd name="connsiteY1" fmla="*/ 1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7 h 10006"/>
              <a:gd name="connsiteX1" fmla="*/ 2388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  <a:gd name="connsiteX0" fmla="*/ 0 w 10000"/>
              <a:gd name="connsiteY0" fmla="*/ 9997 h 10006"/>
              <a:gd name="connsiteX1" fmla="*/ 3222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  <a:gd name="connsiteX0" fmla="*/ 0 w 10000"/>
              <a:gd name="connsiteY0" fmla="*/ 9997 h 10006"/>
              <a:gd name="connsiteX1" fmla="*/ 2812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97 h 10006"/>
              <a:gd name="connsiteX0" fmla="*/ 0 w 10000"/>
              <a:gd name="connsiteY0" fmla="*/ 9984 h 10006"/>
              <a:gd name="connsiteX1" fmla="*/ 2812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84 h 10006"/>
              <a:gd name="connsiteX0" fmla="*/ 0 w 10000"/>
              <a:gd name="connsiteY0" fmla="*/ 9984 h 10006"/>
              <a:gd name="connsiteX1" fmla="*/ 2690 w 10000"/>
              <a:gd name="connsiteY1" fmla="*/ 0 h 10006"/>
              <a:gd name="connsiteX2" fmla="*/ 10000 w 10000"/>
              <a:gd name="connsiteY2" fmla="*/ 6 h 10006"/>
              <a:gd name="connsiteX3" fmla="*/ 10000 w 10000"/>
              <a:gd name="connsiteY3" fmla="*/ 10006 h 10006"/>
              <a:gd name="connsiteX4" fmla="*/ 0 w 10000"/>
              <a:gd name="connsiteY4" fmla="*/ 10006 h 10006"/>
              <a:gd name="connsiteX5" fmla="*/ 0 w 10000"/>
              <a:gd name="connsiteY5" fmla="*/ 9984 h 1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6">
                <a:moveTo>
                  <a:pt x="0" y="9984"/>
                </a:moveTo>
                <a:lnTo>
                  <a:pt x="2690" y="0"/>
                </a:lnTo>
                <a:lnTo>
                  <a:pt x="10000" y="6"/>
                </a:lnTo>
                <a:lnTo>
                  <a:pt x="10000" y="10006"/>
                </a:lnTo>
                <a:lnTo>
                  <a:pt x="0" y="10006"/>
                </a:lnTo>
                <a:lnTo>
                  <a:pt x="0" y="9984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329726A9-AE85-476A-AB5A-77255B9A733A}"/>
              </a:ext>
            </a:extLst>
          </p:cNvPr>
          <p:cNvSpPr/>
          <p:nvPr/>
        </p:nvSpPr>
        <p:spPr>
          <a:xfrm>
            <a:off x="1143" y="2528951"/>
            <a:ext cx="5632196" cy="3645027"/>
          </a:xfrm>
          <a:custGeom>
            <a:avLst/>
            <a:gdLst>
              <a:gd name="connsiteX0" fmla="*/ 0 w 5632196"/>
              <a:gd name="connsiteY0" fmla="*/ 0 h 3645027"/>
              <a:gd name="connsiteX1" fmla="*/ 0 w 5632196"/>
              <a:gd name="connsiteY1" fmla="*/ 3645027 h 3645027"/>
              <a:gd name="connsiteX2" fmla="*/ 4305554 w 5632196"/>
              <a:gd name="connsiteY2" fmla="*/ 3645027 h 3645027"/>
              <a:gd name="connsiteX3" fmla="*/ 5632196 w 5632196"/>
              <a:gd name="connsiteY3" fmla="*/ 0 h 3645027"/>
              <a:gd name="connsiteX4" fmla="*/ 0 w 5632196"/>
              <a:gd name="connsiteY4" fmla="*/ 0 h 364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32196" h="3645027">
                <a:moveTo>
                  <a:pt x="0" y="0"/>
                </a:moveTo>
                <a:lnTo>
                  <a:pt x="0" y="3645027"/>
                </a:lnTo>
                <a:lnTo>
                  <a:pt x="4305554" y="3645027"/>
                </a:lnTo>
                <a:lnTo>
                  <a:pt x="563219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7438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C7EA7-5CC8-4E10-B557-D6243924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B015681-8B15-444E-8FBD-5D48B144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7B40-3C74-480B-90C9-9BBE76BDA837}" type="datetime4">
              <a:rPr lang="de-DE" smtClean="0"/>
              <a:t>12. Juni 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74EA10-3C2E-45A0-9051-AEEA7F65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0D9340-224D-48C1-91F4-2FAD2D10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2F169917-966A-40BB-8B02-BEC2BE20AB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69348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C3A63FC-01BB-44FF-81CB-C1C6E59D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9076-0E2C-4C6D-AF26-FF2A3EBF853E}" type="datetime4">
              <a:rPr lang="de-DE" smtClean="0"/>
              <a:t>12. Juni 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A5442C-D8D3-4CE0-870C-23E76162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25AB6A-169A-480A-BA25-ADA2A812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572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F3235FC4-042F-4F1E-9123-84F5CE3FD4D8}"/>
              </a:ext>
            </a:extLst>
          </p:cNvPr>
          <p:cNvSpPr/>
          <p:nvPr userDrawn="1"/>
        </p:nvSpPr>
        <p:spPr>
          <a:xfrm>
            <a:off x="1143" y="1799970"/>
            <a:ext cx="7772146" cy="5058029"/>
          </a:xfrm>
          <a:custGeom>
            <a:avLst/>
            <a:gdLst>
              <a:gd name="connsiteX0" fmla="*/ 0 w 7772146"/>
              <a:gd name="connsiteY0" fmla="*/ 0 h 5058029"/>
              <a:gd name="connsiteX1" fmla="*/ 0 w 7772146"/>
              <a:gd name="connsiteY1" fmla="*/ 5058029 h 5058029"/>
              <a:gd name="connsiteX2" fmla="*/ 5931281 w 7772146"/>
              <a:gd name="connsiteY2" fmla="*/ 5058029 h 5058029"/>
              <a:gd name="connsiteX3" fmla="*/ 7772146 w 7772146"/>
              <a:gd name="connsiteY3" fmla="*/ 0 h 5058029"/>
              <a:gd name="connsiteX4" fmla="*/ 0 w 7772146"/>
              <a:gd name="connsiteY4" fmla="*/ 0 h 5058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72146" h="5058029">
                <a:moveTo>
                  <a:pt x="0" y="0"/>
                </a:moveTo>
                <a:lnTo>
                  <a:pt x="0" y="5058029"/>
                </a:lnTo>
                <a:lnTo>
                  <a:pt x="5931281" y="5058029"/>
                </a:lnTo>
                <a:lnTo>
                  <a:pt x="777214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331B77-9E39-4467-A5A1-26D356813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72" y="1988840"/>
            <a:ext cx="5832000" cy="1368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D5C95-7D4D-48AE-8043-4BB0A41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3645024"/>
            <a:ext cx="5544000" cy="1655762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D5E2-E3B3-4F91-9941-29738D96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5661248"/>
            <a:ext cx="1944000" cy="216000"/>
          </a:xfrm>
        </p:spPr>
        <p:txBody>
          <a:bodyPr t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5CB6B16F-E7F7-4A2F-962E-173C46334787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10" name="Bildplatzhalter 5">
            <a:extLst>
              <a:ext uri="{FF2B5EF4-FFF2-40B4-BE49-F238E27FC236}">
                <a16:creationId xmlns:a16="http://schemas.microsoft.com/office/drawing/2014/main" id="{9AEF6772-FBE0-43F3-83D5-B7854CAEF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65988" y="0"/>
            <a:ext cx="5634802" cy="5336055"/>
          </a:xfrm>
          <a:custGeom>
            <a:avLst/>
            <a:gdLst>
              <a:gd name="connsiteX0" fmla="*/ 0 w 10000"/>
              <a:gd name="connsiteY0" fmla="*/ 2000 h 10000"/>
              <a:gd name="connsiteX1" fmla="*/ 2000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2000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2000 h 10000"/>
              <a:gd name="connsiteX0" fmla="*/ 0 w 10000"/>
              <a:gd name="connsiteY0" fmla="*/ 9991 h 10000"/>
              <a:gd name="connsiteX1" fmla="*/ 3499 w 10000"/>
              <a:gd name="connsiteY1" fmla="*/ 0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  <a:gd name="connsiteX0" fmla="*/ 0 w 10000"/>
              <a:gd name="connsiteY0" fmla="*/ 9991 h 10000"/>
              <a:gd name="connsiteX1" fmla="*/ 3481 w 10000"/>
              <a:gd name="connsiteY1" fmla="*/ 19 h 10000"/>
              <a:gd name="connsiteX2" fmla="*/ 10000 w 10000"/>
              <a:gd name="connsiteY2" fmla="*/ 0 h 10000"/>
              <a:gd name="connsiteX3" fmla="*/ 10000 w 10000"/>
              <a:gd name="connsiteY3" fmla="*/ 10000 h 10000"/>
              <a:gd name="connsiteX4" fmla="*/ 0 w 10000"/>
              <a:gd name="connsiteY4" fmla="*/ 10000 h 10000"/>
              <a:gd name="connsiteX5" fmla="*/ 0 w 10000"/>
              <a:gd name="connsiteY5" fmla="*/ 999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10000">
                <a:moveTo>
                  <a:pt x="0" y="9991"/>
                </a:moveTo>
                <a:lnTo>
                  <a:pt x="3481" y="19"/>
                </a:ln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991"/>
                </a:lnTo>
                <a:close/>
              </a:path>
            </a:pathLst>
          </a:custGeo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3B92C5C-CBF0-4159-9D58-74DBE0EA8E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5373216"/>
            <a:ext cx="2735262" cy="288000"/>
          </a:xfrm>
        </p:spPr>
        <p:txBody>
          <a:bodyPr lIns="0" tIns="36000" rIns="0" bIns="36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6C8FDC-83E3-4CFB-9FBB-CC817385F225}"/>
              </a:ext>
            </a:extLst>
          </p:cNvPr>
          <p:cNvSpPr txBox="1"/>
          <p:nvPr userDrawn="1"/>
        </p:nvSpPr>
        <p:spPr>
          <a:xfrm>
            <a:off x="551600" y="6093296"/>
            <a:ext cx="1944000" cy="269971"/>
          </a:xfrm>
          <a:prstGeom prst="rect">
            <a:avLst/>
          </a:prstGeom>
          <a:noFill/>
        </p:spPr>
        <p:txBody>
          <a:bodyPr wrap="square" lIns="0" tIns="50400" rIns="0" bIns="0" rtlCol="0">
            <a:spAutoFit/>
          </a:bodyPr>
          <a:lstStyle/>
          <a:p>
            <a:r>
              <a:rPr lang="de-DE" sz="1400" b="0" dirty="0">
                <a:solidFill>
                  <a:schemeClr val="bg1"/>
                </a:solidFill>
              </a:rPr>
              <a:t>uni-siegen.de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67C71A-52EF-4930-886F-FF78AB0A4D61}"/>
              </a:ext>
            </a:extLst>
          </p:cNvPr>
          <p:cNvSpPr txBox="1"/>
          <p:nvPr userDrawn="1"/>
        </p:nvSpPr>
        <p:spPr>
          <a:xfrm>
            <a:off x="8904528" y="6093328"/>
            <a:ext cx="2808096" cy="288000"/>
          </a:xfrm>
          <a:prstGeom prst="rect">
            <a:avLst/>
          </a:prstGeom>
          <a:noFill/>
        </p:spPr>
        <p:txBody>
          <a:bodyPr wrap="square" lIns="0" tIns="7200" rIns="5400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accent6"/>
                </a:solidFill>
              </a:rPr>
              <a:t>www.uni-siegen.de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F16CAD2-C6A9-4BDA-8A63-78EB651090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410981"/>
            <a:ext cx="2070000" cy="826248"/>
          </a:xfrm>
          <a:prstGeom prst="rect">
            <a:avLst/>
          </a:prstGeom>
        </p:spPr>
      </p:pic>
      <p:sp>
        <p:nvSpPr>
          <p:cNvPr id="5" name="Parallelogramm 4">
            <a:extLst>
              <a:ext uri="{FF2B5EF4-FFF2-40B4-BE49-F238E27FC236}">
                <a16:creationId xmlns:a16="http://schemas.microsoft.com/office/drawing/2014/main" id="{8443D55D-6E4B-4E61-8FFA-D4707884F1A4}"/>
              </a:ext>
            </a:extLst>
          </p:cNvPr>
          <p:cNvSpPr/>
          <p:nvPr userDrawn="1"/>
        </p:nvSpPr>
        <p:spPr>
          <a:xfrm>
            <a:off x="2545556" y="410982"/>
            <a:ext cx="339180" cy="826248"/>
          </a:xfrm>
          <a:prstGeom prst="parallelogram">
            <a:avLst>
              <a:gd name="adj" fmla="val 88798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07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ldplatzhalter 29">
            <a:extLst>
              <a:ext uri="{FF2B5EF4-FFF2-40B4-BE49-F238E27FC236}">
                <a16:creationId xmlns:a16="http://schemas.microsoft.com/office/drawing/2014/main" id="{366C48F0-18AD-4901-ACFD-4959DB204F2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525624"/>
            <a:ext cx="12200790" cy="3332375"/>
          </a:xfrm>
          <a:custGeom>
            <a:avLst/>
            <a:gdLst>
              <a:gd name="connsiteX0" fmla="*/ 2089 w 12200790"/>
              <a:gd name="connsiteY0" fmla="*/ 3956 h 3332375"/>
              <a:gd name="connsiteX1" fmla="*/ 2089 w 12200790"/>
              <a:gd name="connsiteY1" fmla="*/ 4210 h 3332375"/>
              <a:gd name="connsiteX2" fmla="*/ 2089 w 12200790"/>
              <a:gd name="connsiteY2" fmla="*/ 1263923 h 3332375"/>
              <a:gd name="connsiteX3" fmla="*/ 4506272 w 12200790"/>
              <a:gd name="connsiteY3" fmla="*/ 1263923 h 3332375"/>
              <a:gd name="connsiteX4" fmla="*/ 4964868 w 12200790"/>
              <a:gd name="connsiteY4" fmla="*/ 3956 h 3332375"/>
              <a:gd name="connsiteX5" fmla="*/ 0 w 12200790"/>
              <a:gd name="connsiteY5" fmla="*/ 0 h 3332375"/>
              <a:gd name="connsiteX6" fmla="*/ 12200790 w 12200790"/>
              <a:gd name="connsiteY6" fmla="*/ 0 h 3332375"/>
              <a:gd name="connsiteX7" fmla="*/ 12200790 w 12200790"/>
              <a:gd name="connsiteY7" fmla="*/ 3332375 h 3332375"/>
              <a:gd name="connsiteX8" fmla="*/ 0 w 12200790"/>
              <a:gd name="connsiteY8" fmla="*/ 3332375 h 33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0790" h="3332375">
                <a:moveTo>
                  <a:pt x="2089" y="3956"/>
                </a:moveTo>
                <a:lnTo>
                  <a:pt x="2089" y="4210"/>
                </a:lnTo>
                <a:lnTo>
                  <a:pt x="2089" y="1263923"/>
                </a:lnTo>
                <a:lnTo>
                  <a:pt x="4506272" y="1263923"/>
                </a:lnTo>
                <a:lnTo>
                  <a:pt x="4964868" y="3956"/>
                </a:lnTo>
                <a:close/>
                <a:moveTo>
                  <a:pt x="0" y="0"/>
                </a:moveTo>
                <a:lnTo>
                  <a:pt x="12200790" y="0"/>
                </a:lnTo>
                <a:lnTo>
                  <a:pt x="12200790" y="3332375"/>
                </a:lnTo>
                <a:lnTo>
                  <a:pt x="0" y="333237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EE8D75E-CDB6-4653-B9AE-7D324982960B}"/>
              </a:ext>
            </a:extLst>
          </p:cNvPr>
          <p:cNvGrpSpPr/>
          <p:nvPr userDrawn="1"/>
        </p:nvGrpSpPr>
        <p:grpSpPr>
          <a:xfrm>
            <a:off x="1143" y="1799970"/>
            <a:ext cx="12193142" cy="2988056"/>
            <a:chOff x="1143" y="1799970"/>
            <a:chExt cx="12193142" cy="2988056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B7077F29-90D2-4856-AC0B-18C2BCF2A466}"/>
                </a:ext>
              </a:extLst>
            </p:cNvPr>
            <p:cNvSpPr/>
            <p:nvPr/>
          </p:nvSpPr>
          <p:spPr>
            <a:xfrm>
              <a:off x="1143" y="1799970"/>
              <a:ext cx="8394064" cy="1656080"/>
            </a:xfrm>
            <a:custGeom>
              <a:avLst/>
              <a:gdLst>
                <a:gd name="connsiteX0" fmla="*/ 7791323 w 8394064"/>
                <a:gd name="connsiteY0" fmla="*/ 0 h 1656080"/>
                <a:gd name="connsiteX1" fmla="*/ 0 w 8394064"/>
                <a:gd name="connsiteY1" fmla="*/ 0 h 1656080"/>
                <a:gd name="connsiteX2" fmla="*/ 0 w 8394064"/>
                <a:gd name="connsiteY2" fmla="*/ 1655064 h 1656080"/>
                <a:gd name="connsiteX3" fmla="*/ 254 w 8394064"/>
                <a:gd name="connsiteY3" fmla="*/ 1656080 h 1656080"/>
                <a:gd name="connsiteX4" fmla="*/ 8394065 w 8394064"/>
                <a:gd name="connsiteY4" fmla="*/ 1656080 h 1656080"/>
                <a:gd name="connsiteX5" fmla="*/ 7791323 w 8394064"/>
                <a:gd name="connsiteY5" fmla="*/ 0 h 1656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94064" h="1656080">
                  <a:moveTo>
                    <a:pt x="7791323" y="0"/>
                  </a:moveTo>
                  <a:lnTo>
                    <a:pt x="0" y="0"/>
                  </a:lnTo>
                  <a:lnTo>
                    <a:pt x="0" y="1655064"/>
                  </a:lnTo>
                  <a:lnTo>
                    <a:pt x="254" y="1656080"/>
                  </a:lnTo>
                  <a:lnTo>
                    <a:pt x="8394065" y="1656080"/>
                  </a:lnTo>
                  <a:lnTo>
                    <a:pt x="7791323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A4260301-D0DA-4666-BE90-9F1A296B1B81}"/>
                </a:ext>
              </a:extLst>
            </p:cNvPr>
            <p:cNvSpPr/>
            <p:nvPr userDrawn="1"/>
          </p:nvSpPr>
          <p:spPr>
            <a:xfrm>
              <a:off x="1143" y="3528059"/>
              <a:ext cx="4962778" cy="1259967"/>
            </a:xfrm>
            <a:custGeom>
              <a:avLst/>
              <a:gdLst>
                <a:gd name="connsiteX0" fmla="*/ 0 w 4962778"/>
                <a:gd name="connsiteY0" fmla="*/ 0 h 1259967"/>
                <a:gd name="connsiteX1" fmla="*/ 0 w 4962778"/>
                <a:gd name="connsiteY1" fmla="*/ 254 h 1259967"/>
                <a:gd name="connsiteX2" fmla="*/ 0 w 4962778"/>
                <a:gd name="connsiteY2" fmla="*/ 1259967 h 1259967"/>
                <a:gd name="connsiteX3" fmla="*/ 4504182 w 4962778"/>
                <a:gd name="connsiteY3" fmla="*/ 1259967 h 1259967"/>
                <a:gd name="connsiteX4" fmla="*/ 4962779 w 4962778"/>
                <a:gd name="connsiteY4" fmla="*/ 0 h 1259967"/>
                <a:gd name="connsiteX5" fmla="*/ 0 w 4962778"/>
                <a:gd name="connsiteY5" fmla="*/ 0 h 1259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2778" h="1259967">
                  <a:moveTo>
                    <a:pt x="0" y="0"/>
                  </a:moveTo>
                  <a:lnTo>
                    <a:pt x="0" y="254"/>
                  </a:lnTo>
                  <a:lnTo>
                    <a:pt x="0" y="1259967"/>
                  </a:lnTo>
                  <a:lnTo>
                    <a:pt x="4504182" y="1259967"/>
                  </a:lnTo>
                  <a:lnTo>
                    <a:pt x="49627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EB664266-A3D1-42B6-AF62-5163DEE7328E}"/>
                </a:ext>
              </a:extLst>
            </p:cNvPr>
            <p:cNvSpPr/>
            <p:nvPr/>
          </p:nvSpPr>
          <p:spPr>
            <a:xfrm>
              <a:off x="8196326" y="2700020"/>
              <a:ext cx="3997959" cy="756030"/>
            </a:xfrm>
            <a:custGeom>
              <a:avLst/>
              <a:gdLst>
                <a:gd name="connsiteX0" fmla="*/ 3997960 w 3997959"/>
                <a:gd name="connsiteY0" fmla="*/ 0 h 756030"/>
                <a:gd name="connsiteX1" fmla="*/ 0 w 3997959"/>
                <a:gd name="connsiteY1" fmla="*/ 0 h 756030"/>
                <a:gd name="connsiteX2" fmla="*/ 275209 w 3997959"/>
                <a:gd name="connsiteY2" fmla="*/ 756031 h 756030"/>
                <a:gd name="connsiteX3" fmla="*/ 3997960 w 3997959"/>
                <a:gd name="connsiteY3" fmla="*/ 756031 h 756030"/>
                <a:gd name="connsiteX4" fmla="*/ 3997960 w 3997959"/>
                <a:gd name="connsiteY4" fmla="*/ 0 h 756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97959" h="756030">
                  <a:moveTo>
                    <a:pt x="3997960" y="0"/>
                  </a:moveTo>
                  <a:lnTo>
                    <a:pt x="0" y="0"/>
                  </a:lnTo>
                  <a:lnTo>
                    <a:pt x="275209" y="756031"/>
                  </a:lnTo>
                  <a:lnTo>
                    <a:pt x="3997960" y="756031"/>
                  </a:lnTo>
                  <a:lnTo>
                    <a:pt x="3997960" y="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7331B77-9E39-4467-A5A1-26D356813330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61872" y="2061000"/>
            <a:ext cx="5832000" cy="11520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D5E2-E3B3-4F91-9941-29738D96AF93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551384" y="4149080"/>
            <a:ext cx="2592288" cy="288000"/>
          </a:xfrm>
        </p:spPr>
        <p:txBody>
          <a:bodyPr tIns="28800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fld id="{3A2A1C9B-6105-4AF0-A69A-819419A5CD9E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3B92C5C-CBF0-4159-9D58-74DBE0EA8EB8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51704" y="3860224"/>
            <a:ext cx="2880000" cy="288000"/>
          </a:xfrm>
        </p:spPr>
        <p:txBody>
          <a:bodyPr lIns="0" tIns="0" rIns="0" bIns="36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76C8FDC-83E3-4CFB-9FBB-CC817385F225}"/>
              </a:ext>
            </a:extLst>
          </p:cNvPr>
          <p:cNvSpPr txBox="1"/>
          <p:nvPr userDrawn="1"/>
        </p:nvSpPr>
        <p:spPr>
          <a:xfrm>
            <a:off x="551600" y="6093296"/>
            <a:ext cx="1944000" cy="269971"/>
          </a:xfrm>
          <a:prstGeom prst="rect">
            <a:avLst/>
          </a:prstGeom>
          <a:noFill/>
        </p:spPr>
        <p:txBody>
          <a:bodyPr wrap="square" lIns="0" tIns="50400" rIns="0" bIns="0" rtlCol="0">
            <a:spAutoFit/>
          </a:bodyPr>
          <a:lstStyle/>
          <a:p>
            <a:r>
              <a:rPr lang="de-DE" sz="1400" b="0" dirty="0">
                <a:solidFill>
                  <a:schemeClr val="bg1"/>
                </a:solidFill>
              </a:rPr>
              <a:t>uni-siegen.de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F16CAD2-C6A9-4BDA-8A63-78EB651090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410981"/>
            <a:ext cx="2070000" cy="826248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50EBE3-0EAF-4040-B318-81F139A68E0D}"/>
              </a:ext>
            </a:extLst>
          </p:cNvPr>
          <p:cNvSpPr txBox="1"/>
          <p:nvPr userDrawn="1"/>
        </p:nvSpPr>
        <p:spPr>
          <a:xfrm>
            <a:off x="8832304" y="2924976"/>
            <a:ext cx="1944000" cy="288000"/>
          </a:xfrm>
          <a:prstGeom prst="rect">
            <a:avLst/>
          </a:prstGeom>
          <a:noFill/>
        </p:spPr>
        <p:txBody>
          <a:bodyPr wrap="square" lIns="14400" tIns="10800" rIns="0" bIns="0" rtlCol="0">
            <a:spAutoFit/>
          </a:bodyPr>
          <a:lstStyle/>
          <a:p>
            <a:r>
              <a:rPr lang="de-DE" sz="1800" b="1" dirty="0">
                <a:solidFill>
                  <a:schemeClr val="bg1"/>
                </a:solidFill>
              </a:rPr>
              <a:t>uni-siegen.de</a:t>
            </a:r>
          </a:p>
        </p:txBody>
      </p:sp>
      <p:sp>
        <p:nvSpPr>
          <p:cNvPr id="3" name="Parallelogramm 2">
            <a:extLst>
              <a:ext uri="{FF2B5EF4-FFF2-40B4-BE49-F238E27FC236}">
                <a16:creationId xmlns:a16="http://schemas.microsoft.com/office/drawing/2014/main" id="{3F307598-9184-42AD-95C5-B30CE9F0F16D}"/>
              </a:ext>
            </a:extLst>
          </p:cNvPr>
          <p:cNvSpPr/>
          <p:nvPr userDrawn="1"/>
        </p:nvSpPr>
        <p:spPr>
          <a:xfrm>
            <a:off x="2545556" y="410982"/>
            <a:ext cx="339180" cy="826248"/>
          </a:xfrm>
          <a:prstGeom prst="parallelogram">
            <a:avLst>
              <a:gd name="adj" fmla="val 88798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9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31B77-9E39-4467-A5A1-26D356813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72" y="1988840"/>
            <a:ext cx="5832000" cy="136800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AD5C95-7D4D-48AE-8043-4BB0A41A3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384" y="3645024"/>
            <a:ext cx="5544000" cy="1655762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BD5E2-E3B3-4F91-9941-29738D96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384" y="6021312"/>
            <a:ext cx="1944000" cy="216000"/>
          </a:xfrm>
        </p:spPr>
        <p:txBody>
          <a:bodyPr tIns="0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fld id="{F7129713-2D11-4C7F-809F-786C1C71B94D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3B92C5C-CBF0-4159-9D58-74DBE0EA8E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1384" y="5733280"/>
            <a:ext cx="2735262" cy="288000"/>
          </a:xfrm>
        </p:spPr>
        <p:txBody>
          <a:bodyPr lIns="0" tIns="36000" rIns="0" bIns="36000"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867C71A-52EF-4930-886F-FF78AB0A4D61}"/>
              </a:ext>
            </a:extLst>
          </p:cNvPr>
          <p:cNvSpPr txBox="1"/>
          <p:nvPr userDrawn="1"/>
        </p:nvSpPr>
        <p:spPr>
          <a:xfrm>
            <a:off x="8904528" y="6093328"/>
            <a:ext cx="2808096" cy="288000"/>
          </a:xfrm>
          <a:prstGeom prst="rect">
            <a:avLst/>
          </a:prstGeom>
          <a:noFill/>
        </p:spPr>
        <p:txBody>
          <a:bodyPr wrap="square" lIns="0" tIns="7200" rIns="5400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accent6"/>
                </a:solidFill>
              </a:rPr>
              <a:t>www.uni-siegen.de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DF16CAD2-C6A9-4BDA-8A63-78EB651090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368" y="410981"/>
            <a:ext cx="2070000" cy="826248"/>
          </a:xfrm>
          <a:prstGeom prst="rect">
            <a:avLst/>
          </a:prstGeom>
        </p:spPr>
      </p:pic>
      <p:grpSp>
        <p:nvGrpSpPr>
          <p:cNvPr id="6" name="Grafik 4">
            <a:extLst>
              <a:ext uri="{FF2B5EF4-FFF2-40B4-BE49-F238E27FC236}">
                <a16:creationId xmlns:a16="http://schemas.microsoft.com/office/drawing/2014/main" id="{4FEE0BF1-8904-41E6-9EAB-433B75A66D4E}"/>
              </a:ext>
            </a:extLst>
          </p:cNvPr>
          <p:cNvGrpSpPr/>
          <p:nvPr/>
        </p:nvGrpSpPr>
        <p:grpSpPr>
          <a:xfrm>
            <a:off x="-18000" y="-1"/>
            <a:ext cx="12218400" cy="6872850"/>
            <a:chOff x="-18000" y="-1"/>
            <a:chExt cx="12218400" cy="6872850"/>
          </a:xfrm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28F63E72-D779-4F25-88C2-A7F2C2EDA671}"/>
                </a:ext>
              </a:extLst>
            </p:cNvPr>
            <p:cNvSpPr/>
            <p:nvPr/>
          </p:nvSpPr>
          <p:spPr>
            <a:xfrm>
              <a:off x="-16854" y="1803867"/>
              <a:ext cx="7783756" cy="5068981"/>
            </a:xfrm>
            <a:custGeom>
              <a:avLst/>
              <a:gdLst>
                <a:gd name="connsiteX0" fmla="*/ 0 w 7783756"/>
                <a:gd name="connsiteY0" fmla="*/ 0 h 5068981"/>
                <a:gd name="connsiteX1" fmla="*/ 0 w 7783756"/>
                <a:gd name="connsiteY1" fmla="*/ 5068982 h 5068981"/>
                <a:gd name="connsiteX2" fmla="*/ 5938779 w 7783756"/>
                <a:gd name="connsiteY2" fmla="*/ 5068982 h 5068981"/>
                <a:gd name="connsiteX3" fmla="*/ 7783757 w 7783756"/>
                <a:gd name="connsiteY3" fmla="*/ 0 h 5068981"/>
                <a:gd name="connsiteX4" fmla="*/ 0 w 7783756"/>
                <a:gd name="connsiteY4" fmla="*/ 0 h 506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3756" h="5068981">
                  <a:moveTo>
                    <a:pt x="0" y="0"/>
                  </a:moveTo>
                  <a:lnTo>
                    <a:pt x="0" y="5068982"/>
                  </a:lnTo>
                  <a:lnTo>
                    <a:pt x="5938779" y="5068982"/>
                  </a:lnTo>
                  <a:lnTo>
                    <a:pt x="778375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EAC6D96B-4568-4116-8976-2B3D8A6449DC}"/>
                </a:ext>
              </a:extLst>
            </p:cNvPr>
            <p:cNvSpPr/>
            <p:nvPr/>
          </p:nvSpPr>
          <p:spPr>
            <a:xfrm>
              <a:off x="6552063" y="-1"/>
              <a:ext cx="5650627" cy="5353950"/>
            </a:xfrm>
            <a:custGeom>
              <a:avLst/>
              <a:gdLst>
                <a:gd name="connsiteX0" fmla="*/ 5650628 w 5650627"/>
                <a:gd name="connsiteY0" fmla="*/ 0 h 5353950"/>
                <a:gd name="connsiteX1" fmla="*/ 1948707 w 5650627"/>
                <a:gd name="connsiteY1" fmla="*/ 0 h 5353950"/>
                <a:gd name="connsiteX2" fmla="*/ 0 w 5650627"/>
                <a:gd name="connsiteY2" fmla="*/ 5353950 h 5353950"/>
                <a:gd name="connsiteX3" fmla="*/ 5649610 w 5650627"/>
                <a:gd name="connsiteY3" fmla="*/ 5353950 h 5353950"/>
                <a:gd name="connsiteX4" fmla="*/ 5650628 w 5650627"/>
                <a:gd name="connsiteY4" fmla="*/ 5351150 h 5353950"/>
                <a:gd name="connsiteX5" fmla="*/ 5650628 w 5650627"/>
                <a:gd name="connsiteY5" fmla="*/ 0 h 535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0627" h="5353950">
                  <a:moveTo>
                    <a:pt x="5650628" y="0"/>
                  </a:moveTo>
                  <a:lnTo>
                    <a:pt x="1948707" y="0"/>
                  </a:lnTo>
                  <a:lnTo>
                    <a:pt x="0" y="5353950"/>
                  </a:lnTo>
                  <a:lnTo>
                    <a:pt x="5649610" y="5353950"/>
                  </a:lnTo>
                  <a:lnTo>
                    <a:pt x="5650628" y="5351150"/>
                  </a:lnTo>
                  <a:lnTo>
                    <a:pt x="5650628" y="0"/>
                  </a:lnTo>
                  <a:close/>
                </a:path>
              </a:pathLst>
            </a:custGeom>
            <a:solidFill>
              <a:schemeClr val="accent3"/>
            </a:solidFill>
            <a:ln w="127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5" name="Parallelogramm 4">
            <a:extLst>
              <a:ext uri="{FF2B5EF4-FFF2-40B4-BE49-F238E27FC236}">
                <a16:creationId xmlns:a16="http://schemas.microsoft.com/office/drawing/2014/main" id="{9455762C-E6FA-4CFA-8B54-E7DA92026373}"/>
              </a:ext>
            </a:extLst>
          </p:cNvPr>
          <p:cNvSpPr/>
          <p:nvPr userDrawn="1"/>
        </p:nvSpPr>
        <p:spPr>
          <a:xfrm>
            <a:off x="2545556" y="410982"/>
            <a:ext cx="339180" cy="826248"/>
          </a:xfrm>
          <a:prstGeom prst="parallelogram">
            <a:avLst>
              <a:gd name="adj" fmla="val 88798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48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80FFC-C54D-442F-AB61-6887B4C7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620792"/>
            <a:ext cx="1108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05920-C6D7-4D61-AB99-D69AA5A4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2060848"/>
            <a:ext cx="6552728" cy="3816424"/>
          </a:xfrm>
        </p:spPr>
        <p:txBody>
          <a:bodyPr tIns="0"/>
          <a:lstStyle>
            <a:lvl1pPr>
              <a:spcBef>
                <a:spcPts val="1400"/>
              </a:spcBef>
              <a:defRPr sz="2000" b="1">
                <a:solidFill>
                  <a:schemeClr val="tx2"/>
                </a:solidFill>
              </a:defRPr>
            </a:lvl1pPr>
            <a:lvl2pPr marL="18000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>
                <a:solidFill>
                  <a:schemeClr val="tx2"/>
                </a:solidFill>
              </a:defRPr>
            </a:lvl2pPr>
            <a:lvl3pPr marL="18000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3pPr>
            <a:lvl4pPr marL="18000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4pPr>
            <a:lvl5pPr marL="18000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>
                <a:solidFill>
                  <a:schemeClr val="tx2"/>
                </a:solidFill>
              </a:defRPr>
            </a:lvl5pPr>
            <a:lvl6pPr marL="180000" indent="0">
              <a:buFont typeface="+mj-lt"/>
              <a:buNone/>
              <a:defRPr>
                <a:solidFill>
                  <a:schemeClr val="tx2"/>
                </a:solidFill>
              </a:defRPr>
            </a:lvl6pPr>
            <a:lvl7pPr marL="180000" indent="0">
              <a:buFont typeface="+mj-lt"/>
              <a:buNone/>
              <a:defRPr>
                <a:solidFill>
                  <a:schemeClr val="tx2"/>
                </a:solidFill>
              </a:defRPr>
            </a:lvl7pPr>
            <a:lvl8pPr marL="180000" indent="0">
              <a:buFont typeface="+mj-lt"/>
              <a:buNone/>
              <a:defRPr>
                <a:solidFill>
                  <a:schemeClr val="tx2"/>
                </a:solidFill>
              </a:defRPr>
            </a:lvl8pPr>
            <a:lvl9pPr marL="180000" indent="0">
              <a:buFont typeface="+mj-lt"/>
              <a:buNone/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413C9-41C0-4118-88C9-422A5DE2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6594E-95B5-4002-B753-7EE035906560}" type="datetime4">
              <a:rPr lang="de-DE" smtClean="0"/>
              <a:t>12. Juni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B284C-D04C-476B-8F04-2A7AF1C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60C3-89CB-46E0-AF81-A3E502C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78A024A-4794-4471-B069-9F8C3E851D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152" y="980728"/>
            <a:ext cx="7992120" cy="432000"/>
          </a:xfrm>
        </p:spPr>
        <p:txBody>
          <a:bodyPr tIns="36000"/>
          <a:lstStyle>
            <a:lvl1pPr>
              <a:lnSpc>
                <a:spcPct val="90000"/>
              </a:lnSpc>
              <a:defRPr sz="2800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5pPr>
            <a:lvl6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6pPr>
            <a:lvl7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7pPr>
            <a:lvl8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8pPr>
            <a:lvl9pPr marL="0" indent="0">
              <a:lnSpc>
                <a:spcPct val="90000"/>
              </a:lnSpc>
              <a:buFont typeface="+mj-lt"/>
              <a:buNone/>
              <a:defRPr sz="28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grpSp>
        <p:nvGrpSpPr>
          <p:cNvPr id="7" name="Grafik 16">
            <a:extLst>
              <a:ext uri="{FF2B5EF4-FFF2-40B4-BE49-F238E27FC236}">
                <a16:creationId xmlns:a16="http://schemas.microsoft.com/office/drawing/2014/main" id="{1CC7D6F7-6576-46E9-8F5C-0D08112494D4}"/>
              </a:ext>
            </a:extLst>
          </p:cNvPr>
          <p:cNvGrpSpPr/>
          <p:nvPr/>
        </p:nvGrpSpPr>
        <p:grpSpPr>
          <a:xfrm>
            <a:off x="-10800" y="0"/>
            <a:ext cx="12204000" cy="6864750"/>
            <a:chOff x="-10800" y="0"/>
            <a:chExt cx="12204000" cy="6864750"/>
          </a:xfrm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45C35ECD-471C-44FB-8C31-D16F5FBB515A}"/>
                </a:ext>
              </a:extLst>
            </p:cNvPr>
            <p:cNvSpPr/>
            <p:nvPr/>
          </p:nvSpPr>
          <p:spPr>
            <a:xfrm>
              <a:off x="-9655" y="1801742"/>
              <a:ext cx="8900148" cy="4378312"/>
            </a:xfrm>
            <a:custGeom>
              <a:avLst/>
              <a:gdLst>
                <a:gd name="connsiteX0" fmla="*/ 0 w 8900148"/>
                <a:gd name="connsiteY0" fmla="*/ 0 h 4378312"/>
                <a:gd name="connsiteX1" fmla="*/ 0 w 8900148"/>
                <a:gd name="connsiteY1" fmla="*/ 4378313 h 4378312"/>
                <a:gd name="connsiteX2" fmla="*/ 7306510 w 8900148"/>
                <a:gd name="connsiteY2" fmla="*/ 4378313 h 4378312"/>
                <a:gd name="connsiteX3" fmla="*/ 8900149 w 8900148"/>
                <a:gd name="connsiteY3" fmla="*/ 0 h 4378312"/>
                <a:gd name="connsiteX4" fmla="*/ 0 w 8900148"/>
                <a:gd name="connsiteY4" fmla="*/ 0 h 437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00148" h="4378312">
                  <a:moveTo>
                    <a:pt x="0" y="0"/>
                  </a:moveTo>
                  <a:lnTo>
                    <a:pt x="0" y="4378313"/>
                  </a:lnTo>
                  <a:lnTo>
                    <a:pt x="7306510" y="4378313"/>
                  </a:lnTo>
                  <a:lnTo>
                    <a:pt x="89001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F3D9652C-3B6E-4EF3-88D5-C1F96FDC61FC}"/>
                </a:ext>
              </a:extLst>
            </p:cNvPr>
            <p:cNvSpPr/>
            <p:nvPr/>
          </p:nvSpPr>
          <p:spPr>
            <a:xfrm>
              <a:off x="7558476" y="1293878"/>
              <a:ext cx="4637011" cy="4378439"/>
            </a:xfrm>
            <a:custGeom>
              <a:avLst/>
              <a:gdLst>
                <a:gd name="connsiteX0" fmla="*/ 4637012 w 4637011"/>
                <a:gd name="connsiteY0" fmla="*/ 0 h 4378439"/>
                <a:gd name="connsiteX1" fmla="*/ 1593640 w 4637011"/>
                <a:gd name="connsiteY1" fmla="*/ 0 h 4378439"/>
                <a:gd name="connsiteX2" fmla="*/ 0 w 4637011"/>
                <a:gd name="connsiteY2" fmla="*/ 4378440 h 4378439"/>
                <a:gd name="connsiteX3" fmla="*/ 4635868 w 4637011"/>
                <a:gd name="connsiteY3" fmla="*/ 4378440 h 4378439"/>
                <a:gd name="connsiteX4" fmla="*/ 4637012 w 4637011"/>
                <a:gd name="connsiteY4" fmla="*/ 4375388 h 4378439"/>
                <a:gd name="connsiteX5" fmla="*/ 4637012 w 4637011"/>
                <a:gd name="connsiteY5" fmla="*/ 0 h 43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37011" h="4378439">
                  <a:moveTo>
                    <a:pt x="4637012" y="0"/>
                  </a:moveTo>
                  <a:lnTo>
                    <a:pt x="1593640" y="0"/>
                  </a:lnTo>
                  <a:lnTo>
                    <a:pt x="0" y="4378440"/>
                  </a:lnTo>
                  <a:lnTo>
                    <a:pt x="4635868" y="4378440"/>
                  </a:lnTo>
                  <a:lnTo>
                    <a:pt x="4637012" y="4375388"/>
                  </a:lnTo>
                  <a:lnTo>
                    <a:pt x="4637012" y="0"/>
                  </a:lnTo>
                  <a:close/>
                </a:path>
              </a:pathLst>
            </a:custGeom>
            <a:solidFill>
              <a:schemeClr val="accent2"/>
            </a:solidFill>
            <a:ln w="127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56568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80FFC-C54D-442F-AB61-6887B4C7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D05920-C6D7-4D61-AB99-D69AA5A4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413C9-41C0-4118-88C9-422A5DE2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95F83-D1A7-474A-9018-D90436E0FA92}" type="datetime4">
              <a:rPr lang="de-DE" smtClean="0"/>
              <a:t>12. Juni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9B284C-D04C-476B-8F04-2A7AF1C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CF60C3-89CB-46E0-AF81-A3E502C60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5E1C8-C15B-4C47-AD9F-B8F50D129449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B54B792C-CDB3-4613-BDDA-AC44C09F36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2616" y="260648"/>
            <a:ext cx="11088000" cy="288000"/>
          </a:xfrm>
        </p:spPr>
        <p:txBody>
          <a:bodyPr tIns="0" bIns="7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sng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defRPr sz="1400" b="0" u="none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6701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D1271F-5276-4A85-9285-36954394676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1384" y="658800"/>
            <a:ext cx="4104000" cy="5760000"/>
          </a:xfrm>
        </p:spPr>
        <p:txBody>
          <a:bodyPr/>
          <a:lstStyle>
            <a:lvl1pPr marL="0" indent="0">
              <a:lnSpc>
                <a:spcPct val="88000"/>
              </a:lnSpc>
              <a:buNone/>
              <a:defRPr sz="48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0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B8529-73FE-43C7-8F21-9054FE81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872" y="0"/>
            <a:ext cx="9826128" cy="6858000"/>
          </a:xfrm>
          <a:custGeom>
            <a:avLst/>
            <a:gdLst>
              <a:gd name="connsiteX0" fmla="*/ 0 w 9840416"/>
              <a:gd name="connsiteY0" fmla="*/ 0 h 6858000"/>
              <a:gd name="connsiteX1" fmla="*/ 9840416 w 9840416"/>
              <a:gd name="connsiteY1" fmla="*/ 0 h 6858000"/>
              <a:gd name="connsiteX2" fmla="*/ 9840416 w 9840416"/>
              <a:gd name="connsiteY2" fmla="*/ 6858000 h 6858000"/>
              <a:gd name="connsiteX3" fmla="*/ 0 w 9840416"/>
              <a:gd name="connsiteY3" fmla="*/ 6858000 h 6858000"/>
              <a:gd name="connsiteX4" fmla="*/ 0 w 9840416"/>
              <a:gd name="connsiteY4" fmla="*/ 0 h 6858000"/>
              <a:gd name="connsiteX0" fmla="*/ 2688431 w 9840416"/>
              <a:gd name="connsiteY0" fmla="*/ 0 h 6858000"/>
              <a:gd name="connsiteX1" fmla="*/ 9840416 w 9840416"/>
              <a:gd name="connsiteY1" fmla="*/ 0 h 6858000"/>
              <a:gd name="connsiteX2" fmla="*/ 9840416 w 9840416"/>
              <a:gd name="connsiteY2" fmla="*/ 6858000 h 6858000"/>
              <a:gd name="connsiteX3" fmla="*/ 0 w 9840416"/>
              <a:gd name="connsiteY3" fmla="*/ 6858000 h 6858000"/>
              <a:gd name="connsiteX4" fmla="*/ 2688431 w 9840416"/>
              <a:gd name="connsiteY4" fmla="*/ 0 h 6858000"/>
              <a:gd name="connsiteX0" fmla="*/ 2674143 w 9826128"/>
              <a:gd name="connsiteY0" fmla="*/ 0 h 6858000"/>
              <a:gd name="connsiteX1" fmla="*/ 9826128 w 9826128"/>
              <a:gd name="connsiteY1" fmla="*/ 0 h 6858000"/>
              <a:gd name="connsiteX2" fmla="*/ 9826128 w 9826128"/>
              <a:gd name="connsiteY2" fmla="*/ 6858000 h 6858000"/>
              <a:gd name="connsiteX3" fmla="*/ 0 w 9826128"/>
              <a:gd name="connsiteY3" fmla="*/ 6858000 h 6858000"/>
              <a:gd name="connsiteX4" fmla="*/ 2674143 w 9826128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26128" h="6858000">
                <a:moveTo>
                  <a:pt x="2674143" y="0"/>
                </a:moveTo>
                <a:lnTo>
                  <a:pt x="9826128" y="0"/>
                </a:lnTo>
                <a:lnTo>
                  <a:pt x="9826128" y="6858000"/>
                </a:lnTo>
                <a:lnTo>
                  <a:pt x="0" y="6858000"/>
                </a:lnTo>
                <a:lnTo>
                  <a:pt x="2674143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lIns="1620000" bIns="1152000"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61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Layou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B8529-73FE-43C7-8F21-9054FE81E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1556792"/>
            <a:ext cx="5040000" cy="1728000"/>
          </a:xfrm>
          <a:noFill/>
        </p:spPr>
        <p:txBody>
          <a:bodyPr lIns="0" tIns="36000" bIns="0" anchor="t" anchorCtr="0">
            <a:noAutofit/>
          </a:bodyPr>
          <a:lstStyle>
            <a:lvl1pPr>
              <a:lnSpc>
                <a:spcPct val="10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Grafik 22">
            <a:extLst>
              <a:ext uri="{FF2B5EF4-FFF2-40B4-BE49-F238E27FC236}">
                <a16:creationId xmlns:a16="http://schemas.microsoft.com/office/drawing/2014/main" id="{FCA6D92E-30E9-42EB-80A4-748C23776EF8}"/>
              </a:ext>
            </a:extLst>
          </p:cNvPr>
          <p:cNvSpPr/>
          <p:nvPr/>
        </p:nvSpPr>
        <p:spPr>
          <a:xfrm>
            <a:off x="5917438" y="0"/>
            <a:ext cx="6276847" cy="6858000"/>
          </a:xfrm>
          <a:custGeom>
            <a:avLst/>
            <a:gdLst>
              <a:gd name="connsiteX0" fmla="*/ 6276848 w 6276847"/>
              <a:gd name="connsiteY0" fmla="*/ 0 h 6858000"/>
              <a:gd name="connsiteX1" fmla="*/ 2496058 w 6276847"/>
              <a:gd name="connsiteY1" fmla="*/ 0 h 6858000"/>
              <a:gd name="connsiteX2" fmla="*/ 0 w 6276847"/>
              <a:gd name="connsiteY2" fmla="*/ 6858000 h 6858000"/>
              <a:gd name="connsiteX3" fmla="*/ 6276086 w 6276847"/>
              <a:gd name="connsiteY3" fmla="*/ 6858000 h 6858000"/>
              <a:gd name="connsiteX4" fmla="*/ 6276848 w 6276847"/>
              <a:gd name="connsiteY4" fmla="*/ 6855841 h 6858000"/>
              <a:gd name="connsiteX5" fmla="*/ 6276848 w 6276847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6847" h="6858000">
                <a:moveTo>
                  <a:pt x="6276848" y="0"/>
                </a:moveTo>
                <a:lnTo>
                  <a:pt x="2496058" y="0"/>
                </a:lnTo>
                <a:lnTo>
                  <a:pt x="0" y="6858000"/>
                </a:lnTo>
                <a:lnTo>
                  <a:pt x="6276086" y="6858000"/>
                </a:lnTo>
                <a:lnTo>
                  <a:pt x="6276848" y="6855841"/>
                </a:lnTo>
                <a:lnTo>
                  <a:pt x="6276848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0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CCBDE3-A89C-4F87-BA54-A803CF58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620792"/>
            <a:ext cx="11088000" cy="86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D3204-B3CD-4DC4-9A86-021666AC9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1384" y="1701296"/>
            <a:ext cx="11088000" cy="4464000"/>
          </a:xfrm>
          <a:prstGeom prst="rect">
            <a:avLst/>
          </a:prstGeom>
        </p:spPr>
        <p:txBody>
          <a:bodyPr vert="horz" lIns="0" tIns="1800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6</a:t>
            </a:r>
          </a:p>
          <a:p>
            <a:pPr lvl="6"/>
            <a:r>
              <a:rPr lang="de-DE" dirty="0"/>
              <a:t>7</a:t>
            </a:r>
          </a:p>
          <a:p>
            <a:pPr lvl="7"/>
            <a:r>
              <a:rPr lang="de-DE" dirty="0"/>
              <a:t>8</a:t>
            </a:r>
          </a:p>
          <a:p>
            <a:pPr lvl="8"/>
            <a:r>
              <a:rPr lang="de-DE" dirty="0"/>
              <a:t>9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4BC9EF-308F-413B-81E6-364977B52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40416" y="6453352"/>
            <a:ext cx="1512000" cy="144000"/>
          </a:xfrm>
          <a:prstGeom prst="rect">
            <a:avLst/>
          </a:prstGeom>
        </p:spPr>
        <p:txBody>
          <a:bodyPr vert="horz" lIns="0" tIns="43200" rIns="0" bIns="0" rtlCol="0" anchor="t" anchorCtr="0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408A7-43CF-4F62-A1B6-FDAD847F1A5E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E0AFB5-0220-4FCE-9BC1-51EDC3697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75920" y="6453336"/>
            <a:ext cx="4320000" cy="144000"/>
          </a:xfrm>
          <a:prstGeom prst="rect">
            <a:avLst/>
          </a:prstGeom>
        </p:spPr>
        <p:txBody>
          <a:bodyPr vert="horz" lIns="0" tIns="43200" rIns="14400" bIns="0" rtlCol="0" anchor="t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 der Präsentation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540230-7E52-434A-946B-79F9C8106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2584" y="6453336"/>
            <a:ext cx="289248" cy="144000"/>
          </a:xfrm>
          <a:prstGeom prst="rect">
            <a:avLst/>
          </a:prstGeom>
        </p:spPr>
        <p:txBody>
          <a:bodyPr vert="horz" lIns="0" tIns="7200" rIns="0" bIns="0" rtlCol="0" anchor="t" anchorCtr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5E1C8-C15B-4C47-AD9F-B8F50D12944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079685E-F268-43A6-900F-8FE9E297B579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5635" y="6277045"/>
            <a:ext cx="383407" cy="396000"/>
          </a:xfrm>
          <a:prstGeom prst="rect">
            <a:avLst/>
          </a:prstGeom>
        </p:spPr>
      </p:pic>
      <p:sp>
        <p:nvSpPr>
          <p:cNvPr id="7" name="Parallelogramm 6">
            <a:extLst>
              <a:ext uri="{FF2B5EF4-FFF2-40B4-BE49-F238E27FC236}">
                <a16:creationId xmlns:a16="http://schemas.microsoft.com/office/drawing/2014/main" id="{3925A3B8-758F-47EE-A4DA-C38EC940F536}"/>
              </a:ext>
            </a:extLst>
          </p:cNvPr>
          <p:cNvSpPr/>
          <p:nvPr userDrawn="1"/>
        </p:nvSpPr>
        <p:spPr>
          <a:xfrm>
            <a:off x="883443" y="6267450"/>
            <a:ext cx="171451" cy="404813"/>
          </a:xfrm>
          <a:prstGeom prst="parallelogram">
            <a:avLst>
              <a:gd name="adj" fmla="val 86333"/>
            </a:avLst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334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68" r:id="rId3"/>
    <p:sldLayoutId id="2147483671" r:id="rId4"/>
    <p:sldLayoutId id="2147483670" r:id="rId5"/>
    <p:sldLayoutId id="2147483672" r:id="rId6"/>
    <p:sldLayoutId id="2147483650" r:id="rId7"/>
    <p:sldLayoutId id="2147483651" r:id="rId8"/>
    <p:sldLayoutId id="2147483662" r:id="rId9"/>
    <p:sldLayoutId id="2147483667" r:id="rId10"/>
    <p:sldLayoutId id="2147483665" r:id="rId11"/>
    <p:sldLayoutId id="2147483652" r:id="rId12"/>
    <p:sldLayoutId id="2147483673" r:id="rId13"/>
    <p:sldLayoutId id="2147483680" r:id="rId14"/>
    <p:sldLayoutId id="2147483677" r:id="rId15"/>
    <p:sldLayoutId id="2147483674" r:id="rId16"/>
    <p:sldLayoutId id="2147483675" r:id="rId17"/>
    <p:sldLayoutId id="2147483676" r:id="rId18"/>
    <p:sldLayoutId id="2147483678" r:id="rId19"/>
    <p:sldLayoutId id="2147483679" r:id="rId20"/>
    <p:sldLayoutId id="2147483654" r:id="rId21"/>
    <p:sldLayoutId id="2147483655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7000"/>
        </a:lnSpc>
        <a:spcBef>
          <a:spcPts val="14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accent5"/>
          </a:solidFill>
          <a:latin typeface="+mn-lt"/>
          <a:ea typeface="+mn-ea"/>
          <a:cs typeface="+mn-cs"/>
        </a:defRPr>
      </a:lvl2pPr>
      <a:lvl3pPr marL="252000" indent="-252000" algn="l" defTabSz="914400" rtl="0" eaLnBrk="1" latinLnBrk="0" hangingPunct="1">
        <a:lnSpc>
          <a:spcPct val="117000"/>
        </a:lnSpc>
        <a:spcBef>
          <a:spcPts val="0"/>
        </a:spcBef>
        <a:spcAft>
          <a:spcPts val="0"/>
        </a:spcAft>
        <a:buClr>
          <a:schemeClr val="accent5"/>
        </a:buClr>
        <a:buFont typeface="+mj-lt"/>
        <a:buAutoNum type="arabicPeriod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216000" algn="l" defTabSz="914400" rtl="0" eaLnBrk="1" latinLnBrk="0" hangingPunct="1">
        <a:lnSpc>
          <a:spcPct val="117000"/>
        </a:lnSpc>
        <a:spcBef>
          <a:spcPts val="0"/>
        </a:spcBef>
        <a:spcAft>
          <a:spcPts val="0"/>
        </a:spcAft>
        <a:buClr>
          <a:schemeClr val="accent5"/>
        </a:buClr>
        <a:buFont typeface="Calibri" panose="020F050202020403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180000" algn="l" defTabSz="914400" rtl="0" eaLnBrk="1" latinLnBrk="0" hangingPunct="1">
        <a:lnSpc>
          <a:spcPct val="117000"/>
        </a:lnSpc>
        <a:spcBef>
          <a:spcPts val="0"/>
        </a:spcBef>
        <a:spcAft>
          <a:spcPts val="0"/>
        </a:spcAft>
        <a:buClr>
          <a:schemeClr val="accent5"/>
        </a:buClr>
        <a:buFont typeface="Calibri" panose="020F050202020403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612000" indent="-180000" algn="l" defTabSz="914400" rtl="0" eaLnBrk="1" latinLnBrk="0" hangingPunct="1">
        <a:lnSpc>
          <a:spcPct val="117000"/>
        </a:lnSpc>
        <a:spcBef>
          <a:spcPts val="0"/>
        </a:spcBef>
        <a:spcAft>
          <a:spcPts val="0"/>
        </a:spcAft>
        <a:buClr>
          <a:schemeClr val="accent5"/>
        </a:buClr>
        <a:buFont typeface="Calibri" panose="020F050202020403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700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D181662D-7665-48D9-B026-6CF8CDD25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3104905"/>
            <a:ext cx="4814048" cy="1368000"/>
          </a:xfrm>
        </p:spPr>
        <p:txBody>
          <a:bodyPr>
            <a:noAutofit/>
          </a:bodyPr>
          <a:lstStyle/>
          <a:p>
            <a:r>
              <a:rPr lang="en-US" sz="2800" b="1" dirty="0"/>
              <a:t>FPGA-Based Emulation of a ReRAM Computing-in-Memory Model</a:t>
            </a:r>
            <a:endParaRPr lang="de-DE" sz="2800" dirty="0"/>
          </a:p>
        </p:txBody>
      </p:sp>
      <p:sp>
        <p:nvSpPr>
          <p:cNvPr id="21" name="Untertitel 20">
            <a:extLst>
              <a:ext uri="{FF2B5EF4-FFF2-40B4-BE49-F238E27FC236}">
                <a16:creationId xmlns:a16="http://schemas.microsoft.com/office/drawing/2014/main" id="{3E00914A-7B3D-4D60-B61C-55C364822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360" y="4563020"/>
            <a:ext cx="4802252" cy="504056"/>
          </a:xfrm>
        </p:spPr>
        <p:txBody>
          <a:bodyPr/>
          <a:lstStyle/>
          <a:p>
            <a:r>
              <a:rPr lang="de-DE" dirty="0"/>
              <a:t>Presentation for Master Thesis Proposal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CA257B-AC70-4391-852C-0FC6C960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218DD-181C-4F35-8A62-B93DF536E448}" type="datetime4">
              <a:rPr lang="de-DE" smtClean="0"/>
              <a:t>12. Juni 2025</a:t>
            </a:fld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D7553B78-F8C3-4CE5-8368-2E6A709D82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Hrishikesh Karande</a:t>
            </a:r>
          </a:p>
          <a:p>
            <a:endParaRPr lang="de-DE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794435-791D-487B-87E3-A4C40D5F40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64F24-A32C-EAE7-6F34-9A5C64F0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122" y="476672"/>
            <a:ext cx="160995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1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D9DE7D2C-96AE-44F1-847D-E4B481E2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32" y="764728"/>
            <a:ext cx="11088000" cy="432000"/>
          </a:xfrm>
        </p:spPr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CF1396-C05B-413C-9603-CD91C2D59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de-DE" dirty="0"/>
              <a:t>Introduction</a:t>
            </a:r>
            <a:br>
              <a:rPr lang="de-DE" dirty="0"/>
            </a:br>
            <a:r>
              <a:rPr lang="de-DE" dirty="0"/>
              <a:t>Problem Statement</a:t>
            </a:r>
          </a:p>
          <a:p>
            <a:pPr>
              <a:lnSpc>
                <a:spcPct val="150000"/>
              </a:lnSpc>
            </a:pPr>
            <a:r>
              <a:rPr lang="de-DE" dirty="0"/>
              <a:t>Learnings</a:t>
            </a:r>
          </a:p>
          <a:p>
            <a:pPr>
              <a:lnSpc>
                <a:spcPct val="150000"/>
              </a:lnSpc>
            </a:pPr>
            <a:r>
              <a:rPr lang="de-DE" dirty="0"/>
              <a:t>Challenges</a:t>
            </a:r>
          </a:p>
          <a:p>
            <a:pPr>
              <a:lnSpc>
                <a:spcPct val="150000"/>
              </a:lnSpc>
            </a:pPr>
            <a:r>
              <a:rPr lang="de-DE" dirty="0"/>
              <a:t>Tentative Timeline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77C4C5-6F08-EA39-DE28-4B106C676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6400280"/>
            <a:ext cx="444935" cy="2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3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el 16">
            <a:extLst>
              <a:ext uri="{FF2B5EF4-FFF2-40B4-BE49-F238E27FC236}">
                <a16:creationId xmlns:a16="http://schemas.microsoft.com/office/drawing/2014/main" id="{D96FA189-889F-4E1F-BBA3-0382D7026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C9888F-563B-4434-8AEA-9EC79214A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tx1"/>
                </a:solidFill>
              </a:rPr>
              <a:t>ReRAM (Resistive Random-Access Memory) 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ReRAM is a type of </a:t>
            </a:r>
            <a:r>
              <a:rPr lang="en-US" sz="1500" b="1" dirty="0"/>
              <a:t>non-volatile memory</a:t>
            </a:r>
            <a:r>
              <a:rPr lang="en-US" sz="1500" dirty="0"/>
              <a:t> that stores data by changing the resistance of a material.  Applying voltage changes the resistance state — representing binary 0 or 1.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ReRAM cells are arranged in a grid (rows = word lines, columns = bit lines).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ReRAM is also attractive for </a:t>
            </a:r>
            <a:r>
              <a:rPr lang="en-US" sz="1500" b="1" dirty="0"/>
              <a:t>in-memory computing</a:t>
            </a:r>
            <a:r>
              <a:rPr lang="en-US" sz="1500" dirty="0"/>
              <a:t> because its crossbar arrays can perform </a:t>
            </a:r>
            <a:r>
              <a:rPr lang="en-US" sz="1500" b="1" dirty="0"/>
              <a:t>matrix-vector multiplication</a:t>
            </a:r>
            <a:r>
              <a:rPr lang="en-US" sz="1500" dirty="0"/>
              <a:t> directly using Ohm’s and Kirchhoff’s laws. This makes it ideal for accelerating AI workloads like neural networks.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1029" name="Picture 5" descr="In-memory computing with ReRAM cross-bar array.">
            <a:extLst>
              <a:ext uri="{FF2B5EF4-FFF2-40B4-BE49-F238E27FC236}">
                <a16:creationId xmlns:a16="http://schemas.microsoft.com/office/drawing/2014/main" id="{1A79B3A5-F5C9-762E-5920-E72EC19C3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4" r="13024"/>
          <a:stretch>
            <a:fillRect/>
          </a:stretch>
        </p:blipFill>
        <p:spPr bwMode="auto">
          <a:xfrm>
            <a:off x="5935682" y="625683"/>
            <a:ext cx="5340691" cy="55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FB99C17-1CDA-9B4F-1690-28CD49219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634" y="4869160"/>
            <a:ext cx="2928507" cy="94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6A47EA76-304F-42EE-9231-933E3DC7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10190FB1-B99A-4216-9763-709AEA1A2F38}"/>
              </a:ext>
            </a:extLst>
          </p:cNvPr>
          <p:cNvSpPr txBox="1">
            <a:spLocks/>
          </p:cNvSpPr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7000"/>
              </a:lnSpc>
              <a:spcBef>
                <a:spcPts val="14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16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1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Analog computation is powerful, but incompatible with digital-only FPGAs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ReRAM crossbars and ADCs naturally operate in the analog domain, which cannot be directly implemented on FPGAs like the Xilinx </a:t>
            </a:r>
            <a:r>
              <a:rPr lang="en-US" sz="1800" dirty="0" err="1"/>
              <a:t>Zybo</a:t>
            </a:r>
            <a:r>
              <a:rPr lang="en-US" sz="1800" dirty="0"/>
              <a:t>. </a:t>
            </a:r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We emulate analog behavior using digital logic. To overcome this, we design a digital approximation of both an ADC and a ReRAM-based crossbar using Verilog and FPGA resources (LUTs, DSPs, BRAM).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3400" lvl="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4E173B-56A3-CB73-31AB-67D434F6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760749"/>
            <a:ext cx="6440424" cy="528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4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9C90A6-7830-2508-1E3A-BB8E34ACC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5231914-E19E-0EEA-B55D-19964D394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el 20">
            <a:extLst>
              <a:ext uri="{FF2B5EF4-FFF2-40B4-BE49-F238E27FC236}">
                <a16:creationId xmlns:a16="http://schemas.microsoft.com/office/drawing/2014/main" id="{F44DE5DD-BC5C-2CA7-236F-F5AB6908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C845CC-11D8-DFE4-0AB3-E6F30FC7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28C8C57-8E8E-60C9-DA38-6057F6DD7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A5580BA9-253D-4BF4-C6C5-0E4D9DABEA57}"/>
              </a:ext>
            </a:extLst>
          </p:cNvPr>
          <p:cNvSpPr txBox="1">
            <a:spLocks/>
          </p:cNvSpPr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7000"/>
              </a:lnSpc>
              <a:spcBef>
                <a:spcPts val="14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16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1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3400" lvl="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86C8A8-D526-8F98-7E8E-3B3A22034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1853"/>
            <a:ext cx="3326967" cy="230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Xilinx Vivado Design Suite 2019 Free Download - ALLPCWorld">
            <a:extLst>
              <a:ext uri="{FF2B5EF4-FFF2-40B4-BE49-F238E27FC236}">
                <a16:creationId xmlns:a16="http://schemas.microsoft.com/office/drawing/2014/main" id="{71CA7EF8-9BC8-C4DF-7AFD-9121006C9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149866"/>
            <a:ext cx="3806821" cy="214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F2A43A-3E86-B0CD-48D7-48ED29C72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47" y="2459528"/>
            <a:ext cx="5522529" cy="39586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5412FB-E40F-4C44-64EC-063971568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59527"/>
            <a:ext cx="5724244" cy="395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5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654A8F-EC71-D0EE-B12E-017A71CA7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5A055C3-373E-F642-274E-A5473C906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51F6F0-761A-9BC4-5E96-0A832B98D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9C76C1-F0A5-D97C-7E83-B8EEEA71E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73B2CC-B719-A8D8-537C-5A34E4C19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378" y="456151"/>
            <a:ext cx="8152215" cy="55284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63D0C1-9D71-31DF-ED7F-4BAE205BD2B3}"/>
              </a:ext>
            </a:extLst>
          </p:cNvPr>
          <p:cNvSpPr txBox="1"/>
          <p:nvPr/>
        </p:nvSpPr>
        <p:spPr>
          <a:xfrm>
            <a:off x="6384032" y="60119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of TRQ ADC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9991B4-C931-15C4-93B3-766DCA0BEC32}"/>
              </a:ext>
            </a:extLst>
          </p:cNvPr>
          <p:cNvSpPr txBox="1"/>
          <p:nvPr/>
        </p:nvSpPr>
        <p:spPr>
          <a:xfrm>
            <a:off x="335360" y="2852936"/>
            <a:ext cx="2970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Challenges in Integration and </a:t>
            </a:r>
          </a:p>
          <a:p>
            <a:r>
              <a:rPr lang="en-US" dirty="0"/>
              <a:t>Testing on hardware…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5AB185-0768-B7B5-413B-5748F044E1A4}"/>
              </a:ext>
            </a:extLst>
          </p:cNvPr>
          <p:cNvSpPr txBox="1"/>
          <p:nvPr/>
        </p:nvSpPr>
        <p:spPr>
          <a:xfrm>
            <a:off x="411479" y="1454872"/>
            <a:ext cx="60979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400" b="1" i="0" u="none" strike="noStrike" kern="1200" cap="none" spc="0" normalizeH="0" baseline="0" noProof="0" dirty="0">
                <a:ln>
                  <a:noFill/>
                </a:ln>
                <a:solidFill>
                  <a:srgbClr val="00385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Challenges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3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6A47EA76-304F-42EE-9231-933E3DC7B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721" y="332656"/>
            <a:ext cx="11088000" cy="592160"/>
          </a:xfrm>
        </p:spPr>
        <p:txBody>
          <a:bodyPr/>
          <a:lstStyle/>
          <a:p>
            <a:r>
              <a:rPr lang="de-DE" dirty="0"/>
              <a:t>Tentative Timeline</a:t>
            </a:r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2DB1B02-4784-4525-95A0-D14A6103D013}"/>
              </a:ext>
            </a:extLst>
          </p:cNvPr>
          <p:cNvSpPr txBox="1">
            <a:spLocks/>
          </p:cNvSpPr>
          <p:nvPr/>
        </p:nvSpPr>
        <p:spPr>
          <a:xfrm>
            <a:off x="335360" y="1030456"/>
            <a:ext cx="6241527" cy="479708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7000"/>
              </a:lnSpc>
              <a:spcBef>
                <a:spcPts val="14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252000" indent="-252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2000" indent="-216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12000" indent="-180000" algn="l" defTabSz="914400" rtl="0" eaLnBrk="1" latinLnBrk="0" hangingPunct="1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Calibri" panose="020F050202020403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17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Phase 1: Literature Study (April)</a:t>
            </a:r>
            <a:endParaRPr lang="en-US" dirty="0"/>
          </a:p>
          <a:p>
            <a:pPr lvl="1"/>
            <a:r>
              <a:rPr lang="en-US" b="0" dirty="0"/>
              <a:t>Research and study existing methods and tools.</a:t>
            </a:r>
          </a:p>
          <a:p>
            <a:r>
              <a:rPr lang="en-US" b="1" dirty="0"/>
              <a:t>Phase 2: Learning </a:t>
            </a:r>
            <a:r>
              <a:rPr lang="en-US" b="1" dirty="0" err="1"/>
              <a:t>Vivado</a:t>
            </a:r>
            <a:r>
              <a:rPr lang="en-US" b="1" dirty="0"/>
              <a:t> (May)</a:t>
            </a:r>
          </a:p>
          <a:p>
            <a:pPr lvl="1"/>
            <a:r>
              <a:rPr lang="en-US" b="0" dirty="0"/>
              <a:t>Do online tutorials on </a:t>
            </a:r>
            <a:r>
              <a:rPr lang="en-US" b="0" dirty="0" err="1"/>
              <a:t>Vivado</a:t>
            </a:r>
            <a:r>
              <a:rPr lang="en-US" b="0" dirty="0"/>
              <a:t> design Suite.</a:t>
            </a:r>
          </a:p>
          <a:p>
            <a:pPr lvl="1"/>
            <a:r>
              <a:rPr lang="en-US" b="0" dirty="0"/>
              <a:t>Register in unisono </a:t>
            </a:r>
          </a:p>
          <a:p>
            <a:pPr lvl="1">
              <a:lnSpc>
                <a:spcPct val="100000"/>
              </a:lnSpc>
            </a:pPr>
            <a:br>
              <a:rPr lang="en-US" b="0" dirty="0"/>
            </a:br>
            <a:r>
              <a:rPr lang="en-US" b="1" dirty="0">
                <a:solidFill>
                  <a:srgbClr val="00385F"/>
                </a:solidFill>
              </a:rPr>
              <a:t>Phase 3: Architecture </a:t>
            </a:r>
            <a:r>
              <a:rPr lang="en-US" dirty="0">
                <a:solidFill>
                  <a:srgbClr val="00385F"/>
                </a:solidFill>
              </a:rPr>
              <a:t>Model Creation </a:t>
            </a:r>
            <a:r>
              <a:rPr lang="en-US" b="1" dirty="0">
                <a:solidFill>
                  <a:srgbClr val="00385F"/>
                </a:solidFill>
              </a:rPr>
              <a:t>(June - July)</a:t>
            </a:r>
          </a:p>
          <a:p>
            <a:pPr lvl="1"/>
            <a:r>
              <a:rPr lang="en-US" b="0" dirty="0"/>
              <a:t>Model the ReRAM and ADC components in Verilog HDL</a:t>
            </a:r>
            <a:endParaRPr lang="en-US" b="1" dirty="0">
              <a:solidFill>
                <a:srgbClr val="00385F"/>
              </a:solidFill>
            </a:endParaRPr>
          </a:p>
          <a:p>
            <a:pPr lvl="1"/>
            <a:endParaRPr lang="en-US" b="1" dirty="0">
              <a:solidFill>
                <a:srgbClr val="00385F"/>
              </a:solidFill>
            </a:endParaRPr>
          </a:p>
          <a:p>
            <a:pPr lvl="0"/>
            <a:endParaRPr lang="en-US" b="1" dirty="0">
              <a:solidFill>
                <a:srgbClr val="00385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C8B9D-831C-4071-8E2A-2F94E148E522}"/>
              </a:ext>
            </a:extLst>
          </p:cNvPr>
          <p:cNvSpPr/>
          <p:nvPr/>
        </p:nvSpPr>
        <p:spPr>
          <a:xfrm>
            <a:off x="6381321" y="764704"/>
            <a:ext cx="6096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endParaRPr lang="en-US" sz="2000" dirty="0">
              <a:solidFill>
                <a:srgbClr val="00385F"/>
              </a:solidFill>
            </a:endParaRPr>
          </a:p>
          <a:p>
            <a:pPr lvl="0"/>
            <a:r>
              <a:rPr lang="en-US" sz="2000" b="1" dirty="0">
                <a:solidFill>
                  <a:srgbClr val="00385F"/>
                </a:solidFill>
              </a:rPr>
              <a:t>Phase 4: Testing and Validation (July - Aug)</a:t>
            </a:r>
          </a:p>
          <a:p>
            <a:pPr lvl="0"/>
            <a:endParaRPr lang="en-US" sz="2000" b="1" dirty="0">
              <a:solidFill>
                <a:srgbClr val="00385F"/>
              </a:solidFill>
            </a:endParaRPr>
          </a:p>
          <a:p>
            <a:pPr lvl="0"/>
            <a:r>
              <a:rPr lang="en-US" sz="2000" dirty="0">
                <a:solidFill>
                  <a:srgbClr val="009ED4"/>
                </a:solidFill>
              </a:rPr>
              <a:t>Test generated code on the FPGA.</a:t>
            </a:r>
            <a:br>
              <a:rPr lang="en-US" sz="2000" dirty="0">
                <a:solidFill>
                  <a:srgbClr val="009ED4"/>
                </a:solidFill>
              </a:rPr>
            </a:br>
            <a:r>
              <a:rPr lang="en-US" sz="2000" dirty="0">
                <a:solidFill>
                  <a:srgbClr val="009ED4"/>
                </a:solidFill>
              </a:rPr>
              <a:t>Evaluate performance and accuracy.</a:t>
            </a:r>
          </a:p>
          <a:p>
            <a:pPr lvl="1"/>
            <a:endParaRPr lang="en-US" sz="2000" dirty="0">
              <a:solidFill>
                <a:srgbClr val="00385F"/>
              </a:solidFill>
            </a:endParaRPr>
          </a:p>
          <a:p>
            <a:pPr lvl="0"/>
            <a:r>
              <a:rPr lang="en-US" sz="2000" b="1" dirty="0">
                <a:solidFill>
                  <a:srgbClr val="00385F"/>
                </a:solidFill>
              </a:rPr>
              <a:t>Phase 5: Documentation and Reporting (Aug - Sep)</a:t>
            </a:r>
          </a:p>
          <a:p>
            <a:pPr lvl="0"/>
            <a:endParaRPr lang="en-US" sz="2000" b="1" dirty="0">
              <a:solidFill>
                <a:srgbClr val="00385F"/>
              </a:solidFill>
            </a:endParaRPr>
          </a:p>
          <a:p>
            <a:pPr lvl="0"/>
            <a:r>
              <a:rPr lang="en-US" sz="2000" dirty="0">
                <a:solidFill>
                  <a:srgbClr val="009ED4"/>
                </a:solidFill>
              </a:rPr>
              <a:t>Document findings and create a Thesis Report.</a:t>
            </a:r>
            <a:br>
              <a:rPr lang="en-US" sz="2000" dirty="0">
                <a:solidFill>
                  <a:srgbClr val="009ED4"/>
                </a:solidFill>
              </a:rPr>
            </a:br>
            <a:r>
              <a:rPr lang="en-US" sz="2000" dirty="0">
                <a:solidFill>
                  <a:srgbClr val="009ED4"/>
                </a:solidFill>
              </a:rPr>
              <a:t>Propose improvements and possible generalizations.</a:t>
            </a:r>
            <a:br>
              <a:rPr lang="en-US" sz="2000" dirty="0">
                <a:solidFill>
                  <a:srgbClr val="009ED4"/>
                </a:solidFill>
              </a:rPr>
            </a:br>
            <a:br>
              <a:rPr lang="en-US" sz="2000" dirty="0">
                <a:solidFill>
                  <a:srgbClr val="009ED4"/>
                </a:solidFill>
              </a:rPr>
            </a:br>
            <a:r>
              <a:rPr lang="en-US" sz="2000" b="1" dirty="0">
                <a:solidFill>
                  <a:srgbClr val="00385F"/>
                </a:solidFill>
              </a:rPr>
              <a:t>Phase 6: Presentation (End of Sep)</a:t>
            </a:r>
          </a:p>
          <a:p>
            <a:pPr lvl="0"/>
            <a:endParaRPr lang="en-US" sz="2000" b="1" dirty="0">
              <a:solidFill>
                <a:srgbClr val="00385F"/>
              </a:solidFill>
            </a:endParaRPr>
          </a:p>
          <a:p>
            <a:pPr lvl="0"/>
            <a:r>
              <a:rPr lang="en-US" sz="2000" dirty="0">
                <a:solidFill>
                  <a:srgbClr val="009ED4"/>
                </a:solidFill>
              </a:rPr>
              <a:t>Submit the thesis report and prepare for thesis defense presentation.</a:t>
            </a:r>
            <a:endParaRPr lang="en-US" sz="2000" b="1" dirty="0">
              <a:solidFill>
                <a:srgbClr val="00385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579D01-4E66-4565-83C8-844749077175}"/>
              </a:ext>
            </a:extLst>
          </p:cNvPr>
          <p:cNvCxnSpPr/>
          <p:nvPr/>
        </p:nvCxnSpPr>
        <p:spPr>
          <a:xfrm>
            <a:off x="6240016" y="404664"/>
            <a:ext cx="0" cy="604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19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217983-39AD-48D4-BE01-315C3E7F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Thank You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C2DAFD-AB12-4524-8959-35BFAE3BF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016" y="1365634"/>
            <a:ext cx="896671" cy="400669"/>
          </a:xfrm>
        </p:spPr>
        <p:txBody>
          <a:bodyPr/>
          <a:lstStyle/>
          <a:p>
            <a:r>
              <a:rPr lang="de-DE" dirty="0">
                <a:solidFill>
                  <a:srgbClr val="00385F"/>
                </a:solidFill>
              </a:rPr>
              <a:t>Contact</a:t>
            </a:r>
            <a:endParaRPr lang="de-DE" sz="1400" dirty="0">
              <a:solidFill>
                <a:srgbClr val="00385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D60B97-C26F-46B9-948B-1E3E1492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592" y="2047816"/>
            <a:ext cx="1435708" cy="14123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7417A8-0EC5-44A3-96FA-1090E3B8EC4C}"/>
              </a:ext>
            </a:extLst>
          </p:cNvPr>
          <p:cNvSpPr txBox="1"/>
          <p:nvPr/>
        </p:nvSpPr>
        <p:spPr>
          <a:xfrm>
            <a:off x="5951984" y="3738952"/>
            <a:ext cx="1981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b="1" dirty="0">
                <a:solidFill>
                  <a:schemeClr val="accent6">
                    <a:lumMod val="50000"/>
                  </a:schemeClr>
                </a:solidFill>
              </a:rPr>
              <a:t>Hrishikesh Karande</a:t>
            </a:r>
            <a:br>
              <a:rPr lang="de-DE" sz="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de-DE" sz="800" dirty="0">
                <a:solidFill>
                  <a:schemeClr val="accent6">
                    <a:lumMod val="50000"/>
                  </a:schemeClr>
                </a:solidFill>
              </a:rPr>
              <a:t>hrishikesh.karande@student.uni-siegen.de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C14085-1427-9FA1-B5B6-F15E37A5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2" y="6400280"/>
            <a:ext cx="444935" cy="2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7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NIS - Colors PP - Dachmarke">
      <a:dk1>
        <a:srgbClr val="00385F"/>
      </a:dk1>
      <a:lt1>
        <a:sysClr val="window" lastClr="FFFFFF"/>
      </a:lt1>
      <a:dk2>
        <a:srgbClr val="FFFFFF"/>
      </a:dk2>
      <a:lt2>
        <a:srgbClr val="E7E6E6"/>
      </a:lt2>
      <a:accent1>
        <a:srgbClr val="00385F"/>
      </a:accent1>
      <a:accent2>
        <a:srgbClr val="00385F"/>
      </a:accent2>
      <a:accent3>
        <a:srgbClr val="009ED4"/>
      </a:accent3>
      <a:accent4>
        <a:srgbClr val="657280"/>
      </a:accent4>
      <a:accent5>
        <a:srgbClr val="009ED4"/>
      </a:accent5>
      <a:accent6>
        <a:srgbClr val="657280"/>
      </a:accent6>
      <a:hlink>
        <a:srgbClr val="000000"/>
      </a:hlink>
      <a:folHlink>
        <a:srgbClr val="000000"/>
      </a:folHlink>
    </a:clrScheme>
    <a:fontScheme name="UNIS - Fonts -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s_16x9_002-000-002.potx" id="{DBB2CE38-7E84-4B6D-8FDA-A0BF717DDC6A}" vid="{C99ECCFC-BE6B-47A7-AA96-A95A4C7C866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Unis_16x9</Template>
  <TotalTime>175</TotalTime>
  <Words>348</Words>
  <Application>Microsoft Office PowerPoint</Application>
  <PresentationFormat>Widescreen</PresentationFormat>
  <Paragraphs>51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</vt:lpstr>
      <vt:lpstr>FPGA-Based Emulation of a ReRAM Computing-in-Memory Model</vt:lpstr>
      <vt:lpstr>Outline</vt:lpstr>
      <vt:lpstr>Introduction</vt:lpstr>
      <vt:lpstr>Problem Statement</vt:lpstr>
      <vt:lpstr>Learnings</vt:lpstr>
      <vt:lpstr>PowerPoint Presentation</vt:lpstr>
      <vt:lpstr>Tentative Timeline</vt:lpstr>
      <vt:lpstr>Thank You</vt:lpstr>
    </vt:vector>
  </TitlesOfParts>
  <Company>Universität SIegen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Alles neu!</dc:title>
  <dc:creator>Kühn</dc:creator>
  <dc:description>PowerPoint Vorlage Offive 2019 | Format: 16:9 - quer</dc:description>
  <cp:lastModifiedBy>Karande, Hrishikesh Balkrishna</cp:lastModifiedBy>
  <cp:revision>31</cp:revision>
  <dcterms:created xsi:type="dcterms:W3CDTF">2020-12-02T14:17:18Z</dcterms:created>
  <dcterms:modified xsi:type="dcterms:W3CDTF">2025-06-12T10:09:58Z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1.1.0</vt:lpwstr>
  </property>
  <property fmtid="{D5CDD505-2E9C-101B-9397-08002B2CF9AE}" pid="3" name="Build">
    <vt:lpwstr>002-000-002</vt:lpwstr>
  </property>
  <property fmtid="{D5CDD505-2E9C-101B-9397-08002B2CF9AE}" pid="4" name="Erstellt von">
    <vt:lpwstr>morfeld-softwareentwicklung</vt:lpwstr>
  </property>
  <property fmtid="{D5CDD505-2E9C-101B-9397-08002B2CF9AE}" pid="5" name="Autor">
    <vt:lpwstr>clemens morfeld</vt:lpwstr>
  </property>
  <property fmtid="{D5CDD505-2E9C-101B-9397-08002B2CF9AE}" pid="6" name="Erstellt am">
    <vt:lpwstr>29.10.2020</vt:lpwstr>
  </property>
  <property fmtid="{D5CDD505-2E9C-101B-9397-08002B2CF9AE}" pid="7" name="Stand">
    <vt:lpwstr>29.10.2020</vt:lpwstr>
  </property>
</Properties>
</file>