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Online Retail Analysis – 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Analysis based on cleaned and validated 2011 online retail data.</a:t>
            </a:r>
          </a:p>
          <a:p>
            <a:pPr>
              <a:defRPr sz="1800"/>
            </a:pPr>
            <a:r>
              <a:rPr dirty="0"/>
              <a:t>Focused on providing actionable insights for CEO &amp; CMO.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Ensured quantity ≥ 1 (removed returns or negative quantities).</a:t>
            </a:r>
          </a:p>
          <a:p>
            <a:pPr>
              <a:defRPr sz="1800"/>
            </a:pPr>
            <a:r>
              <a:t>Ensured unit price ≥ $0 (corrected erroneous entries).</a:t>
            </a:r>
          </a:p>
          <a:p>
            <a:pPr>
              <a:defRPr sz="1800"/>
            </a:pPr>
            <a:r>
              <a:t>Applied conditional formulas and data transformation to exclude invalid data.</a:t>
            </a:r>
          </a:p>
          <a:p>
            <a:pPr>
              <a:defRPr sz="1800"/>
            </a:pPr>
            <a:r>
              <a:t>Result: Cleaned dataset ready for accurate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Revenue Trend – 2011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Line chart shows monthly revenue patterns.</a:t>
            </a:r>
          </a:p>
          <a:p>
            <a:pPr>
              <a:defRPr sz="1800"/>
            </a:pPr>
            <a:r>
              <a:t>Seasonal trends observed: peaks in December (holiday season), smaller spikes mid-year.</a:t>
            </a:r>
          </a:p>
          <a:p>
            <a:pPr>
              <a:defRPr sz="1800"/>
            </a:pPr>
            <a:r>
              <a:t>Insight: Understanding monthly trends helps with inventory planning and forecasting.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ECEE73-5106-4A52-BFB4-A8A1DEB7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531" y="3195687"/>
            <a:ext cx="5901179" cy="31964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Top Revenue-Generating Countries (Excluding UK)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Highlighting top 10 countries by revenue.</a:t>
            </a:r>
          </a:p>
          <a:p>
            <a:pPr>
              <a:defRPr sz="1800"/>
            </a:pPr>
            <a:r>
              <a:t>Included quantity sold along with revenue.</a:t>
            </a:r>
          </a:p>
          <a:p>
            <a:pPr>
              <a:defRPr sz="1800"/>
            </a:pPr>
            <a:r>
              <a:t>Insight: Helps CMO understand markets generating most revenue and prioritize marketing strategies.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28C25-CB3D-4A1A-A26C-BDC748525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453" y="2966557"/>
            <a:ext cx="6363093" cy="3586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Customers by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Bar chart sorted descending by revenue, showing highest to lower revenue customers.</a:t>
            </a:r>
          </a:p>
          <a:p>
            <a:pPr>
              <a:defRPr sz="1800"/>
            </a:pPr>
            <a:r>
              <a:t>Insight: Identifies high-value customers for retention and personalized campaigns.</a:t>
            </a:r>
          </a:p>
          <a:p>
            <a:pPr>
              <a:defRPr sz="1800"/>
            </a:pPr>
            <a:r>
              <a:t>Enables targeted customer loyalty initiatives.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A9C30B-5FE7-42A1-A68F-69CB790BD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32" y="3101372"/>
            <a:ext cx="6249970" cy="3585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Regional Demand Insights (Excluding UK)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Visual shows demand per country/region.</a:t>
            </a:r>
          </a:p>
          <a:p>
            <a:pPr>
              <a:defRPr sz="1800"/>
            </a:pPr>
            <a:r>
              <a:t>Identifies regions with greatest growth potential for expansion.</a:t>
            </a:r>
          </a:p>
          <a:p>
            <a:pPr>
              <a:defRPr sz="1800"/>
            </a:pPr>
            <a:r>
              <a:t>All data on a single view for quick decision-making.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DC58A6-51E6-4E05-BDE1-DEFA858B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559" y="2724346"/>
            <a:ext cx="7532016" cy="39875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Takeaways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Seasonal trends identified → plan inventory &amp; promotions accordingly.</a:t>
            </a:r>
          </a:p>
          <a:p>
            <a:pPr>
              <a:defRPr sz="1800"/>
            </a:pPr>
            <a:r>
              <a:t>Top countries &amp; customers prioritized for marketing and retention strategies.</a:t>
            </a:r>
          </a:p>
          <a:p>
            <a:pPr>
              <a:defRPr sz="1800"/>
            </a:pPr>
            <a:r>
              <a:t>Expansion opportunities highlighted for high-demand regions.</a:t>
            </a:r>
          </a:p>
          <a:p>
            <a:pPr>
              <a:defRPr sz="1800"/>
            </a:pPr>
            <a:r>
              <a:t>Next Steps: Forecasting, targeted campaigns, and expansion strategies.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260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Online Retail Analysis – Key Insights</vt:lpstr>
      <vt:lpstr>Data Cleaning &amp; Preparation</vt:lpstr>
      <vt:lpstr>Monthly Revenue Trend – 2011</vt:lpstr>
      <vt:lpstr>Top Revenue-Generating Countries (Excluding UK)</vt:lpstr>
      <vt:lpstr>Top Customers by Revenue</vt:lpstr>
      <vt:lpstr>Regional Demand Insights (Excluding UK)</vt:lpstr>
      <vt:lpstr>Key Takeaways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Retail Analysis – Key Insights</dc:title>
  <dc:subject/>
  <dc:creator>lenovo</dc:creator>
  <cp:keywords/>
  <dc:description>generated using python-pptx</dc:description>
  <cp:lastModifiedBy>hrishikesh kulat</cp:lastModifiedBy>
  <cp:revision>2</cp:revision>
  <dcterms:created xsi:type="dcterms:W3CDTF">2013-01-27T09:14:16Z</dcterms:created>
  <dcterms:modified xsi:type="dcterms:W3CDTF">2025-09-02T09:26:30Z</dcterms:modified>
  <cp:category/>
</cp:coreProperties>
</file>