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00AD0E-B8D2-490F-8BE8-74AE27121C95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u="sng">
                <a:latin typeface="+mj-lt"/>
                <a:ea typeface="+mj-ea"/>
                <a:cs typeface="+mj-cs"/>
              </a:rPr>
              <a:t>ElectroHub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1545"/>
              </p:ext>
            </p:extLst>
          </p:nvPr>
        </p:nvGraphicFramePr>
        <p:xfrm>
          <a:off x="2699074" y="1284394"/>
          <a:ext cx="6889021" cy="428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021">
                  <a:extLst>
                    <a:ext uri="{9D8B030D-6E8A-4147-A177-3AD203B41FA5}">
                      <a16:colId xmlns:a16="http://schemas.microsoft.com/office/drawing/2014/main" val="3587176226"/>
                    </a:ext>
                  </a:extLst>
                </a:gridCol>
              </a:tblGrid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Electronics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2092884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2374557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Clothing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88895913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1432528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Accessories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824281318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4506434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9755747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Personal Care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44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42884C5-F266-4760-99A1-E04DE9B80C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5256282"/>
                  </p:ext>
                </p:extLst>
              </p:nvPr>
            </p:nvGraphicFramePr>
            <p:xfrm>
              <a:off x="1560444" y="958594"/>
              <a:ext cx="8776252" cy="4940812"/>
            </p:xfrm>
            <a:graphic>
              <a:graphicData uri="http://schemas.microsoft.com/office/powerpoint/2016/slidezoom">
                <pslz:sldZm>
                  <pslz:sldZmObj sldId="258" cId="3052231218">
                    <pslz:zmPr id="{0E34D858-B856-48FE-A3BE-37A0F43967E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776252" cy="49408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42884C5-F266-4760-99A1-E04DE9B80C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0444" y="958594"/>
                <a:ext cx="8776252" cy="494081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059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48</TotalTime>
  <Words>143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Aparajita</vt:lpstr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Git</dc:creator>
  <cp:lastModifiedBy>hrishikesh kulat</cp:lastModifiedBy>
  <cp:revision>36</cp:revision>
  <dcterms:created xsi:type="dcterms:W3CDTF">2024-07-03T21:35:18Z</dcterms:created>
  <dcterms:modified xsi:type="dcterms:W3CDTF">2025-08-07T12:16:33Z</dcterms:modified>
</cp:coreProperties>
</file>