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9" r:id="rId5"/>
    <p:sldId id="271" r:id="rId6"/>
    <p:sldId id="272" r:id="rId7"/>
    <p:sldId id="258" r:id="rId8"/>
    <p:sldId id="260" r:id="rId9"/>
    <p:sldId id="261" r:id="rId10"/>
    <p:sldId id="262" r:id="rId11"/>
    <p:sldId id="263" r:id="rId12"/>
    <p:sldId id="268" r:id="rId13"/>
    <p:sldId id="267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09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96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3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0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452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90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793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1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173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35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91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527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10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404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1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3097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682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200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4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8295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3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286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B366-E1CD-4CDE-8114-DFDF270822B8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C10E-F410-4466-A865-A2D73C4CF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3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3009378"/>
          </a:xfrm>
        </p:spPr>
        <p:txBody>
          <a:bodyPr/>
          <a:lstStyle/>
          <a:p>
            <a:r>
              <a:rPr lang="en-IN" dirty="0" smtClean="0"/>
              <a:t>EOR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4107766"/>
            <a:ext cx="8045373" cy="214947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BY</a:t>
            </a:r>
          </a:p>
          <a:p>
            <a:r>
              <a:rPr lang="en-IN" sz="2800" dirty="0" smtClean="0"/>
              <a:t>HRISHIKESH NAMBIAR</a:t>
            </a:r>
          </a:p>
          <a:p>
            <a:r>
              <a:rPr lang="en-IN" sz="2800" dirty="0" smtClean="0"/>
              <a:t>16PE10003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06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ANALYTICAL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6163" cy="4351338"/>
          </a:xfrm>
        </p:spPr>
        <p:txBody>
          <a:bodyPr/>
          <a:lstStyle/>
          <a:p>
            <a:r>
              <a:rPr lang="en-IN" dirty="0" smtClean="0"/>
              <a:t>From Akio Ogata and R. B. Banks[1]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31" y="2868782"/>
            <a:ext cx="9214339" cy="17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83782" y="2258291"/>
            <a:ext cx="2570018" cy="2299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smtClean="0"/>
              <a:t>For time=200s</a:t>
            </a:r>
            <a:br>
              <a:rPr lang="en-IN" sz="2400" dirty="0" smtClean="0"/>
            </a:br>
            <a:r>
              <a:rPr lang="en-IN" sz="2400" dirty="0" smtClean="0"/>
              <a:t>D=0.01m^2/s</a:t>
            </a:r>
            <a:br>
              <a:rPr lang="en-IN" sz="2400" dirty="0" smtClean="0"/>
            </a:br>
            <a:r>
              <a:rPr lang="en-IN" sz="2400" dirty="0" smtClean="0"/>
              <a:t>Porosity=0.3</a:t>
            </a:r>
            <a:br>
              <a:rPr lang="en-IN" sz="2400" dirty="0" smtClean="0"/>
            </a:br>
            <a:r>
              <a:rPr lang="en-IN" sz="2400" dirty="0" err="1" smtClean="0"/>
              <a:t>Sw</a:t>
            </a:r>
            <a:r>
              <a:rPr lang="en-IN" sz="2400" dirty="0" smtClean="0"/>
              <a:t>=0.5</a:t>
            </a:r>
            <a:br>
              <a:rPr lang="en-IN" sz="2400" dirty="0" smtClean="0"/>
            </a:br>
            <a:r>
              <a:rPr lang="en-IN" sz="2400" dirty="0" smtClean="0"/>
              <a:t>Velocity=0.001m/s</a:t>
            </a:r>
            <a:br>
              <a:rPr lang="en-IN" sz="2400" dirty="0" smtClean="0"/>
            </a:br>
            <a:r>
              <a:rPr lang="en-IN" sz="2400" dirty="0" smtClean="0"/>
              <a:t>Co=1ppm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51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A SOLUTION OF THE DIFFERENTIAL EQUATION OF LONGITUDINAL DISPERSION </a:t>
            </a:r>
            <a:r>
              <a:rPr lang="en-IN" dirty="0" smtClean="0"/>
              <a:t>IN </a:t>
            </a:r>
            <a:r>
              <a:rPr lang="en-IN" dirty="0"/>
              <a:t>POROUS MEDIA by Akio Ogata and R. B. </a:t>
            </a:r>
            <a:r>
              <a:rPr lang="en-IN" dirty="0" smtClean="0"/>
              <a:t>Banks(1961).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1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8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TRANSPORT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351" y="1389526"/>
            <a:ext cx="7095978" cy="2858917"/>
          </a:xfrm>
        </p:spPr>
        <p:txBody>
          <a:bodyPr>
            <a:normAutofit fontScale="77500" lnSpcReduction="20000"/>
          </a:bodyPr>
          <a:lstStyle/>
          <a:p>
            <a:r>
              <a:rPr lang="en-IN" sz="3600" dirty="0" smtClean="0"/>
              <a:t>Incompressible flow.</a:t>
            </a:r>
          </a:p>
          <a:p>
            <a:r>
              <a:rPr lang="en-IN" sz="3600" dirty="0" smtClean="0"/>
              <a:t>1-D flow[1].</a:t>
            </a:r>
          </a:p>
          <a:p>
            <a:r>
              <a:rPr lang="en-IN" sz="3600" dirty="0" smtClean="0"/>
              <a:t>Here u= </a:t>
            </a:r>
            <a:r>
              <a:rPr lang="en-IN" sz="3600" dirty="0" err="1" smtClean="0"/>
              <a:t>Vw</a:t>
            </a:r>
            <a:r>
              <a:rPr lang="en-IN" sz="3600" dirty="0" smtClean="0"/>
              <a:t>/(</a:t>
            </a:r>
            <a:r>
              <a:rPr lang="en-IN" sz="3600" dirty="0" err="1" smtClean="0"/>
              <a:t>Sw</a:t>
            </a:r>
            <a:r>
              <a:rPr lang="en-IN" sz="3600" dirty="0" smtClean="0"/>
              <a:t>*Ø) where </a:t>
            </a:r>
            <a:r>
              <a:rPr lang="en-IN" sz="3600" dirty="0" err="1" smtClean="0"/>
              <a:t>Vw</a:t>
            </a:r>
            <a:r>
              <a:rPr lang="en-IN" sz="3600" dirty="0" smtClean="0"/>
              <a:t> is the velocity.</a:t>
            </a:r>
          </a:p>
          <a:p>
            <a:r>
              <a:rPr lang="en-IN" sz="3600" dirty="0" smtClean="0"/>
              <a:t>D is diffusivity coefficient.</a:t>
            </a:r>
          </a:p>
          <a:p>
            <a:r>
              <a:rPr lang="en-IN" sz="3600" dirty="0" smtClean="0"/>
              <a:t>C is the concentration.</a:t>
            </a:r>
          </a:p>
          <a:p>
            <a:r>
              <a:rPr lang="en-IN" sz="3600" dirty="0" smtClean="0"/>
              <a:t>Neglecting Reaction.</a:t>
            </a:r>
            <a:endParaRPr lang="en-IN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35" y="4248443"/>
            <a:ext cx="5850027" cy="18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BOUNDARY CONDITIONS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278" y="5465359"/>
            <a:ext cx="1955756" cy="625249"/>
          </a:xfrm>
        </p:spPr>
        <p:txBody>
          <a:bodyPr>
            <a:normAutofit/>
          </a:bodyPr>
          <a:lstStyle/>
          <a:p>
            <a:r>
              <a:rPr lang="en-IN" dirty="0" smtClean="0"/>
              <a:t>Reference[1].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028" y="1874517"/>
            <a:ext cx="4611580" cy="32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315" y="689318"/>
            <a:ext cx="3868616" cy="2574387"/>
          </a:xfrm>
        </p:spPr>
        <p:txBody>
          <a:bodyPr>
            <a:noAutofit/>
          </a:bodyPr>
          <a:lstStyle/>
          <a:p>
            <a:r>
              <a:rPr lang="en-IN" sz="3600" dirty="0"/>
              <a:t>For </a:t>
            </a:r>
            <a:r>
              <a:rPr lang="en-IN" sz="3600" dirty="0" smtClean="0"/>
              <a:t>time=500s</a:t>
            </a:r>
            <a:br>
              <a:rPr lang="en-IN" sz="3600" dirty="0" smtClean="0"/>
            </a:br>
            <a:r>
              <a:rPr lang="en-IN" sz="3600" dirty="0" smtClean="0"/>
              <a:t>D=0.01m^2/s</a:t>
            </a:r>
            <a:br>
              <a:rPr lang="en-IN" sz="3600" dirty="0" smtClean="0"/>
            </a:br>
            <a:r>
              <a:rPr lang="en-IN" sz="3600" dirty="0" smtClean="0"/>
              <a:t>Porosity=0.3</a:t>
            </a:r>
            <a:br>
              <a:rPr lang="en-IN" sz="3600" dirty="0" smtClean="0"/>
            </a:br>
            <a:r>
              <a:rPr lang="en-IN" sz="3600" dirty="0" err="1" smtClean="0"/>
              <a:t>Sw</a:t>
            </a:r>
            <a:r>
              <a:rPr lang="en-IN" sz="3600" dirty="0" smtClean="0"/>
              <a:t>=0.5</a:t>
            </a:r>
            <a:br>
              <a:rPr lang="en-IN" sz="3600" dirty="0" smtClean="0"/>
            </a:br>
            <a:r>
              <a:rPr lang="en-IN" sz="3600" dirty="0" smtClean="0"/>
              <a:t>Velocity=0.001m/s</a:t>
            </a:r>
            <a:br>
              <a:rPr lang="en-IN" sz="3600" dirty="0" smtClean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271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0621" y="787157"/>
            <a:ext cx="3785381" cy="788425"/>
          </a:xfrm>
        </p:spPr>
        <p:txBody>
          <a:bodyPr/>
          <a:lstStyle/>
          <a:p>
            <a:r>
              <a:rPr lang="en-IN" dirty="0" smtClean="0"/>
              <a:t>For time=5000s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8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1126" y="0"/>
            <a:ext cx="3910818" cy="59340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 time=10000s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3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5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471</TotalTime>
  <Words>89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Impact</vt:lpstr>
      <vt:lpstr>Badge</vt:lpstr>
      <vt:lpstr>Office Theme</vt:lpstr>
      <vt:lpstr>EOR PROJECT</vt:lpstr>
      <vt:lpstr>TRANSPORT EQUATION</vt:lpstr>
      <vt:lpstr>BOUNDARY CONDITIONS</vt:lpstr>
      <vt:lpstr>For time=500s D=0.01m^2/s Porosity=0.3 Sw=0.5 Velocity=0.001m/s </vt:lpstr>
      <vt:lpstr>For time=5000s</vt:lpstr>
      <vt:lpstr>For time=10000s</vt:lpstr>
      <vt:lpstr>PowerPoint Presentation</vt:lpstr>
      <vt:lpstr>PowerPoint Presentation</vt:lpstr>
      <vt:lpstr>PowerPoint Presentation</vt:lpstr>
      <vt:lpstr>PowerPoint Presentation</vt:lpstr>
      <vt:lpstr>ANALYTICAL SOLUTION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EOR PROJECT</dc:title>
  <dc:creator>Hrishikesh</dc:creator>
  <cp:lastModifiedBy>Hrishikesh</cp:lastModifiedBy>
  <cp:revision>20</cp:revision>
  <dcterms:created xsi:type="dcterms:W3CDTF">2019-11-10T17:28:51Z</dcterms:created>
  <dcterms:modified xsi:type="dcterms:W3CDTF">2019-11-11T10:49:10Z</dcterms:modified>
</cp:coreProperties>
</file>