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6" r:id="rId3"/>
    <p:sldId id="257" r:id="rId4"/>
    <p:sldId id="261"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	Table of contents</a:t>
            </a:r>
            <a:endParaRPr lang="en-IN" dirty="0"/>
          </a:p>
        </p:txBody>
      </p:sp>
      <p:sp>
        <p:nvSpPr>
          <p:cNvPr id="5" name="Content Placeholder 4"/>
          <p:cNvSpPr>
            <a:spLocks noGrp="1"/>
          </p:cNvSpPr>
          <p:nvPr>
            <p:ph idx="1"/>
          </p:nvPr>
        </p:nvSpPr>
        <p:spPr>
          <a:xfrm>
            <a:off x="1103312" y="1853248"/>
            <a:ext cx="10106156" cy="4395152"/>
          </a:xfrm>
        </p:spPr>
        <p:txBody>
          <a:bodyPr>
            <a:normAutofit/>
          </a:bodyPr>
          <a:lstStyle/>
          <a:p>
            <a:pPr>
              <a:lnSpc>
                <a:spcPct val="150000"/>
              </a:lnSpc>
            </a:pPr>
            <a:r>
              <a:rPr lang="en-IN" dirty="0" smtClean="0">
                <a:latin typeface="Times New Roman" panose="02020603050405020304" pitchFamily="18" charset="0"/>
                <a:cs typeface="Times New Roman" panose="02020603050405020304" pitchFamily="18" charset="0"/>
              </a:rPr>
              <a:t>Introduction</a:t>
            </a:r>
          </a:p>
          <a:p>
            <a:pPr>
              <a:lnSpc>
                <a:spcPct val="150000"/>
              </a:lnSpc>
            </a:pPr>
            <a:r>
              <a:rPr lang="en-IN" dirty="0" smtClean="0">
                <a:latin typeface="Times New Roman" panose="02020603050405020304" pitchFamily="18" charset="0"/>
                <a:cs typeface="Times New Roman" panose="02020603050405020304" pitchFamily="18" charset="0"/>
              </a:rPr>
              <a:t>Products images – module overview</a:t>
            </a:r>
          </a:p>
          <a:p>
            <a:pPr>
              <a:lnSpc>
                <a:spcPct val="150000"/>
              </a:lnSpc>
            </a:pPr>
            <a:r>
              <a:rPr lang="en-IN" dirty="0">
                <a:latin typeface="Times New Roman" panose="02020603050405020304" pitchFamily="18" charset="0"/>
                <a:cs typeface="Times New Roman" panose="02020603050405020304" pitchFamily="18" charset="0"/>
              </a:rPr>
              <a:t>Requirements</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27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	Introduction</a:t>
            </a:r>
            <a:endParaRPr lang="en-IN" dirty="0"/>
          </a:p>
        </p:txBody>
      </p:sp>
      <p:sp>
        <p:nvSpPr>
          <p:cNvPr id="5" name="Content Placeholder 4"/>
          <p:cNvSpPr>
            <a:spLocks noGrp="1"/>
          </p:cNvSpPr>
          <p:nvPr>
            <p:ph idx="1"/>
          </p:nvPr>
        </p:nvSpPr>
        <p:spPr>
          <a:xfrm>
            <a:off x="1103312" y="1667436"/>
            <a:ext cx="10106156" cy="4580964"/>
          </a:xfrm>
        </p:spPr>
        <p:txBody>
          <a:bodyPr>
            <a:normAutofit fontScale="92500" lnSpcReduction="10000"/>
          </a:bodyPr>
          <a:lstStyle/>
          <a:p>
            <a:pPr marL="0" indent="0">
              <a:lnSpc>
                <a:spcPct val="150000"/>
              </a:lnSpc>
              <a:buNone/>
            </a:pPr>
            <a:r>
              <a:rPr lang="en-IN" dirty="0">
                <a:latin typeface="Times New Roman" panose="02020603050405020304" pitchFamily="18" charset="0"/>
                <a:cs typeface="Times New Roman" panose="02020603050405020304" pitchFamily="18" charset="0"/>
              </a:rPr>
              <a:t>• CapStore is a web based e-commerce website that allows users to buy or sell products. Users can view products from different categories and buy them .The user will be able to see products of similar category, sort them, compare them </a:t>
            </a:r>
            <a:r>
              <a:rPr lang="en-IN" dirty="0" smtClean="0">
                <a:latin typeface="Times New Roman" panose="02020603050405020304" pitchFamily="18" charset="0"/>
                <a:cs typeface="Times New Roman" panose="02020603050405020304" pitchFamily="18" charset="0"/>
              </a:rPr>
              <a:t>etc. </a:t>
            </a:r>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smtClean="0">
                <a:latin typeface="Times New Roman" panose="02020603050405020304" pitchFamily="18" charset="0"/>
                <a:cs typeface="Times New Roman" panose="02020603050405020304" pitchFamily="18" charset="0"/>
              </a:rPr>
              <a:t>• Capstore </a:t>
            </a:r>
            <a:r>
              <a:rPr lang="en-IN" dirty="0">
                <a:latin typeface="Times New Roman" panose="02020603050405020304" pitchFamily="18" charset="0"/>
                <a:cs typeface="Times New Roman" panose="02020603050405020304" pitchFamily="18" charset="0"/>
              </a:rPr>
              <a:t>will be a website for Capgemini employees. To buy a product, customer has to select the product and add to his cart, customer can add or remove items in cart at anytime. In the end an invoice will be generated, The Customer has options of buying product either through CashOnDelivery or through online payments. Customer has a facility to return the products and can also give a review on them. </a:t>
            </a:r>
          </a:p>
          <a:p>
            <a:pPr marL="0" indent="0">
              <a:lnSpc>
                <a:spcPct val="150000"/>
              </a:lnSpc>
              <a:buNone/>
            </a:pPr>
            <a:r>
              <a:rPr lang="en-IN" dirty="0" smtClean="0">
                <a:latin typeface="Times New Roman" panose="02020603050405020304" pitchFamily="18" charset="0"/>
                <a:cs typeface="Times New Roman" panose="02020603050405020304" pitchFamily="18" charset="0"/>
              </a:rPr>
              <a:t>• CapStore </a:t>
            </a:r>
            <a:r>
              <a:rPr lang="en-IN" dirty="0">
                <a:latin typeface="Times New Roman" panose="02020603050405020304" pitchFamily="18" charset="0"/>
                <a:cs typeface="Times New Roman" panose="02020603050405020304" pitchFamily="18" charset="0"/>
              </a:rPr>
              <a:t>also allows users to sell their products, they need to register on to the website and need to be authorized by the admin of Capstore. Capstore also has the facility to add third party merchants.</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64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	Products images</a:t>
            </a:r>
            <a:endParaRPr lang="en-IN" dirty="0"/>
          </a:p>
        </p:txBody>
      </p:sp>
      <p:sp>
        <p:nvSpPr>
          <p:cNvPr id="5" name="Content Placeholder 4"/>
          <p:cNvSpPr>
            <a:spLocks noGrp="1"/>
          </p:cNvSpPr>
          <p:nvPr>
            <p:ph idx="1"/>
          </p:nvPr>
        </p:nvSpPr>
        <p:spPr>
          <a:xfrm>
            <a:off x="1103312" y="2052918"/>
            <a:ext cx="10106156" cy="4195481"/>
          </a:xfrm>
        </p:spPr>
        <p:txBody>
          <a:bodyPr>
            <a:normAutofit/>
          </a:bodyPr>
          <a:lstStyle/>
          <a:p>
            <a:pPr>
              <a:lnSpc>
                <a:spcPct val="150000"/>
              </a:lnSpc>
            </a:pPr>
            <a:r>
              <a:rPr lang="en-IN" b="1" dirty="0" smtClean="0">
                <a:latin typeface="Times New Roman" panose="02020603050405020304" pitchFamily="18" charset="0"/>
                <a:cs typeface="Times New Roman" panose="02020603050405020304" pitchFamily="18" charset="0"/>
              </a:rPr>
              <a:t>Module overview:  </a:t>
            </a:r>
          </a:p>
          <a:p>
            <a:pPr>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Capstore system different merchants can add products with their images.</a:t>
            </a:r>
          </a:p>
          <a:p>
            <a:pPr>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product images module, user should be able to see the proper slide show of images of products.</a:t>
            </a:r>
          </a:p>
          <a:p>
            <a:pPr>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User should also be able to zoom the images of product.</a:t>
            </a:r>
          </a:p>
        </p:txBody>
      </p:sp>
    </p:spTree>
    <p:extLst>
      <p:ext uri="{BB962C8B-B14F-4D97-AF65-F5344CB8AC3E}">
        <p14:creationId xmlns:p14="http://schemas.microsoft.com/office/powerpoint/2010/main" val="1427033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1171687"/>
          </a:xfrm>
        </p:spPr>
        <p:txBody>
          <a:bodyPr/>
          <a:lstStyle/>
          <a:p>
            <a:r>
              <a:rPr lang="en-IN" dirty="0" smtClean="0"/>
              <a:t>	Products images</a:t>
            </a:r>
            <a:endParaRPr lang="en-IN" dirty="0"/>
          </a:p>
        </p:txBody>
      </p:sp>
      <p:sp>
        <p:nvSpPr>
          <p:cNvPr id="5" name="Content Placeholder 4"/>
          <p:cNvSpPr>
            <a:spLocks noGrp="1"/>
          </p:cNvSpPr>
          <p:nvPr>
            <p:ph idx="1"/>
          </p:nvPr>
        </p:nvSpPr>
        <p:spPr>
          <a:xfrm>
            <a:off x="1135585" y="1773219"/>
            <a:ext cx="10106156" cy="4627581"/>
          </a:xfrm>
        </p:spPr>
        <p:txBody>
          <a:bodyPr>
            <a:normAutofit/>
          </a:bodyPr>
          <a:lstStyle/>
          <a:p>
            <a:pPr>
              <a:lnSpc>
                <a:spcPct val="150000"/>
              </a:lnSpc>
            </a:pPr>
            <a:r>
              <a:rPr lang="en-IN" dirty="0" smtClean="0">
                <a:latin typeface="Times New Roman" panose="02020603050405020304" pitchFamily="18" charset="0"/>
                <a:cs typeface="Times New Roman" panose="02020603050405020304" pitchFamily="18" charset="0"/>
              </a:rPr>
              <a:t>Capstore is the system where merchants can add different products with their details. Merchant has to upload the images of that product with the help of image upload module.</a:t>
            </a:r>
          </a:p>
          <a:p>
            <a:pPr>
              <a:lnSpc>
                <a:spcPct val="150000"/>
              </a:lnSpc>
            </a:pPr>
            <a:r>
              <a:rPr lang="en-IN" dirty="0" smtClean="0">
                <a:latin typeface="Times New Roman" panose="02020603050405020304" pitchFamily="18" charset="0"/>
                <a:cs typeface="Times New Roman" panose="02020603050405020304" pitchFamily="18" charset="0"/>
              </a:rPr>
              <a:t>Once the merchant uploads the images it will be stored in database and assets folder in angular project.</a:t>
            </a:r>
          </a:p>
          <a:p>
            <a:pPr>
              <a:lnSpc>
                <a:spcPct val="150000"/>
              </a:lnSpc>
            </a:pPr>
            <a:r>
              <a:rPr lang="en-IN" dirty="0" smtClean="0">
                <a:latin typeface="Times New Roman" panose="02020603050405020304" pitchFamily="18" charset="0"/>
                <a:cs typeface="Times New Roman" panose="02020603050405020304" pitchFamily="18" charset="0"/>
              </a:rPr>
              <a:t>Product page module will have details about the particular product and it will show all the details of each product with its images.</a:t>
            </a:r>
          </a:p>
          <a:p>
            <a:pPr>
              <a:lnSpc>
                <a:spcPct val="150000"/>
              </a:lnSpc>
            </a:pPr>
            <a:r>
              <a:rPr lang="en-IN" dirty="0" smtClean="0">
                <a:latin typeface="Times New Roman" panose="02020603050405020304" pitchFamily="18" charset="0"/>
                <a:cs typeface="Times New Roman" panose="02020603050405020304" pitchFamily="18" charset="0"/>
              </a:rPr>
              <a:t>So products image module will integrate with products page module where user can be able to see the slide show of images and images should be zoomed.</a:t>
            </a:r>
          </a:p>
        </p:txBody>
      </p:sp>
    </p:spTree>
    <p:extLst>
      <p:ext uri="{BB962C8B-B14F-4D97-AF65-F5344CB8AC3E}">
        <p14:creationId xmlns:p14="http://schemas.microsoft.com/office/powerpoint/2010/main" val="229979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	Requirements</a:t>
            </a:r>
            <a:endParaRPr lang="en-IN" dirty="0"/>
          </a:p>
        </p:txBody>
      </p:sp>
      <p:sp>
        <p:nvSpPr>
          <p:cNvPr id="5" name="Content Placeholder 4"/>
          <p:cNvSpPr>
            <a:spLocks noGrp="1"/>
          </p:cNvSpPr>
          <p:nvPr>
            <p:ph idx="1"/>
          </p:nvPr>
        </p:nvSpPr>
        <p:spPr>
          <a:xfrm>
            <a:off x="1103312" y="2052918"/>
            <a:ext cx="10106156" cy="4195481"/>
          </a:xfrm>
        </p:spPr>
        <p:txBody>
          <a:bodyPr>
            <a:normAutofit/>
          </a:bodyPr>
          <a:lstStyle/>
          <a:p>
            <a:pPr>
              <a:lnSpc>
                <a:spcPct val="150000"/>
              </a:lnSpc>
            </a:pPr>
            <a:r>
              <a:rPr lang="en-IN" dirty="0" smtClean="0">
                <a:latin typeface="Times New Roman" panose="02020603050405020304" pitchFamily="18" charset="0"/>
                <a:cs typeface="Times New Roman" panose="02020603050405020304" pitchFamily="18" charset="0"/>
              </a:rPr>
              <a:t>Angular 6 </a:t>
            </a:r>
          </a:p>
          <a:p>
            <a:pPr>
              <a:lnSpc>
                <a:spcPct val="150000"/>
              </a:lnSpc>
            </a:pPr>
            <a:r>
              <a:rPr lang="en-IN" dirty="0" smtClean="0">
                <a:latin typeface="Times New Roman" panose="02020603050405020304" pitchFamily="18" charset="0"/>
                <a:cs typeface="Times New Roman" panose="02020603050405020304" pitchFamily="18" charset="0"/>
              </a:rPr>
              <a:t>Visual Studio Code</a:t>
            </a:r>
          </a:p>
          <a:p>
            <a:r>
              <a:rPr lang="en-IN" dirty="0">
                <a:latin typeface="Times New Roman" panose="02020603050405020304" pitchFamily="18" charset="0"/>
                <a:cs typeface="Times New Roman" panose="02020603050405020304" pitchFamily="18" charset="0"/>
              </a:rPr>
              <a:t>Node.js and npm latest version</a:t>
            </a:r>
          </a:p>
          <a:p>
            <a:pPr>
              <a:lnSpc>
                <a:spcPct val="150000"/>
              </a:lnSpc>
            </a:pPr>
            <a:r>
              <a:rPr lang="en-IN" dirty="0" smtClean="0">
                <a:latin typeface="Times New Roman" panose="02020603050405020304" pitchFamily="18" charset="0"/>
                <a:cs typeface="Times New Roman" panose="02020603050405020304" pitchFamily="18" charset="0"/>
              </a:rPr>
              <a:t>Angular CLI</a:t>
            </a:r>
          </a:p>
          <a:p>
            <a:pPr>
              <a:lnSpc>
                <a:spcPct val="150000"/>
              </a:lnSpc>
            </a:pPr>
            <a:r>
              <a:rPr lang="en-IN" dirty="0" smtClean="0">
                <a:latin typeface="Times New Roman" panose="02020603050405020304" pitchFamily="18" charset="0"/>
                <a:cs typeface="Times New Roman" panose="02020603050405020304" pitchFamily="18" charset="0"/>
              </a:rPr>
              <a:t>Bootstrap</a:t>
            </a:r>
          </a:p>
          <a:p>
            <a:pPr marL="0" indent="0">
              <a:lnSpc>
                <a:spcPct val="150000"/>
              </a:lnSpc>
              <a:buNone/>
            </a:pPr>
            <a:endParaRPr lang="en-IN"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43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	</a:t>
            </a:r>
            <a:endParaRPr lang="en-IN" dirty="0"/>
          </a:p>
        </p:txBody>
      </p:sp>
      <p:sp>
        <p:nvSpPr>
          <p:cNvPr id="5" name="Content Placeholder 4"/>
          <p:cNvSpPr>
            <a:spLocks noGrp="1"/>
          </p:cNvSpPr>
          <p:nvPr>
            <p:ph idx="1"/>
          </p:nvPr>
        </p:nvSpPr>
        <p:spPr>
          <a:xfrm>
            <a:off x="1103312" y="2052918"/>
            <a:ext cx="10106156" cy="4195481"/>
          </a:xfrm>
        </p:spPr>
        <p:txBody>
          <a:bodyPr>
            <a:normAutofit/>
          </a:bodyPr>
          <a:lstStyle/>
          <a:p>
            <a:pPr marL="0" indent="0" algn="ctr">
              <a:lnSpc>
                <a:spcPct val="150000"/>
              </a:lnSpc>
              <a:buNone/>
            </a:pPr>
            <a:r>
              <a:rPr lang="en-IN" sz="6600" dirty="0" smtClean="0">
                <a:latin typeface="Times New Roman" panose="02020603050405020304" pitchFamily="18" charset="0"/>
                <a:cs typeface="Times New Roman" panose="02020603050405020304" pitchFamily="18" charset="0"/>
              </a:rPr>
              <a:t>Thank You</a:t>
            </a:r>
            <a:endParaRPr lang="en-IN" sz="66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795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131</TotalTime>
  <Words>337</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Ion</vt:lpstr>
      <vt:lpstr> Table of contents</vt:lpstr>
      <vt:lpstr> Introduction</vt:lpstr>
      <vt:lpstr> Products images</vt:lpstr>
      <vt:lpstr> Products images</vt:lpstr>
      <vt:lpstr> Requirements</vt:lpstr>
      <vt:lpstr> </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Patil, Hrishikesh</dc:creator>
  <cp:lastModifiedBy>Patil, Hrishikesh</cp:lastModifiedBy>
  <cp:revision>11</cp:revision>
  <dcterms:created xsi:type="dcterms:W3CDTF">2019-10-14T09:53:34Z</dcterms:created>
  <dcterms:modified xsi:type="dcterms:W3CDTF">2019-10-14T12:04:38Z</dcterms:modified>
</cp:coreProperties>
</file>