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60" r:id="rId3"/>
    <p:sldId id="257" r:id="rId4"/>
    <p:sldId id="264" r:id="rId5"/>
    <p:sldId id="259" r:id="rId6"/>
    <p:sldId id="280" r:id="rId7"/>
    <p:sldId id="258" r:id="rId8"/>
    <p:sldId id="286" r:id="rId9"/>
    <p:sldId id="281" r:id="rId10"/>
    <p:sldId id="282" r:id="rId11"/>
    <p:sldId id="288" r:id="rId12"/>
    <p:sldId id="287" r:id="rId13"/>
    <p:sldId id="263" r:id="rId14"/>
    <p:sldId id="261" r:id="rId15"/>
    <p:sldId id="262" r:id="rId16"/>
    <p:sldId id="284" r:id="rId17"/>
    <p:sldId id="268" r:id="rId18"/>
    <p:sldId id="279" r:id="rId19"/>
  </p:sldIdLst>
  <p:sldSz cx="9144000" cy="5143500" type="screen16x9"/>
  <p:notesSz cx="6858000" cy="9144000"/>
  <p:embeddedFontLst>
    <p:embeddedFont>
      <p:font typeface="Nunito Sans" pitchFamily="2" charset="77"/>
      <p:regular r:id="rId21"/>
      <p:bold r:id="rId22"/>
      <p:italic r:id="rId23"/>
      <p:boldItalic r:id="rId24"/>
    </p:embeddedFont>
    <p:embeddedFont>
      <p:font typeface="Open Sans ExtraBold" panose="020B0606030504020204" pitchFamily="34" charset="0"/>
      <p:bold r:id="rId25"/>
      <p:italic r:id="rId26"/>
      <p:boldItalic r:id="rId27"/>
    </p:embeddedFont>
    <p:embeddedFont>
      <p:font typeface="Roboto Condensed Light" panose="020F0302020204030204" pitchFamily="34"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B69B8-1737-48C3-B73F-9302AB4F7882}">
  <a:tblStyle styleId="{F77B69B8-1737-48C3-B73F-9302AB4F78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83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607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8d5705976a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8d5705976a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9"/>
        <p:cNvGrpSpPr/>
        <p:nvPr/>
      </p:nvGrpSpPr>
      <p:grpSpPr>
        <a:xfrm>
          <a:off x="0" y="0"/>
          <a:ext cx="0" cy="0"/>
          <a:chOff x="0" y="0"/>
          <a:chExt cx="0" cy="0"/>
        </a:xfrm>
      </p:grpSpPr>
      <p:sp>
        <p:nvSpPr>
          <p:cNvPr id="3150" name="Google Shape;3150;g8d5705976a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1" name="Google Shape;3151;g8d5705976a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8f1409fb3f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8f1409fb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6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81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194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39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2622039" y="1100678"/>
            <a:ext cx="3795" cy="29230"/>
          </a:xfrm>
          <a:custGeom>
            <a:avLst/>
            <a:gdLst/>
            <a:ahLst/>
            <a:cxnLst/>
            <a:rect l="l" t="t" r="r" b="b"/>
            <a:pathLst>
              <a:path w="161" h="1240" fill="none" extrusionOk="0">
                <a:moveTo>
                  <a:pt x="1" y="1"/>
                </a:moveTo>
                <a:cubicBezTo>
                  <a:pt x="81" y="401"/>
                  <a:pt x="121" y="840"/>
                  <a:pt x="161" y="1240"/>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4633" y="4449034"/>
            <a:ext cx="29230" cy="2852"/>
          </a:xfrm>
          <a:custGeom>
            <a:avLst/>
            <a:gdLst/>
            <a:ahLst/>
            <a:cxnLst/>
            <a:rect l="l" t="t" r="r" b="b"/>
            <a:pathLst>
              <a:path w="1240" h="121" fill="none" extrusionOk="0">
                <a:moveTo>
                  <a:pt x="1" y="121"/>
                </a:moveTo>
                <a:cubicBezTo>
                  <a:pt x="400" y="121"/>
                  <a:pt x="800" y="81"/>
                  <a:pt x="1240" y="1"/>
                </a:cubicBezTo>
              </a:path>
            </a:pathLst>
          </a:custGeom>
          <a:noFill/>
          <a:ln w="6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527820" y="440509"/>
            <a:ext cx="4357107" cy="3416054"/>
            <a:chOff x="-309862" y="807695"/>
            <a:chExt cx="4680532" cy="3669625"/>
          </a:xfrm>
        </p:grpSpPr>
        <p:sp>
          <p:nvSpPr>
            <p:cNvPr id="34" name="Google Shape;34;p3"/>
            <p:cNvSpPr/>
            <p:nvPr/>
          </p:nvSpPr>
          <p:spPr>
            <a:xfrm>
              <a:off x="1304949" y="834073"/>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331326" y="807695"/>
              <a:ext cx="36773" cy="11315"/>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368076" y="834073"/>
              <a:ext cx="36750" cy="11315"/>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78770" y="4233298"/>
              <a:ext cx="37692" cy="11315"/>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52392" y="4206921"/>
              <a:ext cx="36750" cy="11315"/>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15666" y="4233298"/>
              <a:ext cx="36773" cy="11315"/>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385968" y="2720227"/>
              <a:ext cx="36773" cy="11315"/>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412345" y="2693849"/>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49095" y="2720227"/>
              <a:ext cx="36773" cy="11315"/>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076698" y="938641"/>
              <a:ext cx="36773" cy="1133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103075" y="912263"/>
              <a:ext cx="36773" cy="12281"/>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139825" y="938641"/>
              <a:ext cx="36773" cy="1133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270770" y="4466006"/>
              <a:ext cx="36773" cy="11315"/>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297148" y="4440571"/>
              <a:ext cx="36773" cy="11315"/>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333897" y="4466006"/>
              <a:ext cx="36773" cy="11315"/>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210345" y="3919548"/>
              <a:ext cx="36750" cy="1133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236723" y="3894113"/>
              <a:ext cx="36750" cy="1133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273449" y="3919548"/>
              <a:ext cx="36773" cy="1133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09862" y="2041881"/>
              <a:ext cx="36750" cy="11338"/>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83484" y="2015503"/>
              <a:ext cx="36773" cy="12281"/>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46735" y="2041881"/>
              <a:ext cx="36750" cy="11338"/>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rot="221190">
            <a:off x="1637223" y="1053416"/>
            <a:ext cx="458746" cy="455427"/>
            <a:chOff x="3657533" y="3729124"/>
            <a:chExt cx="606916" cy="602525"/>
          </a:xfrm>
        </p:grpSpPr>
        <p:sp>
          <p:nvSpPr>
            <p:cNvPr id="56" name="Google Shape;56;p3"/>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557711" y="4142909"/>
            <a:ext cx="311036" cy="312573"/>
            <a:chOff x="3733161" y="3987123"/>
            <a:chExt cx="458755" cy="461023"/>
          </a:xfrm>
        </p:grpSpPr>
        <p:sp>
          <p:nvSpPr>
            <p:cNvPr id="59" name="Google Shape;59;p3"/>
            <p:cNvSpPr/>
            <p:nvPr/>
          </p:nvSpPr>
          <p:spPr>
            <a:xfrm rot="621128">
              <a:off x="3759316" y="4021417"/>
              <a:ext cx="406445" cy="392435"/>
            </a:xfrm>
            <a:custGeom>
              <a:avLst/>
              <a:gdLst/>
              <a:ahLst/>
              <a:cxnLst/>
              <a:rect l="l" t="t" r="r" b="b"/>
              <a:pathLst>
                <a:path w="10419" h="9218" extrusionOk="0">
                  <a:moveTo>
                    <a:pt x="203" y="290"/>
                  </a:moveTo>
                  <a:cubicBezTo>
                    <a:pt x="1708" y="0"/>
                    <a:pt x="3488" y="246"/>
                    <a:pt x="4949" y="666"/>
                  </a:cubicBezTo>
                  <a:cubicBezTo>
                    <a:pt x="6150" y="999"/>
                    <a:pt x="7294" y="1534"/>
                    <a:pt x="8335" y="2258"/>
                  </a:cubicBezTo>
                  <a:cubicBezTo>
                    <a:pt x="9175" y="2865"/>
                    <a:pt x="9956" y="3719"/>
                    <a:pt x="10187" y="4775"/>
                  </a:cubicBezTo>
                  <a:cubicBezTo>
                    <a:pt x="10419" y="5861"/>
                    <a:pt x="9999" y="6859"/>
                    <a:pt x="9334" y="7698"/>
                  </a:cubicBezTo>
                  <a:cubicBezTo>
                    <a:pt x="8668" y="8538"/>
                    <a:pt x="7800" y="9174"/>
                    <a:pt x="6700" y="9203"/>
                  </a:cubicBezTo>
                  <a:cubicBezTo>
                    <a:pt x="5615" y="9218"/>
                    <a:pt x="4617" y="8653"/>
                    <a:pt x="3806" y="7973"/>
                  </a:cubicBezTo>
                  <a:cubicBezTo>
                    <a:pt x="2866" y="7134"/>
                    <a:pt x="2084" y="6150"/>
                    <a:pt x="1477" y="5050"/>
                  </a:cubicBezTo>
                  <a:cubicBezTo>
                    <a:pt x="739" y="3734"/>
                    <a:pt x="88" y="2055"/>
                    <a:pt x="15" y="536"/>
                  </a:cubicBezTo>
                  <a:cubicBezTo>
                    <a:pt x="1" y="406"/>
                    <a:pt x="88"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621128">
              <a:off x="3816909" y="4089491"/>
              <a:ext cx="339309" cy="296987"/>
            </a:xfrm>
            <a:custGeom>
              <a:avLst/>
              <a:gdLst/>
              <a:ahLst/>
              <a:cxnLst/>
              <a:rect l="l" t="t" r="r" b="b"/>
              <a:pathLst>
                <a:path w="8698" h="6976" extrusionOk="0">
                  <a:moveTo>
                    <a:pt x="6744" y="5630"/>
                  </a:moveTo>
                  <a:lnTo>
                    <a:pt x="3778" y="5977"/>
                  </a:lnTo>
                  <a:cubicBezTo>
                    <a:pt x="3590" y="5991"/>
                    <a:pt x="3546" y="5702"/>
                    <a:pt x="3749" y="5673"/>
                  </a:cubicBezTo>
                  <a:lnTo>
                    <a:pt x="6411" y="5355"/>
                  </a:lnTo>
                  <a:lnTo>
                    <a:pt x="4356" y="3763"/>
                  </a:lnTo>
                  <a:lnTo>
                    <a:pt x="1245" y="4139"/>
                  </a:lnTo>
                  <a:cubicBezTo>
                    <a:pt x="1043" y="4154"/>
                    <a:pt x="1014" y="3864"/>
                    <a:pt x="1202" y="3835"/>
                  </a:cubicBezTo>
                  <a:lnTo>
                    <a:pt x="4024" y="3503"/>
                  </a:lnTo>
                  <a:lnTo>
                    <a:pt x="1868" y="1766"/>
                  </a:lnTo>
                  <a:lnTo>
                    <a:pt x="638" y="1911"/>
                  </a:lnTo>
                  <a:cubicBezTo>
                    <a:pt x="450" y="1940"/>
                    <a:pt x="406" y="1636"/>
                    <a:pt x="609" y="1621"/>
                  </a:cubicBezTo>
                  <a:lnTo>
                    <a:pt x="1535" y="1506"/>
                  </a:lnTo>
                  <a:lnTo>
                    <a:pt x="204" y="464"/>
                  </a:lnTo>
                  <a:cubicBezTo>
                    <a:pt x="1" y="305"/>
                    <a:pt x="247" y="1"/>
                    <a:pt x="450" y="160"/>
                  </a:cubicBezTo>
                  <a:lnTo>
                    <a:pt x="1766" y="1202"/>
                  </a:lnTo>
                  <a:lnTo>
                    <a:pt x="1665" y="276"/>
                  </a:lnTo>
                  <a:cubicBezTo>
                    <a:pt x="1651" y="189"/>
                    <a:pt x="1708" y="117"/>
                    <a:pt x="1795" y="117"/>
                  </a:cubicBezTo>
                  <a:cubicBezTo>
                    <a:pt x="1882" y="102"/>
                    <a:pt x="1954" y="160"/>
                    <a:pt x="1954" y="247"/>
                  </a:cubicBezTo>
                  <a:lnTo>
                    <a:pt x="2099" y="1462"/>
                  </a:lnTo>
                  <a:lnTo>
                    <a:pt x="4255" y="3199"/>
                  </a:lnTo>
                  <a:lnTo>
                    <a:pt x="3922" y="435"/>
                  </a:lnTo>
                  <a:cubicBezTo>
                    <a:pt x="3893" y="247"/>
                    <a:pt x="4197" y="203"/>
                    <a:pt x="4212" y="406"/>
                  </a:cubicBezTo>
                  <a:lnTo>
                    <a:pt x="4588" y="3459"/>
                  </a:lnTo>
                  <a:lnTo>
                    <a:pt x="6657" y="5065"/>
                  </a:lnTo>
                  <a:lnTo>
                    <a:pt x="6339" y="2388"/>
                  </a:lnTo>
                  <a:cubicBezTo>
                    <a:pt x="6310" y="2186"/>
                    <a:pt x="6614" y="2142"/>
                    <a:pt x="6643" y="2345"/>
                  </a:cubicBezTo>
                  <a:lnTo>
                    <a:pt x="6990" y="5326"/>
                  </a:lnTo>
                  <a:lnTo>
                    <a:pt x="8495" y="6512"/>
                  </a:lnTo>
                  <a:cubicBezTo>
                    <a:pt x="8697" y="6671"/>
                    <a:pt x="8466" y="6975"/>
                    <a:pt x="8263" y="68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rot="2976230">
            <a:off x="4317752" y="2920731"/>
            <a:ext cx="374593" cy="391229"/>
            <a:chOff x="3941912" y="3877117"/>
            <a:chExt cx="537560" cy="577447"/>
          </a:xfrm>
        </p:grpSpPr>
        <p:sp>
          <p:nvSpPr>
            <p:cNvPr id="62" name="Google Shape;62;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3647860">
            <a:off x="4170619" y="4226789"/>
            <a:ext cx="374610" cy="391244"/>
            <a:chOff x="3941912" y="3877117"/>
            <a:chExt cx="537560" cy="577447"/>
          </a:xfrm>
        </p:grpSpPr>
        <p:sp>
          <p:nvSpPr>
            <p:cNvPr id="65" name="Google Shape;65;p3"/>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txBox="1">
            <a:spLocks noGrp="1"/>
          </p:cNvSpPr>
          <p:nvPr>
            <p:ph type="title" hasCustomPrompt="1"/>
          </p:nvPr>
        </p:nvSpPr>
        <p:spPr>
          <a:xfrm>
            <a:off x="6281375" y="921225"/>
            <a:ext cx="1735800" cy="66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68" name="Google Shape;68;p3"/>
          <p:cNvSpPr txBox="1">
            <a:spLocks noGrp="1"/>
          </p:cNvSpPr>
          <p:nvPr>
            <p:ph type="subTitle" idx="1"/>
          </p:nvPr>
        </p:nvSpPr>
        <p:spPr>
          <a:xfrm>
            <a:off x="5795375" y="3624700"/>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3"/>
          <p:cNvSpPr txBox="1">
            <a:spLocks noGrp="1"/>
          </p:cNvSpPr>
          <p:nvPr>
            <p:ph type="title" idx="2"/>
          </p:nvPr>
        </p:nvSpPr>
        <p:spPr>
          <a:xfrm>
            <a:off x="5307575" y="1938113"/>
            <a:ext cx="3683400" cy="141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p:nvPr/>
        </p:nvSpPr>
        <p:spPr>
          <a:xfrm flipH="1">
            <a:off x="873415" y="654383"/>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flipH="1">
            <a:off x="607090" y="708045"/>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341"/>
        <p:cNvGrpSpPr/>
        <p:nvPr/>
      </p:nvGrpSpPr>
      <p:grpSpPr>
        <a:xfrm>
          <a:off x="0" y="0"/>
          <a:ext cx="0" cy="0"/>
          <a:chOff x="0" y="0"/>
          <a:chExt cx="0" cy="0"/>
        </a:xfrm>
      </p:grpSpPr>
      <p:grpSp>
        <p:nvGrpSpPr>
          <p:cNvPr id="342" name="Google Shape;342;p14"/>
          <p:cNvGrpSpPr/>
          <p:nvPr/>
        </p:nvGrpSpPr>
        <p:grpSpPr>
          <a:xfrm>
            <a:off x="6782580" y="1445418"/>
            <a:ext cx="2011045" cy="542907"/>
            <a:chOff x="6782580" y="302418"/>
            <a:chExt cx="2011045" cy="542907"/>
          </a:xfrm>
        </p:grpSpPr>
        <p:sp>
          <p:nvSpPr>
            <p:cNvPr id="343" name="Google Shape;343;p14"/>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518105" y="4172668"/>
            <a:ext cx="2011045" cy="542907"/>
            <a:chOff x="6782580" y="302418"/>
            <a:chExt cx="2011045" cy="542907"/>
          </a:xfrm>
        </p:grpSpPr>
        <p:sp>
          <p:nvSpPr>
            <p:cNvPr id="350" name="Google Shape;350;p14"/>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14"/>
          <p:cNvGrpSpPr/>
          <p:nvPr/>
        </p:nvGrpSpPr>
        <p:grpSpPr>
          <a:xfrm flipH="1">
            <a:off x="6800730" y="4311068"/>
            <a:ext cx="2011045" cy="542907"/>
            <a:chOff x="6782580" y="302418"/>
            <a:chExt cx="2011045" cy="542907"/>
          </a:xfrm>
        </p:grpSpPr>
        <p:sp>
          <p:nvSpPr>
            <p:cNvPr id="357" name="Google Shape;357;p14"/>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4"/>
          <p:cNvGrpSpPr/>
          <p:nvPr/>
        </p:nvGrpSpPr>
        <p:grpSpPr>
          <a:xfrm flipH="1">
            <a:off x="289505" y="218518"/>
            <a:ext cx="2011045" cy="542907"/>
            <a:chOff x="6782580" y="302418"/>
            <a:chExt cx="2011045" cy="542907"/>
          </a:xfrm>
        </p:grpSpPr>
        <p:sp>
          <p:nvSpPr>
            <p:cNvPr id="364" name="Google Shape;364;p14"/>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4"/>
          <p:cNvGrpSpPr/>
          <p:nvPr/>
        </p:nvGrpSpPr>
        <p:grpSpPr>
          <a:xfrm rot="221190">
            <a:off x="434498" y="232791"/>
            <a:ext cx="458746" cy="455427"/>
            <a:chOff x="3657533" y="3729124"/>
            <a:chExt cx="606916" cy="602525"/>
          </a:xfrm>
        </p:grpSpPr>
        <p:sp>
          <p:nvSpPr>
            <p:cNvPr id="371" name="Google Shape;371;p14"/>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14"/>
          <p:cNvGrpSpPr/>
          <p:nvPr/>
        </p:nvGrpSpPr>
        <p:grpSpPr>
          <a:xfrm rot="-3504778">
            <a:off x="605976" y="4386745"/>
            <a:ext cx="374593" cy="391229"/>
            <a:chOff x="3941912" y="3877117"/>
            <a:chExt cx="537560" cy="577447"/>
          </a:xfrm>
        </p:grpSpPr>
        <p:sp>
          <p:nvSpPr>
            <p:cNvPr id="374" name="Google Shape;374;p14"/>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rot="2976230">
            <a:off x="8518802" y="3093956"/>
            <a:ext cx="374593" cy="391229"/>
            <a:chOff x="3941912" y="3877117"/>
            <a:chExt cx="537560" cy="577447"/>
          </a:xfrm>
        </p:grpSpPr>
        <p:sp>
          <p:nvSpPr>
            <p:cNvPr id="377" name="Google Shape;377;p14"/>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14"/>
          <p:cNvSpPr txBox="1">
            <a:spLocks noGrp="1"/>
          </p:cNvSpPr>
          <p:nvPr>
            <p:ph type="body" idx="1"/>
          </p:nvPr>
        </p:nvSpPr>
        <p:spPr>
          <a:xfrm>
            <a:off x="713225" y="1695775"/>
            <a:ext cx="3976200" cy="29127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380" name="Google Shape;380;p14"/>
          <p:cNvSpPr txBox="1">
            <a:spLocks noGrp="1"/>
          </p:cNvSpPr>
          <p:nvPr>
            <p:ph type="subTitle" idx="2"/>
          </p:nvPr>
        </p:nvSpPr>
        <p:spPr>
          <a:xfrm>
            <a:off x="713201" y="1355575"/>
            <a:ext cx="3741300" cy="3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81" name="Google Shape;381;p14"/>
          <p:cNvSpPr txBox="1">
            <a:spLocks noGrp="1"/>
          </p:cNvSpPr>
          <p:nvPr>
            <p:ph type="body" idx="3"/>
          </p:nvPr>
        </p:nvSpPr>
        <p:spPr>
          <a:xfrm>
            <a:off x="4689418" y="1695775"/>
            <a:ext cx="3741300" cy="29127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382" name="Google Shape;382;p14"/>
          <p:cNvSpPr txBox="1">
            <a:spLocks noGrp="1"/>
          </p:cNvSpPr>
          <p:nvPr>
            <p:ph type="subTitle" idx="4"/>
          </p:nvPr>
        </p:nvSpPr>
        <p:spPr>
          <a:xfrm>
            <a:off x="4689401" y="1355575"/>
            <a:ext cx="3741300" cy="3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83" name="Google Shape;383;p14"/>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0"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Hotel Industry Analysis</a:t>
            </a:r>
            <a:endParaRPr dirty="0"/>
          </a:p>
        </p:txBody>
      </p:sp>
      <p:sp>
        <p:nvSpPr>
          <p:cNvPr id="664" name="Google Shape;664;p28"/>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Presented By:</a:t>
            </a:r>
          </a:p>
          <a:p>
            <a:pPr marL="0" lvl="0" indent="0" algn="l" rtl="0">
              <a:spcBef>
                <a:spcPts val="0"/>
              </a:spcBef>
              <a:spcAft>
                <a:spcPts val="0"/>
              </a:spcAft>
            </a:pPr>
            <a:r>
              <a:rPr lang="en" dirty="0"/>
              <a:t>Hrishikesh </a:t>
            </a:r>
            <a:r>
              <a:rPr lang="en" dirty="0" err="1"/>
              <a:t>Telang</a:t>
            </a:r>
            <a:endParaRPr lang="en" dirty="0"/>
          </a:p>
          <a:p>
            <a:pPr marL="0" lvl="0" indent="0" algn="l" rtl="0">
              <a:spcBef>
                <a:spcPts val="0"/>
              </a:spcBef>
              <a:spcAft>
                <a:spcPts val="0"/>
              </a:spcAft>
            </a:pPr>
            <a:r>
              <a:rPr lang="en-US" dirty="0" err="1"/>
              <a:t>Priyal</a:t>
            </a:r>
            <a:r>
              <a:rPr lang="en-US" dirty="0"/>
              <a:t> </a:t>
            </a:r>
            <a:r>
              <a:rPr lang="en-US" dirty="0" err="1"/>
              <a:t>Bamnikar</a:t>
            </a:r>
            <a:endParaRPr lang="en-US" dirty="0"/>
          </a:p>
          <a:p>
            <a:pPr marL="0" lvl="0" indent="0" algn="l" rtl="0">
              <a:spcBef>
                <a:spcPts val="0"/>
              </a:spcBef>
              <a:spcAft>
                <a:spcPts val="0"/>
              </a:spcAft>
            </a:pPr>
            <a:r>
              <a:rPr lang="en-US" dirty="0"/>
              <a:t>David Garcia</a:t>
            </a:r>
          </a:p>
          <a:p>
            <a:pPr marL="0" lvl="0" indent="0" algn="l" rtl="0">
              <a:spcBef>
                <a:spcPts val="0"/>
              </a:spcBef>
              <a:spcAft>
                <a:spcPts val="0"/>
              </a:spcAft>
            </a:pPr>
            <a:r>
              <a:rPr lang="en-US" dirty="0"/>
              <a:t>Liam Hogan</a:t>
            </a:r>
          </a:p>
          <a:p>
            <a:pPr marL="0" lvl="0" indent="0" algn="l" rtl="0">
              <a:spcBef>
                <a:spcPts val="0"/>
              </a:spcBef>
              <a:spcAft>
                <a:spcPts val="0"/>
              </a:spcAft>
            </a:pPr>
            <a:r>
              <a:rPr lang="en-US" dirty="0"/>
              <a:t>Siddhi </a:t>
            </a:r>
            <a:r>
              <a:rPr lang="en-US" dirty="0" err="1"/>
              <a:t>Bhandhari</a:t>
            </a:r>
            <a:endParaRPr lang="en-US" dirty="0"/>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E72-DAF9-5B41-94CC-98D92CD25A1C}"/>
              </a:ext>
            </a:extLst>
          </p:cNvPr>
          <p:cNvSpPr>
            <a:spLocks noGrp="1"/>
          </p:cNvSpPr>
          <p:nvPr>
            <p:ph type="title"/>
          </p:nvPr>
        </p:nvSpPr>
        <p:spPr/>
        <p:txBody>
          <a:bodyPr/>
          <a:lstStyle/>
          <a:p>
            <a:r>
              <a:rPr lang="en-US" dirty="0"/>
              <a:t>Insight 2</a:t>
            </a:r>
          </a:p>
        </p:txBody>
      </p:sp>
      <p:sp>
        <p:nvSpPr>
          <p:cNvPr id="3" name="Text Placeholder 2">
            <a:extLst>
              <a:ext uri="{FF2B5EF4-FFF2-40B4-BE49-F238E27FC236}">
                <a16:creationId xmlns:a16="http://schemas.microsoft.com/office/drawing/2014/main" id="{B4051D4F-77AA-1D46-B302-5A735C2E5DD8}"/>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5864A642-FDC9-C047-A965-C6C8A3F4E62E}"/>
              </a:ext>
            </a:extLst>
          </p:cNvPr>
          <p:cNvPicPr>
            <a:picLocks noChangeAspect="1"/>
          </p:cNvPicPr>
          <p:nvPr/>
        </p:nvPicPr>
        <p:blipFill>
          <a:blip r:embed="rId2"/>
          <a:stretch>
            <a:fillRect/>
          </a:stretch>
        </p:blipFill>
        <p:spPr>
          <a:xfrm>
            <a:off x="1129086" y="1113183"/>
            <a:ext cx="6665568" cy="3753960"/>
          </a:xfrm>
          <a:prstGeom prst="rect">
            <a:avLst/>
          </a:prstGeom>
        </p:spPr>
      </p:pic>
    </p:spTree>
    <p:extLst>
      <p:ext uri="{BB962C8B-B14F-4D97-AF65-F5344CB8AC3E}">
        <p14:creationId xmlns:p14="http://schemas.microsoft.com/office/powerpoint/2010/main" val="236912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B976-857F-844F-BB46-8340410BA91E}"/>
              </a:ext>
            </a:extLst>
          </p:cNvPr>
          <p:cNvSpPr>
            <a:spLocks noGrp="1"/>
          </p:cNvSpPr>
          <p:nvPr>
            <p:ph type="title"/>
          </p:nvPr>
        </p:nvSpPr>
        <p:spPr/>
        <p:txBody>
          <a:bodyPr/>
          <a:lstStyle/>
          <a:p>
            <a:r>
              <a:rPr lang="en-US" dirty="0"/>
              <a:t>Recommendation</a:t>
            </a:r>
          </a:p>
        </p:txBody>
      </p:sp>
      <p:sp>
        <p:nvSpPr>
          <p:cNvPr id="3" name="Text Placeholder 2">
            <a:extLst>
              <a:ext uri="{FF2B5EF4-FFF2-40B4-BE49-F238E27FC236}">
                <a16:creationId xmlns:a16="http://schemas.microsoft.com/office/drawing/2014/main" id="{7C0EE8B7-3FDA-B049-89DB-EB82FBA61579}"/>
              </a:ext>
            </a:extLst>
          </p:cNvPr>
          <p:cNvSpPr>
            <a:spLocks noGrp="1"/>
          </p:cNvSpPr>
          <p:nvPr>
            <p:ph type="body" idx="1"/>
          </p:nvPr>
        </p:nvSpPr>
        <p:spPr/>
        <p:txBody>
          <a:bodyPr/>
          <a:lstStyle/>
          <a:p>
            <a:pPr marL="152400" indent="0" algn="just">
              <a:buNone/>
            </a:pPr>
            <a:r>
              <a:rPr lang="en-US" sz="2000" dirty="0"/>
              <a:t>Encourage customers of group type bookings to opt for </a:t>
            </a:r>
            <a:r>
              <a:rPr lang="en-US" sz="2000" dirty="0">
                <a:solidFill>
                  <a:srgbClr val="FF0000"/>
                </a:solidFill>
              </a:rPr>
              <a:t>deposit type </a:t>
            </a:r>
            <a:r>
              <a:rPr lang="en-US" sz="2000" dirty="0"/>
              <a:t>bookings with </a:t>
            </a:r>
            <a:r>
              <a:rPr lang="en-US" sz="2000" dirty="0">
                <a:solidFill>
                  <a:srgbClr val="FF0000"/>
                </a:solidFill>
              </a:rPr>
              <a:t>special discount offers, provide gift </a:t>
            </a:r>
            <a:r>
              <a:rPr lang="en-US" sz="2000" dirty="0" err="1">
                <a:solidFill>
                  <a:srgbClr val="FF0000"/>
                </a:solidFill>
              </a:rPr>
              <a:t>vouchere</a:t>
            </a:r>
            <a:r>
              <a:rPr lang="en-US" sz="2000" dirty="0">
                <a:solidFill>
                  <a:srgbClr val="FF0000"/>
                </a:solidFill>
              </a:rPr>
              <a:t> </a:t>
            </a:r>
            <a:r>
              <a:rPr lang="en-US" sz="2000" dirty="0"/>
              <a:t>or introduce a </a:t>
            </a:r>
            <a:r>
              <a:rPr lang="en-US" sz="2000" dirty="0">
                <a:solidFill>
                  <a:srgbClr val="FF0000"/>
                </a:solidFill>
              </a:rPr>
              <a:t>points-based</a:t>
            </a:r>
            <a:r>
              <a:rPr lang="en-US" sz="2000" dirty="0"/>
              <a:t> system to avail discounts for future travel plans.</a:t>
            </a:r>
          </a:p>
        </p:txBody>
      </p:sp>
    </p:spTree>
    <p:extLst>
      <p:ext uri="{BB962C8B-B14F-4D97-AF65-F5344CB8AC3E}">
        <p14:creationId xmlns:p14="http://schemas.microsoft.com/office/powerpoint/2010/main" val="13651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a:xfrm>
            <a:off x="713250" y="350339"/>
            <a:ext cx="7717500" cy="482700"/>
          </a:xfrm>
        </p:spPr>
        <p:txBody>
          <a:bodyPr/>
          <a:lstStyle/>
          <a:p>
            <a:r>
              <a:rPr lang="en-US" dirty="0"/>
              <a:t>Insight 3</a:t>
            </a:r>
          </a:p>
        </p:txBody>
      </p:sp>
      <p:grpSp>
        <p:nvGrpSpPr>
          <p:cNvPr id="13" name="Group 12">
            <a:extLst>
              <a:ext uri="{FF2B5EF4-FFF2-40B4-BE49-F238E27FC236}">
                <a16:creationId xmlns:a16="http://schemas.microsoft.com/office/drawing/2014/main" id="{0830EB33-9DBF-4D4A-B089-EAC85C8574E2}"/>
              </a:ext>
            </a:extLst>
          </p:cNvPr>
          <p:cNvGrpSpPr/>
          <p:nvPr/>
        </p:nvGrpSpPr>
        <p:grpSpPr>
          <a:xfrm>
            <a:off x="1115510" y="833039"/>
            <a:ext cx="6668431" cy="4115374"/>
            <a:chOff x="1115510" y="833039"/>
            <a:chExt cx="6668431" cy="4115374"/>
          </a:xfrm>
        </p:grpSpPr>
        <p:pic>
          <p:nvPicPr>
            <p:cNvPr id="12" name="Picture 11" descr="Diagram&#10;&#10;Description automatically generated">
              <a:extLst>
                <a:ext uri="{FF2B5EF4-FFF2-40B4-BE49-F238E27FC236}">
                  <a16:creationId xmlns:a16="http://schemas.microsoft.com/office/drawing/2014/main" id="{01E42257-9372-46C3-8BC2-2A23835232F2}"/>
                </a:ext>
              </a:extLst>
            </p:cNvPr>
            <p:cNvPicPr>
              <a:picLocks noChangeAspect="1"/>
            </p:cNvPicPr>
            <p:nvPr/>
          </p:nvPicPr>
          <p:blipFill>
            <a:blip r:embed="rId3"/>
            <a:stretch>
              <a:fillRect/>
            </a:stretch>
          </p:blipFill>
          <p:spPr>
            <a:xfrm>
              <a:off x="1115510" y="833039"/>
              <a:ext cx="6668431" cy="4115374"/>
            </a:xfrm>
            <a:prstGeom prst="rect">
              <a:avLst/>
            </a:prstGeom>
          </p:spPr>
        </p:pic>
        <p:pic>
          <p:nvPicPr>
            <p:cNvPr id="14" name="Picture 13">
              <a:extLst>
                <a:ext uri="{FF2B5EF4-FFF2-40B4-BE49-F238E27FC236}">
                  <a16:creationId xmlns:a16="http://schemas.microsoft.com/office/drawing/2014/main" id="{F96ED96D-5A76-4E94-BAFE-7DAF7A808A0B}"/>
                </a:ext>
              </a:extLst>
            </p:cNvPr>
            <p:cNvPicPr>
              <a:picLocks noChangeAspect="1"/>
            </p:cNvPicPr>
            <p:nvPr/>
          </p:nvPicPr>
          <p:blipFill>
            <a:blip r:embed="rId4"/>
            <a:stretch>
              <a:fillRect/>
            </a:stretch>
          </p:blipFill>
          <p:spPr>
            <a:xfrm>
              <a:off x="1115510" y="3049827"/>
              <a:ext cx="2419272" cy="1415848"/>
            </a:xfrm>
            <a:prstGeom prst="rect">
              <a:avLst/>
            </a:prstGeom>
          </p:spPr>
        </p:pic>
      </p:grpSp>
    </p:spTree>
    <p:extLst>
      <p:ext uri="{BB962C8B-B14F-4D97-AF65-F5344CB8AC3E}">
        <p14:creationId xmlns:p14="http://schemas.microsoft.com/office/powerpoint/2010/main" val="188985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p:txBody>
          <a:bodyPr/>
          <a:lstStyle/>
          <a:p>
            <a:r>
              <a:rPr lang="en-US" dirty="0"/>
              <a:t>Insight 3</a:t>
            </a:r>
          </a:p>
        </p:txBody>
      </p:sp>
      <p:pic>
        <p:nvPicPr>
          <p:cNvPr id="3" name="Picture 2" descr="Chart, bar chart&#10;&#10;Description automatically generated">
            <a:extLst>
              <a:ext uri="{FF2B5EF4-FFF2-40B4-BE49-F238E27FC236}">
                <a16:creationId xmlns:a16="http://schemas.microsoft.com/office/drawing/2014/main" id="{00331BC8-ADAB-4070-ACB9-C88494DAAF0F}"/>
              </a:ext>
            </a:extLst>
          </p:cNvPr>
          <p:cNvPicPr>
            <a:picLocks noChangeAspect="1"/>
          </p:cNvPicPr>
          <p:nvPr/>
        </p:nvPicPr>
        <p:blipFill>
          <a:blip r:embed="rId3"/>
          <a:stretch>
            <a:fillRect/>
          </a:stretch>
        </p:blipFill>
        <p:spPr>
          <a:xfrm>
            <a:off x="223301" y="1460310"/>
            <a:ext cx="4112138" cy="2932565"/>
          </a:xfrm>
          <a:prstGeom prst="rect">
            <a:avLst/>
          </a:prstGeom>
        </p:spPr>
      </p:pic>
      <p:pic>
        <p:nvPicPr>
          <p:cNvPr id="10" name="Picture 9" descr="Chart, bar chart&#10;&#10;Description automatically generated">
            <a:extLst>
              <a:ext uri="{FF2B5EF4-FFF2-40B4-BE49-F238E27FC236}">
                <a16:creationId xmlns:a16="http://schemas.microsoft.com/office/drawing/2014/main" id="{A4DA9027-7211-46C3-994D-8F8943D115D1}"/>
              </a:ext>
            </a:extLst>
          </p:cNvPr>
          <p:cNvPicPr preferRelativeResize="0">
            <a:picLocks/>
          </p:cNvPicPr>
          <p:nvPr/>
        </p:nvPicPr>
        <p:blipFill>
          <a:blip r:embed="rId4"/>
          <a:stretch>
            <a:fillRect/>
          </a:stretch>
        </p:blipFill>
        <p:spPr>
          <a:xfrm>
            <a:off x="4624253" y="1457651"/>
            <a:ext cx="4114800" cy="2935224"/>
          </a:xfrm>
          <a:prstGeom prst="rect">
            <a:avLst/>
          </a:prstGeom>
        </p:spPr>
      </p:pic>
    </p:spTree>
    <p:extLst>
      <p:ext uri="{BB962C8B-B14F-4D97-AF65-F5344CB8AC3E}">
        <p14:creationId xmlns:p14="http://schemas.microsoft.com/office/powerpoint/2010/main" val="156315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p:txBody>
          <a:bodyPr/>
          <a:lstStyle/>
          <a:p>
            <a:r>
              <a:rPr lang="en-US" dirty="0"/>
              <a:t>Insight 3</a:t>
            </a:r>
          </a:p>
        </p:txBody>
      </p:sp>
      <p:pic>
        <p:nvPicPr>
          <p:cNvPr id="4" name="Picture 3" descr="Chart, bar chart&#10;&#10;Description automatically generated">
            <a:extLst>
              <a:ext uri="{FF2B5EF4-FFF2-40B4-BE49-F238E27FC236}">
                <a16:creationId xmlns:a16="http://schemas.microsoft.com/office/drawing/2014/main" id="{D04B5ED6-2591-40DD-803E-839FC7F7CA9D}"/>
              </a:ext>
            </a:extLst>
          </p:cNvPr>
          <p:cNvPicPr preferRelativeResize="0">
            <a:picLocks/>
          </p:cNvPicPr>
          <p:nvPr/>
        </p:nvPicPr>
        <p:blipFill>
          <a:blip r:embed="rId3"/>
          <a:stretch>
            <a:fillRect/>
          </a:stretch>
        </p:blipFill>
        <p:spPr>
          <a:xfrm>
            <a:off x="457200" y="1515140"/>
            <a:ext cx="4114800" cy="2935224"/>
          </a:xfrm>
          <a:prstGeom prst="rect">
            <a:avLst/>
          </a:prstGeom>
        </p:spPr>
      </p:pic>
      <p:pic>
        <p:nvPicPr>
          <p:cNvPr id="8" name="Picture 7" descr="Chart, bar chart&#10;&#10;Description automatically generated">
            <a:extLst>
              <a:ext uri="{FF2B5EF4-FFF2-40B4-BE49-F238E27FC236}">
                <a16:creationId xmlns:a16="http://schemas.microsoft.com/office/drawing/2014/main" id="{8E335612-ED96-4E4C-BFC4-EE4454E7EECD}"/>
              </a:ext>
            </a:extLst>
          </p:cNvPr>
          <p:cNvPicPr preferRelativeResize="0">
            <a:picLocks/>
          </p:cNvPicPr>
          <p:nvPr/>
        </p:nvPicPr>
        <p:blipFill>
          <a:blip r:embed="rId4"/>
          <a:stretch>
            <a:fillRect/>
          </a:stretch>
        </p:blipFill>
        <p:spPr>
          <a:xfrm>
            <a:off x="4725264" y="1515140"/>
            <a:ext cx="4114800" cy="2935224"/>
          </a:xfrm>
          <a:prstGeom prst="rect">
            <a:avLst/>
          </a:prstGeom>
        </p:spPr>
      </p:pic>
    </p:spTree>
    <p:extLst>
      <p:ext uri="{BB962C8B-B14F-4D97-AF65-F5344CB8AC3E}">
        <p14:creationId xmlns:p14="http://schemas.microsoft.com/office/powerpoint/2010/main" val="98694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p:txBody>
          <a:bodyPr/>
          <a:lstStyle/>
          <a:p>
            <a:r>
              <a:rPr lang="en-US" dirty="0"/>
              <a:t>Insight 3</a:t>
            </a:r>
          </a:p>
        </p:txBody>
      </p:sp>
      <p:pic>
        <p:nvPicPr>
          <p:cNvPr id="3" name="Picture 2" descr="Chart, bar chart&#10;&#10;Description automatically generated">
            <a:extLst>
              <a:ext uri="{FF2B5EF4-FFF2-40B4-BE49-F238E27FC236}">
                <a16:creationId xmlns:a16="http://schemas.microsoft.com/office/drawing/2014/main" id="{6324ACA3-1C22-4CC5-935C-8DA4B2523E20}"/>
              </a:ext>
            </a:extLst>
          </p:cNvPr>
          <p:cNvPicPr preferRelativeResize="0">
            <a:picLocks/>
          </p:cNvPicPr>
          <p:nvPr/>
        </p:nvPicPr>
        <p:blipFill>
          <a:blip r:embed="rId3"/>
          <a:stretch>
            <a:fillRect/>
          </a:stretch>
        </p:blipFill>
        <p:spPr>
          <a:xfrm>
            <a:off x="291486" y="1520456"/>
            <a:ext cx="4114800" cy="2935224"/>
          </a:xfrm>
          <a:prstGeom prst="rect">
            <a:avLst/>
          </a:prstGeom>
        </p:spPr>
      </p:pic>
      <p:pic>
        <p:nvPicPr>
          <p:cNvPr id="2" name="Picture 1">
            <a:extLst>
              <a:ext uri="{FF2B5EF4-FFF2-40B4-BE49-F238E27FC236}">
                <a16:creationId xmlns:a16="http://schemas.microsoft.com/office/drawing/2014/main" id="{92B423E7-F744-4D03-A1BD-E4FDC39477C1}"/>
              </a:ext>
            </a:extLst>
          </p:cNvPr>
          <p:cNvPicPr>
            <a:picLocks noChangeAspect="1"/>
          </p:cNvPicPr>
          <p:nvPr/>
        </p:nvPicPr>
        <p:blipFill>
          <a:blip r:embed="rId4"/>
          <a:stretch>
            <a:fillRect/>
          </a:stretch>
        </p:blipFill>
        <p:spPr>
          <a:xfrm>
            <a:off x="4878363" y="1666032"/>
            <a:ext cx="3587798" cy="2464346"/>
          </a:xfrm>
          <a:prstGeom prst="rect">
            <a:avLst/>
          </a:prstGeom>
        </p:spPr>
      </p:pic>
    </p:spTree>
    <p:extLst>
      <p:ext uri="{BB962C8B-B14F-4D97-AF65-F5344CB8AC3E}">
        <p14:creationId xmlns:p14="http://schemas.microsoft.com/office/powerpoint/2010/main" val="200132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C80A-95B0-3F44-ABCF-85E372C04563}"/>
              </a:ext>
            </a:extLst>
          </p:cNvPr>
          <p:cNvSpPr>
            <a:spLocks noGrp="1"/>
          </p:cNvSpPr>
          <p:nvPr>
            <p:ph type="title"/>
          </p:nvPr>
        </p:nvSpPr>
        <p:spPr/>
        <p:txBody>
          <a:bodyPr/>
          <a:lstStyle/>
          <a:p>
            <a:r>
              <a:rPr lang="en-US" dirty="0"/>
              <a:t>Recommendation</a:t>
            </a:r>
          </a:p>
        </p:txBody>
      </p:sp>
      <p:sp>
        <p:nvSpPr>
          <p:cNvPr id="3" name="Text Placeholder 2">
            <a:extLst>
              <a:ext uri="{FF2B5EF4-FFF2-40B4-BE49-F238E27FC236}">
                <a16:creationId xmlns:a16="http://schemas.microsoft.com/office/drawing/2014/main" id="{605FF9D5-DF75-FC4E-BB0F-457E7EE81CD2}"/>
              </a:ext>
            </a:extLst>
          </p:cNvPr>
          <p:cNvSpPr>
            <a:spLocks noGrp="1"/>
          </p:cNvSpPr>
          <p:nvPr>
            <p:ph type="body" idx="1"/>
          </p:nvPr>
        </p:nvSpPr>
        <p:spPr/>
        <p:txBody>
          <a:bodyPr/>
          <a:lstStyle/>
          <a:p>
            <a:pPr marL="152400" indent="0" algn="just">
              <a:buNone/>
            </a:pPr>
            <a:r>
              <a:rPr lang="en-US" sz="1800" dirty="0"/>
              <a:t>1. All the previous information suggests that we should focus on customers that don’t need parking spaces, reserve from countries with large lead time, belong to the ‘Online TA’ market segment, and don’t have booking changes as they constitute </a:t>
            </a:r>
            <a:r>
              <a:rPr lang="en-US" sz="1800" dirty="0">
                <a:solidFill>
                  <a:srgbClr val="FF0000"/>
                </a:solidFill>
              </a:rPr>
              <a:t>44.23% </a:t>
            </a:r>
            <a:r>
              <a:rPr lang="en-US" sz="1800" dirty="0">
                <a:solidFill>
                  <a:schemeClr val="tx1"/>
                </a:solidFill>
              </a:rPr>
              <a:t>of the cancelled population.</a:t>
            </a:r>
          </a:p>
          <a:p>
            <a:pPr marL="152400" indent="0" algn="just">
              <a:buNone/>
            </a:pPr>
            <a:endParaRPr lang="en-US" sz="1800" dirty="0">
              <a:solidFill>
                <a:schemeClr val="tx1"/>
              </a:solidFill>
            </a:endParaRPr>
          </a:p>
          <a:p>
            <a:pPr marL="152400" indent="0" algn="just">
              <a:buNone/>
            </a:pPr>
            <a:r>
              <a:rPr lang="en-US" sz="1800" dirty="0"/>
              <a:t>2. Since, Room Type H and Meal Plan BB as it is highly linked with cancellations, people of the above subtype who have booked Room Type H or Meal Plan BB could be provided an option to choose another Room Type or Meal Plan on a last-minute basis.</a:t>
            </a:r>
          </a:p>
          <a:p>
            <a:pPr algn="just"/>
            <a:endParaRPr lang="en-US" dirty="0">
              <a:solidFill>
                <a:schemeClr val="tx1"/>
              </a:solidFill>
            </a:endParaRPr>
          </a:p>
          <a:p>
            <a:pPr algn="just"/>
            <a:endParaRPr lang="en-US" dirty="0"/>
          </a:p>
        </p:txBody>
      </p:sp>
    </p:spTree>
    <p:extLst>
      <p:ext uri="{BB962C8B-B14F-4D97-AF65-F5344CB8AC3E}">
        <p14:creationId xmlns:p14="http://schemas.microsoft.com/office/powerpoint/2010/main" val="296787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Summary of Recommendations</a:t>
            </a:r>
            <a:endParaRPr dirty="0"/>
          </a:p>
        </p:txBody>
      </p:sp>
      <p:sp>
        <p:nvSpPr>
          <p:cNvPr id="2" name="Text Placeholder 1">
            <a:extLst>
              <a:ext uri="{FF2B5EF4-FFF2-40B4-BE49-F238E27FC236}">
                <a16:creationId xmlns:a16="http://schemas.microsoft.com/office/drawing/2014/main" id="{BD13DAFF-9E1E-A34F-8326-AAC3122814EB}"/>
              </a:ext>
            </a:extLst>
          </p:cNvPr>
          <p:cNvSpPr>
            <a:spLocks noGrp="1"/>
          </p:cNvSpPr>
          <p:nvPr>
            <p:ph type="body" idx="1"/>
          </p:nvPr>
        </p:nvSpPr>
        <p:spPr/>
        <p:txBody>
          <a:bodyPr/>
          <a:lstStyle/>
          <a:p>
            <a:pPr marL="152400" indent="0" algn="just">
              <a:buNone/>
            </a:pPr>
            <a:r>
              <a:rPr lang="en-US" dirty="0"/>
              <a:t>1. All the previous information suggests that we should focus on customers that come from Portugal, have a non-refundable deposit and are considered as transients as they constitute </a:t>
            </a:r>
            <a:r>
              <a:rPr lang="en-US" dirty="0">
                <a:solidFill>
                  <a:srgbClr val="FF0000"/>
                </a:solidFill>
              </a:rPr>
              <a:t>12.67% </a:t>
            </a:r>
            <a:r>
              <a:rPr lang="en-US" dirty="0">
                <a:solidFill>
                  <a:schemeClr val="tx1"/>
                </a:solidFill>
              </a:rPr>
              <a:t>of the cancelled population.</a:t>
            </a:r>
          </a:p>
          <a:p>
            <a:pPr marL="152400" indent="0" algn="just">
              <a:buNone/>
            </a:pPr>
            <a:endParaRPr lang="en-US" dirty="0">
              <a:solidFill>
                <a:schemeClr val="tx1"/>
              </a:solidFill>
            </a:endParaRPr>
          </a:p>
          <a:p>
            <a:pPr marL="152400" indent="0" algn="just">
              <a:buNone/>
            </a:pPr>
            <a:r>
              <a:rPr lang="en-US" dirty="0"/>
              <a:t>2. Since, Room Type A as it is highly linked with cancellations, people of the above subtype who have booked Room Type A could be provided an option to choose another Room Type on a last-minute basis.</a:t>
            </a:r>
          </a:p>
          <a:p>
            <a:pPr marL="152400" indent="0" algn="just">
              <a:buNone/>
            </a:pPr>
            <a:endParaRPr lang="en-US" dirty="0"/>
          </a:p>
          <a:p>
            <a:pPr marL="152400" indent="0" algn="just">
              <a:buNone/>
            </a:pPr>
            <a:r>
              <a:rPr lang="en-US" dirty="0"/>
              <a:t>3. Encourage customers of group type bookings to opt for </a:t>
            </a:r>
            <a:r>
              <a:rPr lang="en-US" dirty="0">
                <a:solidFill>
                  <a:srgbClr val="FF0000"/>
                </a:solidFill>
              </a:rPr>
              <a:t>deposit type </a:t>
            </a:r>
            <a:r>
              <a:rPr lang="en-US" dirty="0"/>
              <a:t>bookings with </a:t>
            </a:r>
            <a:r>
              <a:rPr lang="en-US" dirty="0">
                <a:solidFill>
                  <a:srgbClr val="FF0000"/>
                </a:solidFill>
              </a:rPr>
              <a:t>special discount offers, provide gift </a:t>
            </a:r>
            <a:r>
              <a:rPr lang="en-US" dirty="0" err="1">
                <a:solidFill>
                  <a:srgbClr val="FF0000"/>
                </a:solidFill>
              </a:rPr>
              <a:t>vouchere</a:t>
            </a:r>
            <a:r>
              <a:rPr lang="en-US" dirty="0">
                <a:solidFill>
                  <a:srgbClr val="FF0000"/>
                </a:solidFill>
              </a:rPr>
              <a:t> </a:t>
            </a:r>
            <a:r>
              <a:rPr lang="en-US" dirty="0"/>
              <a:t>or introduce a </a:t>
            </a:r>
            <a:r>
              <a:rPr lang="en-US" dirty="0">
                <a:solidFill>
                  <a:srgbClr val="FF0000"/>
                </a:solidFill>
              </a:rPr>
              <a:t>points-based</a:t>
            </a:r>
            <a:r>
              <a:rPr lang="en-US" dirty="0"/>
              <a:t> system to avail discounts for future travel plans.</a:t>
            </a:r>
          </a:p>
          <a:p>
            <a:pPr marL="152400" indent="0" algn="just">
              <a:buNone/>
            </a:pPr>
            <a:endParaRPr lang="en-US" dirty="0"/>
          </a:p>
          <a:p>
            <a:pPr marL="152400" indent="0" algn="just">
              <a:buNone/>
            </a:pPr>
            <a:r>
              <a:rPr lang="en-US" dirty="0"/>
              <a:t>4. All the previous information suggests that we should focus on customers that don’t need parking spaces, reserve from countries with large lead time, belong to the ‘Online TA’ market segment, and don’t have booking changes as they constitute </a:t>
            </a:r>
            <a:r>
              <a:rPr lang="en-US" dirty="0">
                <a:solidFill>
                  <a:srgbClr val="FF0000"/>
                </a:solidFill>
              </a:rPr>
              <a:t>44.23% </a:t>
            </a:r>
            <a:r>
              <a:rPr lang="en-US" dirty="0">
                <a:solidFill>
                  <a:schemeClr val="tx1"/>
                </a:solidFill>
              </a:rPr>
              <a:t>of the cancelled population.</a:t>
            </a:r>
          </a:p>
          <a:p>
            <a:pPr marL="152400" indent="0" algn="just">
              <a:buNone/>
            </a:pPr>
            <a:endParaRPr lang="en-US" dirty="0">
              <a:solidFill>
                <a:schemeClr val="tx1"/>
              </a:solidFill>
            </a:endParaRPr>
          </a:p>
          <a:p>
            <a:pPr marL="152400" indent="0" algn="just">
              <a:buNone/>
            </a:pPr>
            <a:r>
              <a:rPr lang="en-US" dirty="0"/>
              <a:t>5. Since, Room Type H and Meal Plan BB as it is highly linked with cancellations, people of the above subtype who have booked Room Type H or Meal Plan BB could be provided an option to choose another Room Type or Meal Plan on a last-minute basis.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2"/>
        <p:cNvGrpSpPr/>
        <p:nvPr/>
      </p:nvGrpSpPr>
      <p:grpSpPr>
        <a:xfrm>
          <a:off x="0" y="0"/>
          <a:ext cx="0" cy="0"/>
          <a:chOff x="0" y="0"/>
          <a:chExt cx="0" cy="0"/>
        </a:xfrm>
      </p:grpSpPr>
      <p:sp>
        <p:nvSpPr>
          <p:cNvPr id="17" name="Google Shape;2922;p49">
            <a:extLst>
              <a:ext uri="{FF2B5EF4-FFF2-40B4-BE49-F238E27FC236}">
                <a16:creationId xmlns:a16="http://schemas.microsoft.com/office/drawing/2014/main" id="{7673E343-0DF3-724F-B423-F65DC4326A8B}"/>
              </a:ext>
            </a:extLst>
          </p:cNvPr>
          <p:cNvSpPr txBox="1">
            <a:spLocks/>
          </p:cNvSpPr>
          <p:nvPr/>
        </p:nvSpPr>
        <p:spPr>
          <a:xfrm>
            <a:off x="2766150" y="1841612"/>
            <a:ext cx="3611700"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l"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5400" dirty="0"/>
              <a:t>Thanks!</a:t>
            </a:r>
            <a:endParaRPr lang="en-US" sz="3600" dirty="0"/>
          </a:p>
        </p:txBody>
      </p:sp>
      <p:sp>
        <p:nvSpPr>
          <p:cNvPr id="18" name="Google Shape;2924;p49">
            <a:extLst>
              <a:ext uri="{FF2B5EF4-FFF2-40B4-BE49-F238E27FC236}">
                <a16:creationId xmlns:a16="http://schemas.microsoft.com/office/drawing/2014/main" id="{C15C5745-227C-4240-89C2-88BC4227F197}"/>
              </a:ext>
            </a:extLst>
          </p:cNvPr>
          <p:cNvSpPr txBox="1">
            <a:spLocks noGrp="1"/>
          </p:cNvSpPr>
          <p:nvPr>
            <p:ph type="subTitle" idx="2"/>
          </p:nvPr>
        </p:nvSpPr>
        <p:spPr>
          <a:xfrm>
            <a:off x="2793750" y="3149897"/>
            <a:ext cx="3556500" cy="2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Contents</a:t>
            </a:r>
            <a:endParaRPr dirty="0"/>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287521" y="3683213"/>
            <a:ext cx="43026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5069690" y="3263799"/>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62" y="4353874"/>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75931" y="3173859"/>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5129448" y="3945647"/>
            <a:ext cx="1357394" cy="626511"/>
          </a:xfrm>
          <a:custGeom>
            <a:avLst/>
            <a:gdLst/>
            <a:ahLst/>
            <a:cxnLst/>
            <a:rect l="l" t="t" r="r" b="b"/>
            <a:pathLst>
              <a:path w="62452" h="28825" extrusionOk="0">
                <a:moveTo>
                  <a:pt x="6338" y="16264"/>
                </a:moveTo>
                <a:cubicBezTo>
                  <a:pt x="7958" y="16250"/>
                  <a:pt x="9536" y="16901"/>
                  <a:pt x="10708" y="18030"/>
                </a:cubicBezTo>
                <a:cubicBezTo>
                  <a:pt x="11272" y="17248"/>
                  <a:pt x="12169" y="16742"/>
                  <a:pt x="13139" y="16684"/>
                </a:cubicBezTo>
                <a:cubicBezTo>
                  <a:pt x="13298" y="12661"/>
                  <a:pt x="16944" y="9681"/>
                  <a:pt x="20909" y="10346"/>
                </a:cubicBezTo>
                <a:cubicBezTo>
                  <a:pt x="22124" y="4587"/>
                  <a:pt x="27088" y="406"/>
                  <a:pt x="32962" y="203"/>
                </a:cubicBezTo>
                <a:cubicBezTo>
                  <a:pt x="38837" y="0"/>
                  <a:pt x="44090" y="3835"/>
                  <a:pt x="45681" y="9493"/>
                </a:cubicBezTo>
                <a:cubicBezTo>
                  <a:pt x="50919" y="8074"/>
                  <a:pt x="56085" y="12025"/>
                  <a:pt x="56085" y="17451"/>
                </a:cubicBezTo>
                <a:cubicBezTo>
                  <a:pt x="56085" y="17682"/>
                  <a:pt x="56071" y="17914"/>
                  <a:pt x="56056" y="18131"/>
                </a:cubicBezTo>
                <a:cubicBezTo>
                  <a:pt x="56374" y="18073"/>
                  <a:pt x="56707" y="18044"/>
                  <a:pt x="57040" y="18044"/>
                </a:cubicBezTo>
                <a:cubicBezTo>
                  <a:pt x="60021" y="18015"/>
                  <a:pt x="62452" y="20432"/>
                  <a:pt x="62452" y="23412"/>
                </a:cubicBezTo>
                <a:cubicBezTo>
                  <a:pt x="62452" y="26393"/>
                  <a:pt x="60021" y="28810"/>
                  <a:pt x="57040" y="28795"/>
                </a:cubicBezTo>
                <a:lnTo>
                  <a:pt x="6338" y="28795"/>
                </a:lnTo>
                <a:cubicBezTo>
                  <a:pt x="2851" y="28824"/>
                  <a:pt x="0" y="26017"/>
                  <a:pt x="0" y="22530"/>
                </a:cubicBezTo>
                <a:cubicBezTo>
                  <a:pt x="0" y="19043"/>
                  <a:pt x="2851" y="16221"/>
                  <a:pt x="6338" y="16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6743772" y="3544658"/>
            <a:ext cx="608276" cy="977162"/>
          </a:xfrm>
          <a:custGeom>
            <a:avLst/>
            <a:gdLst/>
            <a:ahLst/>
            <a:cxnLst/>
            <a:rect l="l" t="t" r="r" b="b"/>
            <a:pathLst>
              <a:path w="27986" h="44958" extrusionOk="0">
                <a:moveTo>
                  <a:pt x="14601" y="304"/>
                </a:moveTo>
                <a:cubicBezTo>
                  <a:pt x="18956" y="4139"/>
                  <a:pt x="22429" y="9985"/>
                  <a:pt x="24599" y="15324"/>
                </a:cubicBezTo>
                <a:cubicBezTo>
                  <a:pt x="26365" y="19636"/>
                  <a:pt x="27667" y="24469"/>
                  <a:pt x="27841" y="29142"/>
                </a:cubicBezTo>
                <a:cubicBezTo>
                  <a:pt x="27985" y="33122"/>
                  <a:pt x="27305" y="37463"/>
                  <a:pt x="24686" y="40617"/>
                </a:cubicBezTo>
                <a:cubicBezTo>
                  <a:pt x="22009" y="43858"/>
                  <a:pt x="18059" y="44958"/>
                  <a:pt x="13993" y="44958"/>
                </a:cubicBezTo>
                <a:cubicBezTo>
                  <a:pt x="9927" y="44958"/>
                  <a:pt x="5977" y="43858"/>
                  <a:pt x="3300" y="40617"/>
                </a:cubicBezTo>
                <a:cubicBezTo>
                  <a:pt x="681" y="37463"/>
                  <a:pt x="1" y="33122"/>
                  <a:pt x="145" y="29142"/>
                </a:cubicBezTo>
                <a:cubicBezTo>
                  <a:pt x="319" y="24469"/>
                  <a:pt x="1621" y="19636"/>
                  <a:pt x="3387" y="15324"/>
                </a:cubicBezTo>
                <a:cubicBezTo>
                  <a:pt x="5572" y="9985"/>
                  <a:pt x="9030" y="4139"/>
                  <a:pt x="13400" y="304"/>
                </a:cubicBezTo>
                <a:cubicBezTo>
                  <a:pt x="13733" y="0"/>
                  <a:pt x="14253" y="0"/>
                  <a:pt x="14601"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6811085" y="3722668"/>
            <a:ext cx="473649" cy="1119331"/>
          </a:xfrm>
          <a:custGeom>
            <a:avLst/>
            <a:gdLst/>
            <a:ahLst/>
            <a:cxnLst/>
            <a:rect l="l" t="t" r="r" b="b"/>
            <a:pathLst>
              <a:path w="21792" h="51499" extrusionOk="0">
                <a:moveTo>
                  <a:pt x="11373" y="50847"/>
                </a:moveTo>
                <a:cubicBezTo>
                  <a:pt x="11388" y="51498"/>
                  <a:pt x="10418" y="51498"/>
                  <a:pt x="10433" y="50847"/>
                </a:cubicBezTo>
                <a:lnTo>
                  <a:pt x="10433" y="32181"/>
                </a:lnTo>
                <a:lnTo>
                  <a:pt x="2315" y="24078"/>
                </a:lnTo>
                <a:cubicBezTo>
                  <a:pt x="2026" y="23789"/>
                  <a:pt x="2475" y="23340"/>
                  <a:pt x="2764" y="23629"/>
                </a:cubicBezTo>
                <a:lnTo>
                  <a:pt x="10433" y="31298"/>
                </a:lnTo>
                <a:lnTo>
                  <a:pt x="10433" y="24324"/>
                </a:lnTo>
                <a:lnTo>
                  <a:pt x="304" y="14195"/>
                </a:lnTo>
                <a:cubicBezTo>
                  <a:pt x="0" y="13891"/>
                  <a:pt x="449" y="13457"/>
                  <a:pt x="753" y="13747"/>
                </a:cubicBezTo>
                <a:lnTo>
                  <a:pt x="10418" y="23427"/>
                </a:lnTo>
                <a:lnTo>
                  <a:pt x="10418" y="16452"/>
                </a:lnTo>
                <a:lnTo>
                  <a:pt x="3444" y="9464"/>
                </a:lnTo>
                <a:cubicBezTo>
                  <a:pt x="3155" y="9174"/>
                  <a:pt x="3589" y="8726"/>
                  <a:pt x="3893" y="9015"/>
                </a:cubicBezTo>
                <a:lnTo>
                  <a:pt x="10433" y="15555"/>
                </a:lnTo>
                <a:lnTo>
                  <a:pt x="10433" y="8581"/>
                </a:lnTo>
                <a:lnTo>
                  <a:pt x="7033" y="5180"/>
                </a:lnTo>
                <a:cubicBezTo>
                  <a:pt x="6729" y="4891"/>
                  <a:pt x="7177" y="4443"/>
                  <a:pt x="7481" y="4732"/>
                </a:cubicBezTo>
                <a:lnTo>
                  <a:pt x="10433" y="7684"/>
                </a:lnTo>
                <a:lnTo>
                  <a:pt x="10433" y="651"/>
                </a:lnTo>
                <a:cubicBezTo>
                  <a:pt x="10418" y="0"/>
                  <a:pt x="11388" y="0"/>
                  <a:pt x="11373" y="651"/>
                </a:cubicBezTo>
                <a:lnTo>
                  <a:pt x="11373" y="7684"/>
                </a:lnTo>
                <a:lnTo>
                  <a:pt x="14325" y="4732"/>
                </a:lnTo>
                <a:cubicBezTo>
                  <a:pt x="14615" y="4443"/>
                  <a:pt x="15063" y="4891"/>
                  <a:pt x="14759" y="5180"/>
                </a:cubicBezTo>
                <a:lnTo>
                  <a:pt x="11373" y="8581"/>
                </a:lnTo>
                <a:lnTo>
                  <a:pt x="11373" y="15555"/>
                </a:lnTo>
                <a:lnTo>
                  <a:pt x="17914" y="9015"/>
                </a:lnTo>
                <a:cubicBezTo>
                  <a:pt x="18203" y="8726"/>
                  <a:pt x="18652" y="9174"/>
                  <a:pt x="18348" y="9464"/>
                </a:cubicBezTo>
                <a:lnTo>
                  <a:pt x="11373" y="16452"/>
                </a:lnTo>
                <a:lnTo>
                  <a:pt x="11373" y="23427"/>
                </a:lnTo>
                <a:lnTo>
                  <a:pt x="21054" y="13747"/>
                </a:lnTo>
                <a:cubicBezTo>
                  <a:pt x="21343" y="13457"/>
                  <a:pt x="21792" y="13906"/>
                  <a:pt x="21488" y="14195"/>
                </a:cubicBezTo>
                <a:lnTo>
                  <a:pt x="11373" y="24324"/>
                </a:lnTo>
                <a:lnTo>
                  <a:pt x="11373" y="31298"/>
                </a:lnTo>
                <a:lnTo>
                  <a:pt x="19028" y="23644"/>
                </a:lnTo>
                <a:cubicBezTo>
                  <a:pt x="19332" y="23340"/>
                  <a:pt x="19780" y="23789"/>
                  <a:pt x="19477" y="24078"/>
                </a:cubicBezTo>
                <a:lnTo>
                  <a:pt x="11373" y="3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4905208" y="4412037"/>
            <a:ext cx="1772533" cy="655136"/>
          </a:xfrm>
          <a:custGeom>
            <a:avLst/>
            <a:gdLst/>
            <a:ahLst/>
            <a:cxnLst/>
            <a:rect l="l" t="t" r="r" b="b"/>
            <a:pathLst>
              <a:path w="81552" h="30142" extrusionOk="0">
                <a:moveTo>
                  <a:pt x="22182" y="30141"/>
                </a:moveTo>
                <a:lnTo>
                  <a:pt x="59370" y="30141"/>
                </a:lnTo>
                <a:cubicBezTo>
                  <a:pt x="71568" y="30141"/>
                  <a:pt x="81552" y="23370"/>
                  <a:pt x="81552" y="15078"/>
                </a:cubicBezTo>
                <a:lnTo>
                  <a:pt x="81552" y="15078"/>
                </a:lnTo>
                <a:cubicBezTo>
                  <a:pt x="81552" y="6787"/>
                  <a:pt x="71568" y="1"/>
                  <a:pt x="59370" y="1"/>
                </a:cubicBezTo>
                <a:lnTo>
                  <a:pt x="22182" y="1"/>
                </a:lnTo>
                <a:cubicBezTo>
                  <a:pt x="9984" y="1"/>
                  <a:pt x="0" y="6787"/>
                  <a:pt x="0" y="15078"/>
                </a:cubicBezTo>
                <a:lnTo>
                  <a:pt x="0" y="15078"/>
                </a:lnTo>
                <a:cubicBezTo>
                  <a:pt x="0" y="23370"/>
                  <a:pt x="9984" y="30141"/>
                  <a:pt x="22182" y="301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4287521" y="26389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485340" y="26389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543150" y="2030438"/>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Nunito Sans"/>
                <a:ea typeface="Nunito Sans"/>
                <a:cs typeface="Nunito Sans"/>
                <a:sym typeface="Nunito Sans"/>
              </a:rPr>
              <a:t>Project Description</a:t>
            </a: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543150" y="1622463"/>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1</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3672793" y="2079412"/>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Nunito Sans"/>
                <a:ea typeface="Nunito Sans"/>
                <a:cs typeface="Nunito Sans"/>
                <a:sym typeface="Nunito Sans"/>
              </a:rPr>
              <a:t>Insights obtained</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3696264" y="1632527"/>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2</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5924643" y="2146010"/>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Nunito Sans"/>
                <a:ea typeface="Nunito Sans"/>
                <a:cs typeface="Nunito Sans"/>
                <a:sym typeface="Nunito Sans"/>
              </a:rPr>
              <a:t>Recommendations</a:t>
            </a:r>
            <a:endParaRPr sz="1200" dirty="0">
              <a:solidFill>
                <a:schemeClr val="dk1"/>
              </a:solidFill>
              <a:latin typeface="Nunito Sans"/>
              <a:ea typeface="Nunito Sans"/>
              <a:cs typeface="Nunito Sans"/>
              <a:sym typeface="Nunito Sans"/>
            </a:endParaRPr>
          </a:p>
        </p:txBody>
      </p:sp>
      <p:sp>
        <p:nvSpPr>
          <p:cNvPr id="1326" name="Google Shape;1326;p32"/>
          <p:cNvSpPr txBox="1"/>
          <p:nvPr/>
        </p:nvSpPr>
        <p:spPr>
          <a:xfrm>
            <a:off x="5849378" y="1765333"/>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grpSp>
        <p:nvGrpSpPr>
          <p:cNvPr id="74" name="Google Shape;1019;p31">
            <a:extLst>
              <a:ext uri="{FF2B5EF4-FFF2-40B4-BE49-F238E27FC236}">
                <a16:creationId xmlns:a16="http://schemas.microsoft.com/office/drawing/2014/main" id="{8226E1EA-1B83-A342-9F92-CF3260475CC7}"/>
              </a:ext>
            </a:extLst>
          </p:cNvPr>
          <p:cNvGrpSpPr/>
          <p:nvPr/>
        </p:nvGrpSpPr>
        <p:grpSpPr>
          <a:xfrm>
            <a:off x="7683019" y="3449870"/>
            <a:ext cx="1042562" cy="1476617"/>
            <a:chOff x="5795781" y="1379654"/>
            <a:chExt cx="2549331" cy="3380893"/>
          </a:xfrm>
        </p:grpSpPr>
        <p:sp>
          <p:nvSpPr>
            <p:cNvPr id="75" name="Google Shape;1020;p31">
              <a:extLst>
                <a:ext uri="{FF2B5EF4-FFF2-40B4-BE49-F238E27FC236}">
                  <a16:creationId xmlns:a16="http://schemas.microsoft.com/office/drawing/2014/main" id="{5EE83A2B-BE03-994D-A7D2-8235CA20FA3F}"/>
                </a:ext>
              </a:extLst>
            </p:cNvPr>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21;p31">
              <a:extLst>
                <a:ext uri="{FF2B5EF4-FFF2-40B4-BE49-F238E27FC236}">
                  <a16:creationId xmlns:a16="http://schemas.microsoft.com/office/drawing/2014/main" id="{218FF316-B067-4A43-B2F9-723E08584F28}"/>
                </a:ext>
              </a:extLst>
            </p:cNvPr>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22;p31">
              <a:extLst>
                <a:ext uri="{FF2B5EF4-FFF2-40B4-BE49-F238E27FC236}">
                  <a16:creationId xmlns:a16="http://schemas.microsoft.com/office/drawing/2014/main" id="{EF74699B-7D3B-5649-A267-FBE43650B7B6}"/>
                </a:ext>
              </a:extLst>
            </p:cNvPr>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23;p31">
              <a:extLst>
                <a:ext uri="{FF2B5EF4-FFF2-40B4-BE49-F238E27FC236}">
                  <a16:creationId xmlns:a16="http://schemas.microsoft.com/office/drawing/2014/main" id="{41FE0936-C517-2740-972D-9B9EF7FF65EA}"/>
                </a:ext>
              </a:extLst>
            </p:cNvPr>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24;p31">
              <a:extLst>
                <a:ext uri="{FF2B5EF4-FFF2-40B4-BE49-F238E27FC236}">
                  <a16:creationId xmlns:a16="http://schemas.microsoft.com/office/drawing/2014/main" id="{B14F94B1-4210-4C4E-876C-806EEE5BF3AE}"/>
                </a:ext>
              </a:extLst>
            </p:cNvPr>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25;p31">
              <a:extLst>
                <a:ext uri="{FF2B5EF4-FFF2-40B4-BE49-F238E27FC236}">
                  <a16:creationId xmlns:a16="http://schemas.microsoft.com/office/drawing/2014/main" id="{F2B0ACE5-7E79-8C4F-9860-FB0F18CA7DBF}"/>
                </a:ext>
              </a:extLst>
            </p:cNvPr>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26;p31">
              <a:extLst>
                <a:ext uri="{FF2B5EF4-FFF2-40B4-BE49-F238E27FC236}">
                  <a16:creationId xmlns:a16="http://schemas.microsoft.com/office/drawing/2014/main" id="{4F6BAC1C-B378-EE40-BE1E-8719364484A6}"/>
                </a:ext>
              </a:extLst>
            </p:cNvPr>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27;p31">
              <a:extLst>
                <a:ext uri="{FF2B5EF4-FFF2-40B4-BE49-F238E27FC236}">
                  <a16:creationId xmlns:a16="http://schemas.microsoft.com/office/drawing/2014/main" id="{2B55ADF1-85E1-0242-9404-230721AB6357}"/>
                </a:ext>
              </a:extLst>
            </p:cNvPr>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28;p31">
              <a:extLst>
                <a:ext uri="{FF2B5EF4-FFF2-40B4-BE49-F238E27FC236}">
                  <a16:creationId xmlns:a16="http://schemas.microsoft.com/office/drawing/2014/main" id="{6A1980B5-4677-6849-BB75-DAC363CCAF58}"/>
                </a:ext>
              </a:extLst>
            </p:cNvPr>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29;p31">
              <a:extLst>
                <a:ext uri="{FF2B5EF4-FFF2-40B4-BE49-F238E27FC236}">
                  <a16:creationId xmlns:a16="http://schemas.microsoft.com/office/drawing/2014/main" id="{FCD55327-65A1-FC41-A4F7-567D78F24B09}"/>
                </a:ext>
              </a:extLst>
            </p:cNvPr>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30;p31">
              <a:extLst>
                <a:ext uri="{FF2B5EF4-FFF2-40B4-BE49-F238E27FC236}">
                  <a16:creationId xmlns:a16="http://schemas.microsoft.com/office/drawing/2014/main" id="{D7053F31-C9B1-B447-A501-8AC52856AE20}"/>
                </a:ext>
              </a:extLst>
            </p:cNvPr>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31;p31">
              <a:extLst>
                <a:ext uri="{FF2B5EF4-FFF2-40B4-BE49-F238E27FC236}">
                  <a16:creationId xmlns:a16="http://schemas.microsoft.com/office/drawing/2014/main" id="{C71DD271-0E59-8341-B7AB-50E7F8D39B95}"/>
                </a:ext>
              </a:extLst>
            </p:cNvPr>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32;p31">
              <a:extLst>
                <a:ext uri="{FF2B5EF4-FFF2-40B4-BE49-F238E27FC236}">
                  <a16:creationId xmlns:a16="http://schemas.microsoft.com/office/drawing/2014/main" id="{F7B8B7E5-09EE-674C-A7B8-B4E09580861F}"/>
                </a:ext>
              </a:extLst>
            </p:cNvPr>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33;p31">
              <a:extLst>
                <a:ext uri="{FF2B5EF4-FFF2-40B4-BE49-F238E27FC236}">
                  <a16:creationId xmlns:a16="http://schemas.microsoft.com/office/drawing/2014/main" id="{D1F12946-6003-9448-AF9E-293BFE51F32A}"/>
                </a:ext>
              </a:extLst>
            </p:cNvPr>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34;p31">
              <a:extLst>
                <a:ext uri="{FF2B5EF4-FFF2-40B4-BE49-F238E27FC236}">
                  <a16:creationId xmlns:a16="http://schemas.microsoft.com/office/drawing/2014/main" id="{5D131212-C505-C142-B603-A9CCED788A28}"/>
                </a:ext>
              </a:extLst>
            </p:cNvPr>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35;p31">
              <a:extLst>
                <a:ext uri="{FF2B5EF4-FFF2-40B4-BE49-F238E27FC236}">
                  <a16:creationId xmlns:a16="http://schemas.microsoft.com/office/drawing/2014/main" id="{590193BD-8098-5C4B-B516-50257E380086}"/>
                </a:ext>
              </a:extLst>
            </p:cNvPr>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36;p31">
              <a:extLst>
                <a:ext uri="{FF2B5EF4-FFF2-40B4-BE49-F238E27FC236}">
                  <a16:creationId xmlns:a16="http://schemas.microsoft.com/office/drawing/2014/main" id="{098C8CB2-8687-3942-A565-B7174A3BE09E}"/>
                </a:ext>
              </a:extLst>
            </p:cNvPr>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37;p31">
              <a:extLst>
                <a:ext uri="{FF2B5EF4-FFF2-40B4-BE49-F238E27FC236}">
                  <a16:creationId xmlns:a16="http://schemas.microsoft.com/office/drawing/2014/main" id="{46F03922-A6A5-974A-96D7-17D3670BF25B}"/>
                </a:ext>
              </a:extLst>
            </p:cNvPr>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38;p31">
              <a:extLst>
                <a:ext uri="{FF2B5EF4-FFF2-40B4-BE49-F238E27FC236}">
                  <a16:creationId xmlns:a16="http://schemas.microsoft.com/office/drawing/2014/main" id="{A6BECC99-272E-FB48-9443-4C01230EAD3A}"/>
                </a:ext>
              </a:extLst>
            </p:cNvPr>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39;p31">
              <a:extLst>
                <a:ext uri="{FF2B5EF4-FFF2-40B4-BE49-F238E27FC236}">
                  <a16:creationId xmlns:a16="http://schemas.microsoft.com/office/drawing/2014/main" id="{BC63C70D-5FB0-9940-8865-1783873E39BF}"/>
                </a:ext>
              </a:extLst>
            </p:cNvPr>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40;p31">
              <a:extLst>
                <a:ext uri="{FF2B5EF4-FFF2-40B4-BE49-F238E27FC236}">
                  <a16:creationId xmlns:a16="http://schemas.microsoft.com/office/drawing/2014/main" id="{2C91681F-B598-2742-A6A9-4E3FEBAEABE4}"/>
                </a:ext>
              </a:extLst>
            </p:cNvPr>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41;p31">
              <a:extLst>
                <a:ext uri="{FF2B5EF4-FFF2-40B4-BE49-F238E27FC236}">
                  <a16:creationId xmlns:a16="http://schemas.microsoft.com/office/drawing/2014/main" id="{DF6C06C5-E60A-444A-A2D3-77120E481855}"/>
                </a:ext>
              </a:extLst>
            </p:cNvPr>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42;p31">
              <a:extLst>
                <a:ext uri="{FF2B5EF4-FFF2-40B4-BE49-F238E27FC236}">
                  <a16:creationId xmlns:a16="http://schemas.microsoft.com/office/drawing/2014/main" id="{819E7950-F5F6-B540-B098-5B4C175C3BD7}"/>
                </a:ext>
              </a:extLst>
            </p:cNvPr>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43;p31">
              <a:extLst>
                <a:ext uri="{FF2B5EF4-FFF2-40B4-BE49-F238E27FC236}">
                  <a16:creationId xmlns:a16="http://schemas.microsoft.com/office/drawing/2014/main" id="{2E903C22-C67F-BA44-8F71-856362C3AA2F}"/>
                </a:ext>
              </a:extLst>
            </p:cNvPr>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44;p31">
              <a:extLst>
                <a:ext uri="{FF2B5EF4-FFF2-40B4-BE49-F238E27FC236}">
                  <a16:creationId xmlns:a16="http://schemas.microsoft.com/office/drawing/2014/main" id="{F485E08A-90F1-9343-A63F-5B3E457FE55C}"/>
                </a:ext>
              </a:extLst>
            </p:cNvPr>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45;p31">
              <a:extLst>
                <a:ext uri="{FF2B5EF4-FFF2-40B4-BE49-F238E27FC236}">
                  <a16:creationId xmlns:a16="http://schemas.microsoft.com/office/drawing/2014/main" id="{355F21E2-FD42-ED46-9719-BF0573CAFCC3}"/>
                </a:ext>
              </a:extLst>
            </p:cNvPr>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46;p31">
              <a:extLst>
                <a:ext uri="{FF2B5EF4-FFF2-40B4-BE49-F238E27FC236}">
                  <a16:creationId xmlns:a16="http://schemas.microsoft.com/office/drawing/2014/main" id="{C968E086-5B2F-814C-A174-A0C521BD54BA}"/>
                </a:ext>
              </a:extLst>
            </p:cNvPr>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47;p31">
              <a:extLst>
                <a:ext uri="{FF2B5EF4-FFF2-40B4-BE49-F238E27FC236}">
                  <a16:creationId xmlns:a16="http://schemas.microsoft.com/office/drawing/2014/main" id="{E69476DA-9E3F-4F41-A861-397981C3B07B}"/>
                </a:ext>
              </a:extLst>
            </p:cNvPr>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48;p31">
              <a:extLst>
                <a:ext uri="{FF2B5EF4-FFF2-40B4-BE49-F238E27FC236}">
                  <a16:creationId xmlns:a16="http://schemas.microsoft.com/office/drawing/2014/main" id="{D0FB4B8A-0029-F741-885C-0DAD2E52BF8A}"/>
                </a:ext>
              </a:extLst>
            </p:cNvPr>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9;p31">
              <a:extLst>
                <a:ext uri="{FF2B5EF4-FFF2-40B4-BE49-F238E27FC236}">
                  <a16:creationId xmlns:a16="http://schemas.microsoft.com/office/drawing/2014/main" id="{FC110235-E775-254E-97A8-71F0E05284E2}"/>
                </a:ext>
              </a:extLst>
            </p:cNvPr>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0;p31">
              <a:extLst>
                <a:ext uri="{FF2B5EF4-FFF2-40B4-BE49-F238E27FC236}">
                  <a16:creationId xmlns:a16="http://schemas.microsoft.com/office/drawing/2014/main" id="{A01BBEE1-01E2-2E4E-A94B-DCD5E04ACEF6}"/>
                </a:ext>
              </a:extLst>
            </p:cNvPr>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51;p31">
              <a:extLst>
                <a:ext uri="{FF2B5EF4-FFF2-40B4-BE49-F238E27FC236}">
                  <a16:creationId xmlns:a16="http://schemas.microsoft.com/office/drawing/2014/main" id="{90EB18BD-2D2E-044C-84D2-75EC48D1A98B}"/>
                </a:ext>
              </a:extLst>
            </p:cNvPr>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52;p31">
              <a:extLst>
                <a:ext uri="{FF2B5EF4-FFF2-40B4-BE49-F238E27FC236}">
                  <a16:creationId xmlns:a16="http://schemas.microsoft.com/office/drawing/2014/main" id="{F20A4FBD-0943-634F-9D39-C8AEE7CB2864}"/>
                </a:ext>
              </a:extLst>
            </p:cNvPr>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53;p31">
              <a:extLst>
                <a:ext uri="{FF2B5EF4-FFF2-40B4-BE49-F238E27FC236}">
                  <a16:creationId xmlns:a16="http://schemas.microsoft.com/office/drawing/2014/main" id="{F7469E04-663E-EE4A-A516-57C8B9FEF309}"/>
                </a:ext>
              </a:extLst>
            </p:cNvPr>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54;p31">
              <a:extLst>
                <a:ext uri="{FF2B5EF4-FFF2-40B4-BE49-F238E27FC236}">
                  <a16:creationId xmlns:a16="http://schemas.microsoft.com/office/drawing/2014/main" id="{F6954939-2785-384B-8E6E-5A307276D385}"/>
                </a:ext>
              </a:extLst>
            </p:cNvPr>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55;p31">
              <a:extLst>
                <a:ext uri="{FF2B5EF4-FFF2-40B4-BE49-F238E27FC236}">
                  <a16:creationId xmlns:a16="http://schemas.microsoft.com/office/drawing/2014/main" id="{F49E6E2A-DC0F-C84A-8D9E-531CFCAF01B4}"/>
                </a:ext>
              </a:extLst>
            </p:cNvPr>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56;p31">
              <a:extLst>
                <a:ext uri="{FF2B5EF4-FFF2-40B4-BE49-F238E27FC236}">
                  <a16:creationId xmlns:a16="http://schemas.microsoft.com/office/drawing/2014/main" id="{083285DA-5D27-A249-B3A3-B547AD861649}"/>
                </a:ext>
              </a:extLst>
            </p:cNvPr>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57;p31">
              <a:extLst>
                <a:ext uri="{FF2B5EF4-FFF2-40B4-BE49-F238E27FC236}">
                  <a16:creationId xmlns:a16="http://schemas.microsoft.com/office/drawing/2014/main" id="{6D012D6E-FC9B-B248-BA32-E94B7387DDDA}"/>
                </a:ext>
              </a:extLst>
            </p:cNvPr>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58;p31">
              <a:extLst>
                <a:ext uri="{FF2B5EF4-FFF2-40B4-BE49-F238E27FC236}">
                  <a16:creationId xmlns:a16="http://schemas.microsoft.com/office/drawing/2014/main" id="{EA620128-8A51-4547-9D55-AB0D28E2F476}"/>
                </a:ext>
              </a:extLst>
            </p:cNvPr>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59;p31">
              <a:extLst>
                <a:ext uri="{FF2B5EF4-FFF2-40B4-BE49-F238E27FC236}">
                  <a16:creationId xmlns:a16="http://schemas.microsoft.com/office/drawing/2014/main" id="{2A0651B8-D384-5C4F-8C9D-46B9DDD67E9D}"/>
                </a:ext>
              </a:extLst>
            </p:cNvPr>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60;p31">
              <a:extLst>
                <a:ext uri="{FF2B5EF4-FFF2-40B4-BE49-F238E27FC236}">
                  <a16:creationId xmlns:a16="http://schemas.microsoft.com/office/drawing/2014/main" id="{47CD8C13-1C48-5D41-AB7D-3CC514AAE30D}"/>
                </a:ext>
              </a:extLst>
            </p:cNvPr>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61;p31">
              <a:extLst>
                <a:ext uri="{FF2B5EF4-FFF2-40B4-BE49-F238E27FC236}">
                  <a16:creationId xmlns:a16="http://schemas.microsoft.com/office/drawing/2014/main" id="{37EF9809-5AD2-C04C-866B-16C38BB5A37E}"/>
                </a:ext>
              </a:extLst>
            </p:cNvPr>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62;p31">
              <a:extLst>
                <a:ext uri="{FF2B5EF4-FFF2-40B4-BE49-F238E27FC236}">
                  <a16:creationId xmlns:a16="http://schemas.microsoft.com/office/drawing/2014/main" id="{53BF8A14-274E-BD4B-A9D9-9A2A8FB2FAF4}"/>
                </a:ext>
              </a:extLst>
            </p:cNvPr>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63;p31">
              <a:extLst>
                <a:ext uri="{FF2B5EF4-FFF2-40B4-BE49-F238E27FC236}">
                  <a16:creationId xmlns:a16="http://schemas.microsoft.com/office/drawing/2014/main" id="{4832B4BC-F3D8-304E-97C5-A4F6B05FFB7C}"/>
                </a:ext>
              </a:extLst>
            </p:cNvPr>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64;p31">
              <a:extLst>
                <a:ext uri="{FF2B5EF4-FFF2-40B4-BE49-F238E27FC236}">
                  <a16:creationId xmlns:a16="http://schemas.microsoft.com/office/drawing/2014/main" id="{90B70543-822D-5F4F-8AB6-C34D9C1B4900}"/>
                </a:ext>
              </a:extLst>
            </p:cNvPr>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065;p31">
              <a:extLst>
                <a:ext uri="{FF2B5EF4-FFF2-40B4-BE49-F238E27FC236}">
                  <a16:creationId xmlns:a16="http://schemas.microsoft.com/office/drawing/2014/main" id="{409CDDC1-4CDA-B941-8B55-BF6662F02689}"/>
                </a:ext>
              </a:extLst>
            </p:cNvPr>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066;p31">
              <a:extLst>
                <a:ext uri="{FF2B5EF4-FFF2-40B4-BE49-F238E27FC236}">
                  <a16:creationId xmlns:a16="http://schemas.microsoft.com/office/drawing/2014/main" id="{81061BE3-C33F-034A-A158-BEBF94628AE4}"/>
                </a:ext>
              </a:extLst>
            </p:cNvPr>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067;p31">
              <a:extLst>
                <a:ext uri="{FF2B5EF4-FFF2-40B4-BE49-F238E27FC236}">
                  <a16:creationId xmlns:a16="http://schemas.microsoft.com/office/drawing/2014/main" id="{AC43A3F8-F1CC-614B-BB85-012D263FD266}"/>
                </a:ext>
              </a:extLst>
            </p:cNvPr>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068;p31">
              <a:extLst>
                <a:ext uri="{FF2B5EF4-FFF2-40B4-BE49-F238E27FC236}">
                  <a16:creationId xmlns:a16="http://schemas.microsoft.com/office/drawing/2014/main" id="{5EB1EEE9-A114-2743-BBD0-AEAABA08D6D1}"/>
                </a:ext>
              </a:extLst>
            </p:cNvPr>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069;p31">
              <a:extLst>
                <a:ext uri="{FF2B5EF4-FFF2-40B4-BE49-F238E27FC236}">
                  <a16:creationId xmlns:a16="http://schemas.microsoft.com/office/drawing/2014/main" id="{7E316D56-A562-D646-B01B-038BDD442659}"/>
                </a:ext>
              </a:extLst>
            </p:cNvPr>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070;p31">
              <a:extLst>
                <a:ext uri="{FF2B5EF4-FFF2-40B4-BE49-F238E27FC236}">
                  <a16:creationId xmlns:a16="http://schemas.microsoft.com/office/drawing/2014/main" id="{298362D8-7C9D-FF4B-A017-BAEBD53B17E2}"/>
                </a:ext>
              </a:extLst>
            </p:cNvPr>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071;p31">
              <a:extLst>
                <a:ext uri="{FF2B5EF4-FFF2-40B4-BE49-F238E27FC236}">
                  <a16:creationId xmlns:a16="http://schemas.microsoft.com/office/drawing/2014/main" id="{B0096BB9-E04C-9A45-9348-8A9D461E366F}"/>
                </a:ext>
              </a:extLst>
            </p:cNvPr>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72;p31">
              <a:extLst>
                <a:ext uri="{FF2B5EF4-FFF2-40B4-BE49-F238E27FC236}">
                  <a16:creationId xmlns:a16="http://schemas.microsoft.com/office/drawing/2014/main" id="{B8DC06A5-7CCA-9246-8CDC-A7800EB5F445}"/>
                </a:ext>
              </a:extLst>
            </p:cNvPr>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73;p31">
              <a:extLst>
                <a:ext uri="{FF2B5EF4-FFF2-40B4-BE49-F238E27FC236}">
                  <a16:creationId xmlns:a16="http://schemas.microsoft.com/office/drawing/2014/main" id="{009E29BF-86E7-AF4B-A248-F8DB38698D2E}"/>
                </a:ext>
              </a:extLst>
            </p:cNvPr>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74;p31">
              <a:extLst>
                <a:ext uri="{FF2B5EF4-FFF2-40B4-BE49-F238E27FC236}">
                  <a16:creationId xmlns:a16="http://schemas.microsoft.com/office/drawing/2014/main" id="{48A4F690-281C-E64D-8083-02531D61DA3A}"/>
                </a:ext>
              </a:extLst>
            </p:cNvPr>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75;p31">
              <a:extLst>
                <a:ext uri="{FF2B5EF4-FFF2-40B4-BE49-F238E27FC236}">
                  <a16:creationId xmlns:a16="http://schemas.microsoft.com/office/drawing/2014/main" id="{31CC1FF3-30A2-2C46-B2C5-15D85B3E0167}"/>
                </a:ext>
              </a:extLst>
            </p:cNvPr>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76;p31">
              <a:extLst>
                <a:ext uri="{FF2B5EF4-FFF2-40B4-BE49-F238E27FC236}">
                  <a16:creationId xmlns:a16="http://schemas.microsoft.com/office/drawing/2014/main" id="{D504B25B-2998-CD4C-8647-F8FFF8E14136}"/>
                </a:ext>
              </a:extLst>
            </p:cNvPr>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77;p31">
              <a:extLst>
                <a:ext uri="{FF2B5EF4-FFF2-40B4-BE49-F238E27FC236}">
                  <a16:creationId xmlns:a16="http://schemas.microsoft.com/office/drawing/2014/main" id="{2F577441-3EB8-E243-85A9-03B1A4AE38CC}"/>
                </a:ext>
              </a:extLst>
            </p:cNvPr>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78;p31">
              <a:extLst>
                <a:ext uri="{FF2B5EF4-FFF2-40B4-BE49-F238E27FC236}">
                  <a16:creationId xmlns:a16="http://schemas.microsoft.com/office/drawing/2014/main" id="{03C25294-252C-3640-9C13-9B8C453248DC}"/>
                </a:ext>
              </a:extLst>
            </p:cNvPr>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79;p31">
              <a:extLst>
                <a:ext uri="{FF2B5EF4-FFF2-40B4-BE49-F238E27FC236}">
                  <a16:creationId xmlns:a16="http://schemas.microsoft.com/office/drawing/2014/main" id="{6E2B6F05-254A-9E4B-9364-3A016BC90720}"/>
                </a:ext>
              </a:extLst>
            </p:cNvPr>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80;p31">
              <a:extLst>
                <a:ext uri="{FF2B5EF4-FFF2-40B4-BE49-F238E27FC236}">
                  <a16:creationId xmlns:a16="http://schemas.microsoft.com/office/drawing/2014/main" id="{C29FF576-560C-1640-A39A-A8FD6D774D30}"/>
                </a:ext>
              </a:extLst>
            </p:cNvPr>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81;p31">
              <a:extLst>
                <a:ext uri="{FF2B5EF4-FFF2-40B4-BE49-F238E27FC236}">
                  <a16:creationId xmlns:a16="http://schemas.microsoft.com/office/drawing/2014/main" id="{ED1A4B87-2CDC-254C-A342-C6FC859B8FDB}"/>
                </a:ext>
              </a:extLst>
            </p:cNvPr>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82;p31">
              <a:extLst>
                <a:ext uri="{FF2B5EF4-FFF2-40B4-BE49-F238E27FC236}">
                  <a16:creationId xmlns:a16="http://schemas.microsoft.com/office/drawing/2014/main" id="{CF702140-9528-3444-A8D5-EBC143A1E3EA}"/>
                </a:ext>
              </a:extLst>
            </p:cNvPr>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83;p31">
              <a:extLst>
                <a:ext uri="{FF2B5EF4-FFF2-40B4-BE49-F238E27FC236}">
                  <a16:creationId xmlns:a16="http://schemas.microsoft.com/office/drawing/2014/main" id="{FBDC1613-1CA6-4249-AD27-BDBC23284C33}"/>
                </a:ext>
              </a:extLst>
            </p:cNvPr>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84;p31">
              <a:extLst>
                <a:ext uri="{FF2B5EF4-FFF2-40B4-BE49-F238E27FC236}">
                  <a16:creationId xmlns:a16="http://schemas.microsoft.com/office/drawing/2014/main" id="{726DD03B-5B54-0546-8C80-1E9716925C3A}"/>
                </a:ext>
              </a:extLst>
            </p:cNvPr>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85;p31">
              <a:extLst>
                <a:ext uri="{FF2B5EF4-FFF2-40B4-BE49-F238E27FC236}">
                  <a16:creationId xmlns:a16="http://schemas.microsoft.com/office/drawing/2014/main" id="{ACA2FFAE-E84C-7B42-AFF0-1995F12775A7}"/>
                </a:ext>
              </a:extLst>
            </p:cNvPr>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86;p31">
              <a:extLst>
                <a:ext uri="{FF2B5EF4-FFF2-40B4-BE49-F238E27FC236}">
                  <a16:creationId xmlns:a16="http://schemas.microsoft.com/office/drawing/2014/main" id="{2AE4B5DF-3CAE-5E41-A243-3D1D8134B839}"/>
                </a:ext>
              </a:extLst>
            </p:cNvPr>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87;p31">
              <a:extLst>
                <a:ext uri="{FF2B5EF4-FFF2-40B4-BE49-F238E27FC236}">
                  <a16:creationId xmlns:a16="http://schemas.microsoft.com/office/drawing/2014/main" id="{4D51C5C4-9AC5-E744-964E-5222D8BF4C2E}"/>
                </a:ext>
              </a:extLst>
            </p:cNvPr>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88;p31">
              <a:extLst>
                <a:ext uri="{FF2B5EF4-FFF2-40B4-BE49-F238E27FC236}">
                  <a16:creationId xmlns:a16="http://schemas.microsoft.com/office/drawing/2014/main" id="{B3D6B6A4-ABA6-7F41-919B-E80F5E85E313}"/>
                </a:ext>
              </a:extLst>
            </p:cNvPr>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89;p31">
              <a:extLst>
                <a:ext uri="{FF2B5EF4-FFF2-40B4-BE49-F238E27FC236}">
                  <a16:creationId xmlns:a16="http://schemas.microsoft.com/office/drawing/2014/main" id="{421025A4-7F06-FC43-BF58-4BBF430CB673}"/>
                </a:ext>
              </a:extLst>
            </p:cNvPr>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90;p31">
              <a:extLst>
                <a:ext uri="{FF2B5EF4-FFF2-40B4-BE49-F238E27FC236}">
                  <a16:creationId xmlns:a16="http://schemas.microsoft.com/office/drawing/2014/main" id="{523AC1FC-7773-934B-A09E-B3FE4D5C9BF3}"/>
                </a:ext>
              </a:extLst>
            </p:cNvPr>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91;p31">
              <a:extLst>
                <a:ext uri="{FF2B5EF4-FFF2-40B4-BE49-F238E27FC236}">
                  <a16:creationId xmlns:a16="http://schemas.microsoft.com/office/drawing/2014/main" id="{A78D70E2-F023-7740-ABF2-124E978962C4}"/>
                </a:ext>
              </a:extLst>
            </p:cNvPr>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92;p31">
              <a:extLst>
                <a:ext uri="{FF2B5EF4-FFF2-40B4-BE49-F238E27FC236}">
                  <a16:creationId xmlns:a16="http://schemas.microsoft.com/office/drawing/2014/main" id="{64C0E082-87C7-7D48-843A-914D6D6ECE67}"/>
                </a:ext>
              </a:extLst>
            </p:cNvPr>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93;p31">
              <a:extLst>
                <a:ext uri="{FF2B5EF4-FFF2-40B4-BE49-F238E27FC236}">
                  <a16:creationId xmlns:a16="http://schemas.microsoft.com/office/drawing/2014/main" id="{189657C8-200C-2347-987E-54E078C43C62}"/>
                </a:ext>
              </a:extLst>
            </p:cNvPr>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94;p31">
              <a:extLst>
                <a:ext uri="{FF2B5EF4-FFF2-40B4-BE49-F238E27FC236}">
                  <a16:creationId xmlns:a16="http://schemas.microsoft.com/office/drawing/2014/main" id="{AEF05100-3CD0-4C47-BF8B-AE9FABBB1CED}"/>
                </a:ext>
              </a:extLst>
            </p:cNvPr>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95;p31">
              <a:extLst>
                <a:ext uri="{FF2B5EF4-FFF2-40B4-BE49-F238E27FC236}">
                  <a16:creationId xmlns:a16="http://schemas.microsoft.com/office/drawing/2014/main" id="{BC7CB087-DA66-914A-BDF7-286AA8BE2ADB}"/>
                </a:ext>
              </a:extLst>
            </p:cNvPr>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96;p31">
              <a:extLst>
                <a:ext uri="{FF2B5EF4-FFF2-40B4-BE49-F238E27FC236}">
                  <a16:creationId xmlns:a16="http://schemas.microsoft.com/office/drawing/2014/main" id="{54167911-5F9C-064F-91E5-6BB450C59832}"/>
                </a:ext>
              </a:extLst>
            </p:cNvPr>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97;p31">
              <a:extLst>
                <a:ext uri="{FF2B5EF4-FFF2-40B4-BE49-F238E27FC236}">
                  <a16:creationId xmlns:a16="http://schemas.microsoft.com/office/drawing/2014/main" id="{A752BCFE-9CAA-F046-8DAD-21283FA059DE}"/>
                </a:ext>
              </a:extLst>
            </p:cNvPr>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98;p31">
              <a:extLst>
                <a:ext uri="{FF2B5EF4-FFF2-40B4-BE49-F238E27FC236}">
                  <a16:creationId xmlns:a16="http://schemas.microsoft.com/office/drawing/2014/main" id="{23B8AEFF-7753-334C-B00F-C5FA1E5056E9}"/>
                </a:ext>
              </a:extLst>
            </p:cNvPr>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099;p31">
              <a:extLst>
                <a:ext uri="{FF2B5EF4-FFF2-40B4-BE49-F238E27FC236}">
                  <a16:creationId xmlns:a16="http://schemas.microsoft.com/office/drawing/2014/main" id="{05843C35-FE8E-F347-801B-C404AE4EFF33}"/>
                </a:ext>
              </a:extLst>
            </p:cNvPr>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00;p31">
              <a:extLst>
                <a:ext uri="{FF2B5EF4-FFF2-40B4-BE49-F238E27FC236}">
                  <a16:creationId xmlns:a16="http://schemas.microsoft.com/office/drawing/2014/main" id="{881601EA-A244-3B4D-B6BC-E089ED8B5F83}"/>
                </a:ext>
              </a:extLst>
            </p:cNvPr>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01;p31">
              <a:extLst>
                <a:ext uri="{FF2B5EF4-FFF2-40B4-BE49-F238E27FC236}">
                  <a16:creationId xmlns:a16="http://schemas.microsoft.com/office/drawing/2014/main" id="{70EB63D8-703D-8B44-9686-99EA700F0775}"/>
                </a:ext>
              </a:extLst>
            </p:cNvPr>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02;p31">
              <a:extLst>
                <a:ext uri="{FF2B5EF4-FFF2-40B4-BE49-F238E27FC236}">
                  <a16:creationId xmlns:a16="http://schemas.microsoft.com/office/drawing/2014/main" id="{A08CFB4E-64F4-B346-9379-7B18A873D4C7}"/>
                </a:ext>
              </a:extLst>
            </p:cNvPr>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03;p31">
              <a:extLst>
                <a:ext uri="{FF2B5EF4-FFF2-40B4-BE49-F238E27FC236}">
                  <a16:creationId xmlns:a16="http://schemas.microsoft.com/office/drawing/2014/main" id="{FBAB0595-3BC2-1549-934C-697211F30B48}"/>
                </a:ext>
              </a:extLst>
            </p:cNvPr>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04;p31">
              <a:extLst>
                <a:ext uri="{FF2B5EF4-FFF2-40B4-BE49-F238E27FC236}">
                  <a16:creationId xmlns:a16="http://schemas.microsoft.com/office/drawing/2014/main" id="{203527EE-1D29-1248-9627-10A58A2BDDD8}"/>
                </a:ext>
              </a:extLst>
            </p:cNvPr>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05;p31">
              <a:extLst>
                <a:ext uri="{FF2B5EF4-FFF2-40B4-BE49-F238E27FC236}">
                  <a16:creationId xmlns:a16="http://schemas.microsoft.com/office/drawing/2014/main" id="{42C03BB7-E6FF-2C42-B78E-0569D39D0BD6}"/>
                </a:ext>
              </a:extLst>
            </p:cNvPr>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06;p31">
              <a:extLst>
                <a:ext uri="{FF2B5EF4-FFF2-40B4-BE49-F238E27FC236}">
                  <a16:creationId xmlns:a16="http://schemas.microsoft.com/office/drawing/2014/main" id="{D9BA2183-985F-6343-9039-907ECCCE872D}"/>
                </a:ext>
              </a:extLst>
            </p:cNvPr>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07;p31">
              <a:extLst>
                <a:ext uri="{FF2B5EF4-FFF2-40B4-BE49-F238E27FC236}">
                  <a16:creationId xmlns:a16="http://schemas.microsoft.com/office/drawing/2014/main" id="{F57F4B19-B926-6642-9CD6-81692150C2DB}"/>
                </a:ext>
              </a:extLst>
            </p:cNvPr>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08;p31">
              <a:extLst>
                <a:ext uri="{FF2B5EF4-FFF2-40B4-BE49-F238E27FC236}">
                  <a16:creationId xmlns:a16="http://schemas.microsoft.com/office/drawing/2014/main" id="{990F8D8E-3EA5-2747-814A-BE51E7788C53}"/>
                </a:ext>
              </a:extLst>
            </p:cNvPr>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09;p31">
              <a:extLst>
                <a:ext uri="{FF2B5EF4-FFF2-40B4-BE49-F238E27FC236}">
                  <a16:creationId xmlns:a16="http://schemas.microsoft.com/office/drawing/2014/main" id="{77C7A96E-3FE6-724A-ADF2-8D13334BBC76}"/>
                </a:ext>
              </a:extLst>
            </p:cNvPr>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10;p31">
              <a:extLst>
                <a:ext uri="{FF2B5EF4-FFF2-40B4-BE49-F238E27FC236}">
                  <a16:creationId xmlns:a16="http://schemas.microsoft.com/office/drawing/2014/main" id="{FE566891-20C5-FF4B-B412-03140CCC13C6}"/>
                </a:ext>
              </a:extLst>
            </p:cNvPr>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11;p31">
              <a:extLst>
                <a:ext uri="{FF2B5EF4-FFF2-40B4-BE49-F238E27FC236}">
                  <a16:creationId xmlns:a16="http://schemas.microsoft.com/office/drawing/2014/main" id="{2BFABA68-A490-8944-8561-44DE0965725E}"/>
                </a:ext>
              </a:extLst>
            </p:cNvPr>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112;p31">
              <a:extLst>
                <a:ext uri="{FF2B5EF4-FFF2-40B4-BE49-F238E27FC236}">
                  <a16:creationId xmlns:a16="http://schemas.microsoft.com/office/drawing/2014/main" id="{BACC54C2-7381-9346-A733-5A1C9FB924F2}"/>
                </a:ext>
              </a:extLst>
            </p:cNvPr>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113;p31">
              <a:extLst>
                <a:ext uri="{FF2B5EF4-FFF2-40B4-BE49-F238E27FC236}">
                  <a16:creationId xmlns:a16="http://schemas.microsoft.com/office/drawing/2014/main" id="{9B63DDAB-9074-E745-A617-F503195D21CD}"/>
                </a:ext>
              </a:extLst>
            </p:cNvPr>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14;p31">
              <a:extLst>
                <a:ext uri="{FF2B5EF4-FFF2-40B4-BE49-F238E27FC236}">
                  <a16:creationId xmlns:a16="http://schemas.microsoft.com/office/drawing/2014/main" id="{4055EBA6-482B-0947-89B6-AEDDB00C44AF}"/>
                </a:ext>
              </a:extLst>
            </p:cNvPr>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15;p31">
              <a:extLst>
                <a:ext uri="{FF2B5EF4-FFF2-40B4-BE49-F238E27FC236}">
                  <a16:creationId xmlns:a16="http://schemas.microsoft.com/office/drawing/2014/main" id="{D1B52B75-DE76-9540-836B-716000D2C32E}"/>
                </a:ext>
              </a:extLst>
            </p:cNvPr>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16;p31">
              <a:extLst>
                <a:ext uri="{FF2B5EF4-FFF2-40B4-BE49-F238E27FC236}">
                  <a16:creationId xmlns:a16="http://schemas.microsoft.com/office/drawing/2014/main" id="{5DB5613D-541C-2047-A508-F8A1D27A0A73}"/>
                </a:ext>
              </a:extLst>
            </p:cNvPr>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17;p31">
              <a:extLst>
                <a:ext uri="{FF2B5EF4-FFF2-40B4-BE49-F238E27FC236}">
                  <a16:creationId xmlns:a16="http://schemas.microsoft.com/office/drawing/2014/main" id="{CC05865A-4FB3-7A45-B552-04563395C682}"/>
                </a:ext>
              </a:extLst>
            </p:cNvPr>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18;p31">
              <a:extLst>
                <a:ext uri="{FF2B5EF4-FFF2-40B4-BE49-F238E27FC236}">
                  <a16:creationId xmlns:a16="http://schemas.microsoft.com/office/drawing/2014/main" id="{854818D3-E584-BC4C-B7EB-C8B2D766CE9C}"/>
                </a:ext>
              </a:extLst>
            </p:cNvPr>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19;p31">
              <a:extLst>
                <a:ext uri="{FF2B5EF4-FFF2-40B4-BE49-F238E27FC236}">
                  <a16:creationId xmlns:a16="http://schemas.microsoft.com/office/drawing/2014/main" id="{0987D253-CCA8-3C48-AD5E-534CDF6D8099}"/>
                </a:ext>
              </a:extLst>
            </p:cNvPr>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120;p31">
              <a:extLst>
                <a:ext uri="{FF2B5EF4-FFF2-40B4-BE49-F238E27FC236}">
                  <a16:creationId xmlns:a16="http://schemas.microsoft.com/office/drawing/2014/main" id="{532ED2ED-BEC5-DA44-BDEC-A1A59FA6CE21}"/>
                </a:ext>
              </a:extLst>
            </p:cNvPr>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121;p31">
              <a:extLst>
                <a:ext uri="{FF2B5EF4-FFF2-40B4-BE49-F238E27FC236}">
                  <a16:creationId xmlns:a16="http://schemas.microsoft.com/office/drawing/2014/main" id="{A35B7708-392A-2047-9000-A163A1DEC143}"/>
                </a:ext>
              </a:extLst>
            </p:cNvPr>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22;p31">
              <a:extLst>
                <a:ext uri="{FF2B5EF4-FFF2-40B4-BE49-F238E27FC236}">
                  <a16:creationId xmlns:a16="http://schemas.microsoft.com/office/drawing/2014/main" id="{73CFE86F-16A8-3343-A240-B2BFC4C60248}"/>
                </a:ext>
              </a:extLst>
            </p:cNvPr>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23;p31">
              <a:extLst>
                <a:ext uri="{FF2B5EF4-FFF2-40B4-BE49-F238E27FC236}">
                  <a16:creationId xmlns:a16="http://schemas.microsoft.com/office/drawing/2014/main" id="{DDAE35AD-71F3-5447-BBA1-EF1FD5DE5739}"/>
                </a:ext>
              </a:extLst>
            </p:cNvPr>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24;p31">
              <a:extLst>
                <a:ext uri="{FF2B5EF4-FFF2-40B4-BE49-F238E27FC236}">
                  <a16:creationId xmlns:a16="http://schemas.microsoft.com/office/drawing/2014/main" id="{DE301462-23B1-2C48-838A-67DBB9D7E847}"/>
                </a:ext>
              </a:extLst>
            </p:cNvPr>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25;p31">
              <a:extLst>
                <a:ext uri="{FF2B5EF4-FFF2-40B4-BE49-F238E27FC236}">
                  <a16:creationId xmlns:a16="http://schemas.microsoft.com/office/drawing/2014/main" id="{01E0FEB8-7709-9842-A8C2-C3601626E585}"/>
                </a:ext>
              </a:extLst>
            </p:cNvPr>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26;p31">
              <a:extLst>
                <a:ext uri="{FF2B5EF4-FFF2-40B4-BE49-F238E27FC236}">
                  <a16:creationId xmlns:a16="http://schemas.microsoft.com/office/drawing/2014/main" id="{E88D602E-A59A-8647-93F5-3080DA63AAEB}"/>
                </a:ext>
              </a:extLst>
            </p:cNvPr>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27;p31">
              <a:extLst>
                <a:ext uri="{FF2B5EF4-FFF2-40B4-BE49-F238E27FC236}">
                  <a16:creationId xmlns:a16="http://schemas.microsoft.com/office/drawing/2014/main" id="{C014E235-57E1-574F-B8DF-FDD85E302BE2}"/>
                </a:ext>
              </a:extLst>
            </p:cNvPr>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28;p31">
              <a:extLst>
                <a:ext uri="{FF2B5EF4-FFF2-40B4-BE49-F238E27FC236}">
                  <a16:creationId xmlns:a16="http://schemas.microsoft.com/office/drawing/2014/main" id="{5BB3D369-42B8-5D4C-87EC-07956E6F2BC7}"/>
                </a:ext>
              </a:extLst>
            </p:cNvPr>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29;p31">
              <a:extLst>
                <a:ext uri="{FF2B5EF4-FFF2-40B4-BE49-F238E27FC236}">
                  <a16:creationId xmlns:a16="http://schemas.microsoft.com/office/drawing/2014/main" id="{55416CD7-CD65-CB41-810F-980D653743CA}"/>
                </a:ext>
              </a:extLst>
            </p:cNvPr>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30;p31">
              <a:extLst>
                <a:ext uri="{FF2B5EF4-FFF2-40B4-BE49-F238E27FC236}">
                  <a16:creationId xmlns:a16="http://schemas.microsoft.com/office/drawing/2014/main" id="{FC3E35B0-7A57-6D4B-92F8-B46C671BED0F}"/>
                </a:ext>
              </a:extLst>
            </p:cNvPr>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131;p31">
              <a:extLst>
                <a:ext uri="{FF2B5EF4-FFF2-40B4-BE49-F238E27FC236}">
                  <a16:creationId xmlns:a16="http://schemas.microsoft.com/office/drawing/2014/main" id="{690CA1E9-72B4-1746-9CD7-B67EDD7F1D0E}"/>
                </a:ext>
              </a:extLst>
            </p:cNvPr>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32;p31">
              <a:extLst>
                <a:ext uri="{FF2B5EF4-FFF2-40B4-BE49-F238E27FC236}">
                  <a16:creationId xmlns:a16="http://schemas.microsoft.com/office/drawing/2014/main" id="{E034E778-D352-9345-A5BE-7D81D102986E}"/>
                </a:ext>
              </a:extLst>
            </p:cNvPr>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33;p31">
              <a:extLst>
                <a:ext uri="{FF2B5EF4-FFF2-40B4-BE49-F238E27FC236}">
                  <a16:creationId xmlns:a16="http://schemas.microsoft.com/office/drawing/2014/main" id="{DB62594A-72D3-F045-B23B-5685C00A2097}"/>
                </a:ext>
              </a:extLst>
            </p:cNvPr>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34;p31">
              <a:extLst>
                <a:ext uri="{FF2B5EF4-FFF2-40B4-BE49-F238E27FC236}">
                  <a16:creationId xmlns:a16="http://schemas.microsoft.com/office/drawing/2014/main" id="{4790D105-4698-624C-A5D5-5504B947A1E4}"/>
                </a:ext>
              </a:extLst>
            </p:cNvPr>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35;p31">
              <a:extLst>
                <a:ext uri="{FF2B5EF4-FFF2-40B4-BE49-F238E27FC236}">
                  <a16:creationId xmlns:a16="http://schemas.microsoft.com/office/drawing/2014/main" id="{3E24C159-AFA7-5944-B85B-42C94E63A429}"/>
                </a:ext>
              </a:extLst>
            </p:cNvPr>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36;p31">
              <a:extLst>
                <a:ext uri="{FF2B5EF4-FFF2-40B4-BE49-F238E27FC236}">
                  <a16:creationId xmlns:a16="http://schemas.microsoft.com/office/drawing/2014/main" id="{2D0844C0-07E0-FD42-871E-84A17B0A1BC5}"/>
                </a:ext>
              </a:extLst>
            </p:cNvPr>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137;p31">
              <a:extLst>
                <a:ext uri="{FF2B5EF4-FFF2-40B4-BE49-F238E27FC236}">
                  <a16:creationId xmlns:a16="http://schemas.microsoft.com/office/drawing/2014/main" id="{8D6C7CE0-B5BC-D24F-87B5-9CBE28936641}"/>
                </a:ext>
              </a:extLst>
            </p:cNvPr>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138;p31">
              <a:extLst>
                <a:ext uri="{FF2B5EF4-FFF2-40B4-BE49-F238E27FC236}">
                  <a16:creationId xmlns:a16="http://schemas.microsoft.com/office/drawing/2014/main" id="{05585920-CEF9-3947-A37F-E5B1E01D7AC2}"/>
                </a:ext>
              </a:extLst>
            </p:cNvPr>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139;p31">
              <a:extLst>
                <a:ext uri="{FF2B5EF4-FFF2-40B4-BE49-F238E27FC236}">
                  <a16:creationId xmlns:a16="http://schemas.microsoft.com/office/drawing/2014/main" id="{647338A3-7B3A-3841-A945-5A71508D92DB}"/>
                </a:ext>
              </a:extLst>
            </p:cNvPr>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140;p31">
              <a:extLst>
                <a:ext uri="{FF2B5EF4-FFF2-40B4-BE49-F238E27FC236}">
                  <a16:creationId xmlns:a16="http://schemas.microsoft.com/office/drawing/2014/main" id="{5FF9EB8A-F9E8-EC44-A41D-F1CAB3D0A24D}"/>
                </a:ext>
              </a:extLst>
            </p:cNvPr>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141;p31">
              <a:extLst>
                <a:ext uri="{FF2B5EF4-FFF2-40B4-BE49-F238E27FC236}">
                  <a16:creationId xmlns:a16="http://schemas.microsoft.com/office/drawing/2014/main" id="{A5EFF658-B300-A84D-B201-20FFAFD43B35}"/>
                </a:ext>
              </a:extLst>
            </p:cNvPr>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142;p31">
              <a:extLst>
                <a:ext uri="{FF2B5EF4-FFF2-40B4-BE49-F238E27FC236}">
                  <a16:creationId xmlns:a16="http://schemas.microsoft.com/office/drawing/2014/main" id="{27A1BDB4-10DB-0E42-A142-0A2B9E3DD196}"/>
                </a:ext>
              </a:extLst>
            </p:cNvPr>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143;p31">
              <a:extLst>
                <a:ext uri="{FF2B5EF4-FFF2-40B4-BE49-F238E27FC236}">
                  <a16:creationId xmlns:a16="http://schemas.microsoft.com/office/drawing/2014/main" id="{D789FF33-7859-7C4E-882E-3535CBE39085}"/>
                </a:ext>
              </a:extLst>
            </p:cNvPr>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144;p31">
              <a:extLst>
                <a:ext uri="{FF2B5EF4-FFF2-40B4-BE49-F238E27FC236}">
                  <a16:creationId xmlns:a16="http://schemas.microsoft.com/office/drawing/2014/main" id="{890A3B7C-E803-F046-9994-BBC0A450D67A}"/>
                </a:ext>
              </a:extLst>
            </p:cNvPr>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145;p31">
              <a:extLst>
                <a:ext uri="{FF2B5EF4-FFF2-40B4-BE49-F238E27FC236}">
                  <a16:creationId xmlns:a16="http://schemas.microsoft.com/office/drawing/2014/main" id="{BF357C7F-C4CA-1F49-94C7-FB085CDCAF31}"/>
                </a:ext>
              </a:extLst>
            </p:cNvPr>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146;p31">
              <a:extLst>
                <a:ext uri="{FF2B5EF4-FFF2-40B4-BE49-F238E27FC236}">
                  <a16:creationId xmlns:a16="http://schemas.microsoft.com/office/drawing/2014/main" id="{55FB8E87-2F9A-8A4E-A174-0641E45F4948}"/>
                </a:ext>
              </a:extLst>
            </p:cNvPr>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147;p31">
              <a:extLst>
                <a:ext uri="{FF2B5EF4-FFF2-40B4-BE49-F238E27FC236}">
                  <a16:creationId xmlns:a16="http://schemas.microsoft.com/office/drawing/2014/main" id="{6BD1BACF-C8C3-2A4A-B4BF-E3390272BF64}"/>
                </a:ext>
              </a:extLst>
            </p:cNvPr>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148;p31">
              <a:extLst>
                <a:ext uri="{FF2B5EF4-FFF2-40B4-BE49-F238E27FC236}">
                  <a16:creationId xmlns:a16="http://schemas.microsoft.com/office/drawing/2014/main" id="{7C2DA489-AD52-454A-A38A-0DD05712FC2C}"/>
                </a:ext>
              </a:extLst>
            </p:cNvPr>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149;p31">
              <a:extLst>
                <a:ext uri="{FF2B5EF4-FFF2-40B4-BE49-F238E27FC236}">
                  <a16:creationId xmlns:a16="http://schemas.microsoft.com/office/drawing/2014/main" id="{D5B4BD95-0B9B-2D4A-AB95-F03D68E1BE1D}"/>
                </a:ext>
              </a:extLst>
            </p:cNvPr>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150;p31">
              <a:extLst>
                <a:ext uri="{FF2B5EF4-FFF2-40B4-BE49-F238E27FC236}">
                  <a16:creationId xmlns:a16="http://schemas.microsoft.com/office/drawing/2014/main" id="{64C1E8D9-E236-D248-A142-D25C041AAD1A}"/>
                </a:ext>
              </a:extLst>
            </p:cNvPr>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151;p31">
              <a:extLst>
                <a:ext uri="{FF2B5EF4-FFF2-40B4-BE49-F238E27FC236}">
                  <a16:creationId xmlns:a16="http://schemas.microsoft.com/office/drawing/2014/main" id="{4FA6E503-560C-BA4D-8EF7-3DAE49102FF4}"/>
                </a:ext>
              </a:extLst>
            </p:cNvPr>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152;p31">
              <a:extLst>
                <a:ext uri="{FF2B5EF4-FFF2-40B4-BE49-F238E27FC236}">
                  <a16:creationId xmlns:a16="http://schemas.microsoft.com/office/drawing/2014/main" id="{C1459354-A6A9-344A-A366-05C6F5116FCF}"/>
                </a:ext>
              </a:extLst>
            </p:cNvPr>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153;p31">
              <a:extLst>
                <a:ext uri="{FF2B5EF4-FFF2-40B4-BE49-F238E27FC236}">
                  <a16:creationId xmlns:a16="http://schemas.microsoft.com/office/drawing/2014/main" id="{4B17D9F7-9C7F-2F44-AB78-C2C6102017EB}"/>
                </a:ext>
              </a:extLst>
            </p:cNvPr>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154;p31">
              <a:extLst>
                <a:ext uri="{FF2B5EF4-FFF2-40B4-BE49-F238E27FC236}">
                  <a16:creationId xmlns:a16="http://schemas.microsoft.com/office/drawing/2014/main" id="{0D670DB2-3851-F847-AA3F-183986207011}"/>
                </a:ext>
              </a:extLst>
            </p:cNvPr>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155;p31">
              <a:extLst>
                <a:ext uri="{FF2B5EF4-FFF2-40B4-BE49-F238E27FC236}">
                  <a16:creationId xmlns:a16="http://schemas.microsoft.com/office/drawing/2014/main" id="{DDF43B48-2766-9B43-810D-1212AD702D47}"/>
                </a:ext>
              </a:extLst>
            </p:cNvPr>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156;p31">
              <a:extLst>
                <a:ext uri="{FF2B5EF4-FFF2-40B4-BE49-F238E27FC236}">
                  <a16:creationId xmlns:a16="http://schemas.microsoft.com/office/drawing/2014/main" id="{00BAE666-E03B-534F-A884-7AE258F7B6B6}"/>
                </a:ext>
              </a:extLst>
            </p:cNvPr>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157;p31">
              <a:extLst>
                <a:ext uri="{FF2B5EF4-FFF2-40B4-BE49-F238E27FC236}">
                  <a16:creationId xmlns:a16="http://schemas.microsoft.com/office/drawing/2014/main" id="{5D1C3527-D2ED-2F41-B061-595BF82D2A3E}"/>
                </a:ext>
              </a:extLst>
            </p:cNvPr>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158;p31">
              <a:extLst>
                <a:ext uri="{FF2B5EF4-FFF2-40B4-BE49-F238E27FC236}">
                  <a16:creationId xmlns:a16="http://schemas.microsoft.com/office/drawing/2014/main" id="{2BCA8CFA-CD20-1E49-AE85-EC8956FB9182}"/>
                </a:ext>
              </a:extLst>
            </p:cNvPr>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159;p31">
              <a:extLst>
                <a:ext uri="{FF2B5EF4-FFF2-40B4-BE49-F238E27FC236}">
                  <a16:creationId xmlns:a16="http://schemas.microsoft.com/office/drawing/2014/main" id="{CF1064AE-C3DF-AC4C-B822-0ADFF81E123C}"/>
                </a:ext>
              </a:extLst>
            </p:cNvPr>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160;p31">
              <a:extLst>
                <a:ext uri="{FF2B5EF4-FFF2-40B4-BE49-F238E27FC236}">
                  <a16:creationId xmlns:a16="http://schemas.microsoft.com/office/drawing/2014/main" id="{9BEC51D8-56A0-7849-865F-6EB8BDD7C59F}"/>
                </a:ext>
              </a:extLst>
            </p:cNvPr>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161;p31">
              <a:extLst>
                <a:ext uri="{FF2B5EF4-FFF2-40B4-BE49-F238E27FC236}">
                  <a16:creationId xmlns:a16="http://schemas.microsoft.com/office/drawing/2014/main" id="{DFE747EE-D46F-6044-847D-88D41C27BEDD}"/>
                </a:ext>
              </a:extLst>
            </p:cNvPr>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162;p31">
              <a:extLst>
                <a:ext uri="{FF2B5EF4-FFF2-40B4-BE49-F238E27FC236}">
                  <a16:creationId xmlns:a16="http://schemas.microsoft.com/office/drawing/2014/main" id="{2CF6EF1F-7062-7C46-8CA7-8FADA524CBD3}"/>
                </a:ext>
              </a:extLst>
            </p:cNvPr>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9"/>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p>
            <a:pPr algn="just" fontAlgn="base"/>
            <a:r>
              <a:rPr lang="en-US" sz="1600" dirty="0"/>
              <a:t>The Hotel Industry, in general, has always been </a:t>
            </a:r>
            <a:r>
              <a:rPr lang="en-US" sz="1600" dirty="0">
                <a:solidFill>
                  <a:srgbClr val="FF0000"/>
                </a:solidFill>
              </a:rPr>
              <a:t>volatile</a:t>
            </a:r>
            <a:r>
              <a:rPr lang="en-US" sz="1600" dirty="0"/>
              <a:t> when it comes to reservation and cancellation of rooms. Some customers have reserved hotel rooms months, sometimes even a year before arrival. </a:t>
            </a:r>
          </a:p>
          <a:p>
            <a:pPr algn="just" fontAlgn="base"/>
            <a:r>
              <a:rPr lang="en-US" sz="1600" dirty="0"/>
              <a:t>However, many of these customers </a:t>
            </a:r>
            <a:r>
              <a:rPr lang="en-US" sz="1600" dirty="0">
                <a:solidFill>
                  <a:srgbClr val="FF0000"/>
                </a:solidFill>
              </a:rPr>
              <a:t>potentially cancel bookings </a:t>
            </a:r>
            <a:r>
              <a:rPr lang="en-US" sz="1600" dirty="0"/>
              <a:t>due to unforeseen reasons and other factors.</a:t>
            </a:r>
          </a:p>
          <a:p>
            <a:pPr algn="just" fontAlgn="base"/>
            <a:r>
              <a:rPr lang="en-US" sz="1600" dirty="0"/>
              <a:t>As data scientists, on behalf of the hotel industry, we aim to understand the historical data and analyze hotel booking trends. These factors can be used to report the trends and predict future bookings. </a:t>
            </a:r>
          </a:p>
          <a:p>
            <a:pPr algn="just" fontAlgn="base"/>
            <a:r>
              <a:rPr lang="en-US" sz="1600" dirty="0"/>
              <a:t>With the various insights and analyses obtained, we aim to generate insights that can help drive business decisions on how to reduce cancellation bookings and </a:t>
            </a:r>
            <a:r>
              <a:rPr lang="en-US" sz="1600" dirty="0">
                <a:solidFill>
                  <a:srgbClr val="FF0000"/>
                </a:solidFill>
              </a:rPr>
              <a:t>essentially improve profits </a:t>
            </a:r>
            <a:r>
              <a:rPr lang="en-US" sz="1600" dirty="0"/>
              <a:t>in the hotel business.</a:t>
            </a:r>
          </a:p>
        </p:txBody>
      </p:sp>
      <p:sp>
        <p:nvSpPr>
          <p:cNvPr id="953" name="Google Shape;953;p29"/>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Description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2" name="Google Shape;1642;p36"/>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txBox="1">
            <a:spLocks noGrp="1"/>
          </p:cNvSpPr>
          <p:nvPr>
            <p:ph type="title" idx="2"/>
          </p:nvPr>
        </p:nvSpPr>
        <p:spPr>
          <a:xfrm>
            <a:off x="5307575" y="1938113"/>
            <a:ext cx="3683400" cy="14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Insights obtained</a:t>
            </a:r>
            <a:endParaRPr dirty="0"/>
          </a:p>
        </p:txBody>
      </p:sp>
      <p:grpSp>
        <p:nvGrpSpPr>
          <p:cNvPr id="1671" name="Google Shape;1671;p36"/>
          <p:cNvGrpSpPr/>
          <p:nvPr/>
        </p:nvGrpSpPr>
        <p:grpSpPr>
          <a:xfrm>
            <a:off x="-17386" y="88217"/>
            <a:ext cx="5307800" cy="5016600"/>
            <a:chOff x="0" y="63500"/>
            <a:chExt cx="5307800" cy="5016600"/>
          </a:xfrm>
        </p:grpSpPr>
        <p:sp>
          <p:nvSpPr>
            <p:cNvPr id="1672" name="Google Shape;1672;p36"/>
            <p:cNvSpPr/>
            <p:nvPr/>
          </p:nvSpPr>
          <p:spPr>
            <a:xfrm>
              <a:off x="520700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0" y="63500"/>
              <a:ext cx="100800" cy="50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649;p43">
            <a:extLst>
              <a:ext uri="{FF2B5EF4-FFF2-40B4-BE49-F238E27FC236}">
                <a16:creationId xmlns:a16="http://schemas.microsoft.com/office/drawing/2014/main" id="{A1E1D091-710A-2E4F-825A-74893581CB40}"/>
              </a:ext>
            </a:extLst>
          </p:cNvPr>
          <p:cNvGrpSpPr/>
          <p:nvPr/>
        </p:nvGrpSpPr>
        <p:grpSpPr>
          <a:xfrm>
            <a:off x="821914" y="1612315"/>
            <a:ext cx="3758850" cy="2621985"/>
            <a:chOff x="235800" y="830650"/>
            <a:chExt cx="6978450" cy="4588844"/>
          </a:xfrm>
        </p:grpSpPr>
        <p:sp>
          <p:nvSpPr>
            <p:cNvPr id="36" name="Google Shape;2650;p43">
              <a:extLst>
                <a:ext uri="{FF2B5EF4-FFF2-40B4-BE49-F238E27FC236}">
                  <a16:creationId xmlns:a16="http://schemas.microsoft.com/office/drawing/2014/main" id="{C331C598-FCE7-7D42-9F39-0A1C0C05A5F8}"/>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51;p43">
              <a:extLst>
                <a:ext uri="{FF2B5EF4-FFF2-40B4-BE49-F238E27FC236}">
                  <a16:creationId xmlns:a16="http://schemas.microsoft.com/office/drawing/2014/main" id="{5D7EE63E-A3A9-7B4D-B7E4-D6B3FC1BC135}"/>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52;p43">
              <a:extLst>
                <a:ext uri="{FF2B5EF4-FFF2-40B4-BE49-F238E27FC236}">
                  <a16:creationId xmlns:a16="http://schemas.microsoft.com/office/drawing/2014/main" id="{6BE13199-7512-894A-AF2E-8BE3AA8928BD}"/>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53;p43">
              <a:extLst>
                <a:ext uri="{FF2B5EF4-FFF2-40B4-BE49-F238E27FC236}">
                  <a16:creationId xmlns:a16="http://schemas.microsoft.com/office/drawing/2014/main" id="{02D4F4A4-0701-4647-B4CE-F95EB1913822}"/>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54;p43">
              <a:extLst>
                <a:ext uri="{FF2B5EF4-FFF2-40B4-BE49-F238E27FC236}">
                  <a16:creationId xmlns:a16="http://schemas.microsoft.com/office/drawing/2014/main" id="{F1503926-1CF8-C841-8274-AE1BD9F99F03}"/>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55;p43">
              <a:extLst>
                <a:ext uri="{FF2B5EF4-FFF2-40B4-BE49-F238E27FC236}">
                  <a16:creationId xmlns:a16="http://schemas.microsoft.com/office/drawing/2014/main" id="{44D3F882-803F-744D-A4CD-B7981779D48F}"/>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2662;p43">
            <a:extLst>
              <a:ext uri="{FF2B5EF4-FFF2-40B4-BE49-F238E27FC236}">
                <a16:creationId xmlns:a16="http://schemas.microsoft.com/office/drawing/2014/main" id="{3A8C21CA-A1FC-954C-814D-3F3840CCA67C}"/>
              </a:ext>
            </a:extLst>
          </p:cNvPr>
          <p:cNvSpPr/>
          <p:nvPr/>
        </p:nvSpPr>
        <p:spPr>
          <a:xfrm>
            <a:off x="491118" y="2210371"/>
            <a:ext cx="654507" cy="210909"/>
          </a:xfrm>
          <a:custGeom>
            <a:avLst/>
            <a:gdLst/>
            <a:ahLst/>
            <a:cxnLst/>
            <a:rect l="l" t="t" r="r" b="b"/>
            <a:pathLst>
              <a:path w="33581" h="10201" extrusionOk="0">
                <a:moveTo>
                  <a:pt x="0" y="4250"/>
                </a:moveTo>
                <a:lnTo>
                  <a:pt x="17003" y="0"/>
                </a:lnTo>
                <a:lnTo>
                  <a:pt x="33581" y="10201"/>
                </a:lnTo>
              </a:path>
            </a:pathLst>
          </a:custGeom>
          <a:noFill/>
          <a:ln w="19050" cap="flat" cmpd="sng">
            <a:solidFill>
              <a:schemeClr val="dk1"/>
            </a:solidFill>
            <a:prstDash val="dash"/>
            <a:round/>
            <a:headEnd type="none" w="med" len="med"/>
            <a:tailEnd type="triangle" w="med" len="med"/>
          </a:ln>
        </p:spPr>
      </p:sp>
      <p:sp>
        <p:nvSpPr>
          <p:cNvPr id="51" name="Google Shape;2665;p43">
            <a:extLst>
              <a:ext uri="{FF2B5EF4-FFF2-40B4-BE49-F238E27FC236}">
                <a16:creationId xmlns:a16="http://schemas.microsoft.com/office/drawing/2014/main" id="{7A82505A-B53F-8A4E-BBD9-A4F9323EBDBA}"/>
              </a:ext>
            </a:extLst>
          </p:cNvPr>
          <p:cNvSpPr/>
          <p:nvPr/>
        </p:nvSpPr>
        <p:spPr>
          <a:xfrm>
            <a:off x="3852778" y="1416378"/>
            <a:ext cx="927919" cy="1004902"/>
          </a:xfrm>
          <a:custGeom>
            <a:avLst/>
            <a:gdLst/>
            <a:ahLst/>
            <a:cxnLst/>
            <a:rect l="l" t="t" r="r" b="b"/>
            <a:pathLst>
              <a:path w="47609" h="48604" extrusionOk="0">
                <a:moveTo>
                  <a:pt x="47609" y="0"/>
                </a:moveTo>
                <a:lnTo>
                  <a:pt x="16577" y="15728"/>
                </a:lnTo>
                <a:lnTo>
                  <a:pt x="0" y="48604"/>
                </a:lnTo>
              </a:path>
            </a:pathLst>
          </a:custGeom>
          <a:noFill/>
          <a:ln w="19050" cap="flat" cmpd="sng">
            <a:solidFill>
              <a:schemeClr val="dk1"/>
            </a:solidFill>
            <a:prstDash val="dash"/>
            <a:round/>
            <a:headEnd type="none" w="med" len="med"/>
            <a:tailEnd type="triangle" w="med" len="med"/>
          </a:ln>
        </p:spPr>
      </p:sp>
      <p:grpSp>
        <p:nvGrpSpPr>
          <p:cNvPr id="55" name="Google Shape;2669;p43">
            <a:extLst>
              <a:ext uri="{FF2B5EF4-FFF2-40B4-BE49-F238E27FC236}">
                <a16:creationId xmlns:a16="http://schemas.microsoft.com/office/drawing/2014/main" id="{03726E12-B775-1F4F-89B7-27E513F81A2D}"/>
              </a:ext>
            </a:extLst>
          </p:cNvPr>
          <p:cNvGrpSpPr/>
          <p:nvPr/>
        </p:nvGrpSpPr>
        <p:grpSpPr>
          <a:xfrm>
            <a:off x="202670" y="2068643"/>
            <a:ext cx="245260" cy="414801"/>
            <a:chOff x="2693182" y="2534916"/>
            <a:chExt cx="314591" cy="501566"/>
          </a:xfrm>
        </p:grpSpPr>
        <p:grpSp>
          <p:nvGrpSpPr>
            <p:cNvPr id="56" name="Google Shape;2670;p43">
              <a:extLst>
                <a:ext uri="{FF2B5EF4-FFF2-40B4-BE49-F238E27FC236}">
                  <a16:creationId xmlns:a16="http://schemas.microsoft.com/office/drawing/2014/main" id="{48368100-1E81-4D40-8814-3E077436DC59}"/>
                </a:ext>
              </a:extLst>
            </p:cNvPr>
            <p:cNvGrpSpPr/>
            <p:nvPr/>
          </p:nvGrpSpPr>
          <p:grpSpPr>
            <a:xfrm>
              <a:off x="2819864" y="2566775"/>
              <a:ext cx="187908" cy="469700"/>
              <a:chOff x="3011399" y="3268787"/>
              <a:chExt cx="383642" cy="958962"/>
            </a:xfrm>
          </p:grpSpPr>
          <p:sp>
            <p:nvSpPr>
              <p:cNvPr id="60" name="Google Shape;2671;p43">
                <a:extLst>
                  <a:ext uri="{FF2B5EF4-FFF2-40B4-BE49-F238E27FC236}">
                    <a16:creationId xmlns:a16="http://schemas.microsoft.com/office/drawing/2014/main" id="{5C73DD36-84E6-4642-A7E7-B4220CA36C6D}"/>
                  </a:ext>
                </a:extLst>
              </p:cNvPr>
              <p:cNvSpPr/>
              <p:nvPr/>
            </p:nvSpPr>
            <p:spPr>
              <a:xfrm>
                <a:off x="3011399" y="3268787"/>
                <a:ext cx="383642" cy="782046"/>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2;p43">
                <a:extLst>
                  <a:ext uri="{FF2B5EF4-FFF2-40B4-BE49-F238E27FC236}">
                    <a16:creationId xmlns:a16="http://schemas.microsoft.com/office/drawing/2014/main" id="{A9B8C393-61EF-E042-BB2F-115C5971E414}"/>
                  </a:ext>
                </a:extLst>
              </p:cNvPr>
              <p:cNvSpPr/>
              <p:nvPr/>
            </p:nvSpPr>
            <p:spPr>
              <a:xfrm>
                <a:off x="3077725" y="3378017"/>
                <a:ext cx="250967" cy="849732"/>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673;p43">
              <a:extLst>
                <a:ext uri="{FF2B5EF4-FFF2-40B4-BE49-F238E27FC236}">
                  <a16:creationId xmlns:a16="http://schemas.microsoft.com/office/drawing/2014/main" id="{CF94F831-26B5-5949-8873-32D6666D1115}"/>
                </a:ext>
              </a:extLst>
            </p:cNvPr>
            <p:cNvGrpSpPr/>
            <p:nvPr/>
          </p:nvGrpSpPr>
          <p:grpSpPr>
            <a:xfrm>
              <a:off x="2693182" y="2534916"/>
              <a:ext cx="211671" cy="501566"/>
              <a:chOff x="2979483" y="3203691"/>
              <a:chExt cx="432157" cy="1024023"/>
            </a:xfrm>
          </p:grpSpPr>
          <p:sp>
            <p:nvSpPr>
              <p:cNvPr id="58" name="Google Shape;2674;p43">
                <a:extLst>
                  <a:ext uri="{FF2B5EF4-FFF2-40B4-BE49-F238E27FC236}">
                    <a16:creationId xmlns:a16="http://schemas.microsoft.com/office/drawing/2014/main" id="{129095E7-55E0-7740-B14A-C5C9AD1B89AC}"/>
                  </a:ext>
                </a:extLst>
              </p:cNvPr>
              <p:cNvSpPr/>
              <p:nvPr/>
            </p:nvSpPr>
            <p:spPr>
              <a:xfrm>
                <a:off x="2979483" y="32036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75;p43">
                <a:extLst>
                  <a:ext uri="{FF2B5EF4-FFF2-40B4-BE49-F238E27FC236}">
                    <a16:creationId xmlns:a16="http://schemas.microsoft.com/office/drawing/2014/main" id="{172B02AE-061B-8A41-8997-9378455E9667}"/>
                  </a:ext>
                </a:extLst>
              </p:cNvPr>
              <p:cNvSpPr/>
              <p:nvPr/>
            </p:nvSpPr>
            <p:spPr>
              <a:xfrm>
                <a:off x="3070379" y="32687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2676;p43">
            <a:extLst>
              <a:ext uri="{FF2B5EF4-FFF2-40B4-BE49-F238E27FC236}">
                <a16:creationId xmlns:a16="http://schemas.microsoft.com/office/drawing/2014/main" id="{46B34C89-CDA4-9E4A-B824-BECDFC666727}"/>
              </a:ext>
            </a:extLst>
          </p:cNvPr>
          <p:cNvSpPr/>
          <p:nvPr/>
        </p:nvSpPr>
        <p:spPr>
          <a:xfrm>
            <a:off x="1091114" y="2483444"/>
            <a:ext cx="165871" cy="258506"/>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77;p43">
            <a:extLst>
              <a:ext uri="{FF2B5EF4-FFF2-40B4-BE49-F238E27FC236}">
                <a16:creationId xmlns:a16="http://schemas.microsoft.com/office/drawing/2014/main" id="{0FE94AD4-5A2B-2643-A9EE-C4C63207999D}"/>
              </a:ext>
            </a:extLst>
          </p:cNvPr>
          <p:cNvSpPr/>
          <p:nvPr/>
        </p:nvSpPr>
        <p:spPr>
          <a:xfrm>
            <a:off x="3708546" y="2467264"/>
            <a:ext cx="165871" cy="258506"/>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78;p43">
            <a:extLst>
              <a:ext uri="{FF2B5EF4-FFF2-40B4-BE49-F238E27FC236}">
                <a16:creationId xmlns:a16="http://schemas.microsoft.com/office/drawing/2014/main" id="{04E0A5D9-1C8E-DF47-A47E-C02C4629A808}"/>
              </a:ext>
            </a:extLst>
          </p:cNvPr>
          <p:cNvSpPr/>
          <p:nvPr/>
        </p:nvSpPr>
        <p:spPr>
          <a:xfrm>
            <a:off x="4257250" y="3359824"/>
            <a:ext cx="165871" cy="258506"/>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2679;p43">
            <a:extLst>
              <a:ext uri="{FF2B5EF4-FFF2-40B4-BE49-F238E27FC236}">
                <a16:creationId xmlns:a16="http://schemas.microsoft.com/office/drawing/2014/main" id="{EEF47BEA-1DC2-E546-87C5-7DF690B5AFD8}"/>
              </a:ext>
            </a:extLst>
          </p:cNvPr>
          <p:cNvGrpSpPr/>
          <p:nvPr/>
        </p:nvGrpSpPr>
        <p:grpSpPr>
          <a:xfrm>
            <a:off x="4815912" y="1067029"/>
            <a:ext cx="307206" cy="495627"/>
            <a:chOff x="7451293" y="1042449"/>
            <a:chExt cx="394048" cy="599298"/>
          </a:xfrm>
        </p:grpSpPr>
        <p:grpSp>
          <p:nvGrpSpPr>
            <p:cNvPr id="66" name="Google Shape;2680;p43">
              <a:extLst>
                <a:ext uri="{FF2B5EF4-FFF2-40B4-BE49-F238E27FC236}">
                  <a16:creationId xmlns:a16="http://schemas.microsoft.com/office/drawing/2014/main" id="{23FA4DE7-2110-3540-9AF0-39DF232C033F}"/>
                </a:ext>
              </a:extLst>
            </p:cNvPr>
            <p:cNvGrpSpPr/>
            <p:nvPr/>
          </p:nvGrpSpPr>
          <p:grpSpPr>
            <a:xfrm>
              <a:off x="7592494" y="1042449"/>
              <a:ext cx="252847" cy="599298"/>
              <a:chOff x="3850665" y="2564009"/>
              <a:chExt cx="814584" cy="1931350"/>
            </a:xfrm>
          </p:grpSpPr>
          <p:sp>
            <p:nvSpPr>
              <p:cNvPr id="70" name="Google Shape;2681;p43">
                <a:extLst>
                  <a:ext uri="{FF2B5EF4-FFF2-40B4-BE49-F238E27FC236}">
                    <a16:creationId xmlns:a16="http://schemas.microsoft.com/office/drawing/2014/main" id="{B24E08B2-6F4A-2C45-9D5E-FFC2C48FD218}"/>
                  </a:ext>
                </a:extLst>
              </p:cNvPr>
              <p:cNvSpPr/>
              <p:nvPr/>
            </p:nvSpPr>
            <p:spPr>
              <a:xfrm>
                <a:off x="3850665" y="25640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82;p43">
                <a:extLst>
                  <a:ext uri="{FF2B5EF4-FFF2-40B4-BE49-F238E27FC236}">
                    <a16:creationId xmlns:a16="http://schemas.microsoft.com/office/drawing/2014/main" id="{F3D2CD23-95D0-4246-9DA4-CC29F581936C}"/>
                  </a:ext>
                </a:extLst>
              </p:cNvPr>
              <p:cNvSpPr/>
              <p:nvPr/>
            </p:nvSpPr>
            <p:spPr>
              <a:xfrm>
                <a:off x="4021133" y="26869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2683;p43">
              <a:extLst>
                <a:ext uri="{FF2B5EF4-FFF2-40B4-BE49-F238E27FC236}">
                  <a16:creationId xmlns:a16="http://schemas.microsoft.com/office/drawing/2014/main" id="{CE0D8416-B33D-0E4E-B77E-26503D2C0931}"/>
                </a:ext>
              </a:extLst>
            </p:cNvPr>
            <p:cNvGrpSpPr/>
            <p:nvPr/>
          </p:nvGrpSpPr>
          <p:grpSpPr>
            <a:xfrm>
              <a:off x="7451293" y="1142105"/>
              <a:ext cx="210814" cy="499640"/>
              <a:chOff x="3850665" y="2564009"/>
              <a:chExt cx="814584" cy="1931350"/>
            </a:xfrm>
          </p:grpSpPr>
          <p:sp>
            <p:nvSpPr>
              <p:cNvPr id="68" name="Google Shape;2684;p43">
                <a:extLst>
                  <a:ext uri="{FF2B5EF4-FFF2-40B4-BE49-F238E27FC236}">
                    <a16:creationId xmlns:a16="http://schemas.microsoft.com/office/drawing/2014/main" id="{AC7BD9BF-D1C3-0B41-A66B-EE0D5DDD07B8}"/>
                  </a:ext>
                </a:extLst>
              </p:cNvPr>
              <p:cNvSpPr/>
              <p:nvPr/>
            </p:nvSpPr>
            <p:spPr>
              <a:xfrm>
                <a:off x="3850665" y="25640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85;p43">
                <a:extLst>
                  <a:ext uri="{FF2B5EF4-FFF2-40B4-BE49-F238E27FC236}">
                    <a16:creationId xmlns:a16="http://schemas.microsoft.com/office/drawing/2014/main" id="{C6C4CC59-4C40-ED4A-9C12-57DB5AA35D5A}"/>
                  </a:ext>
                </a:extLst>
              </p:cNvPr>
              <p:cNvSpPr/>
              <p:nvPr/>
            </p:nvSpPr>
            <p:spPr>
              <a:xfrm>
                <a:off x="4021133" y="26869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a:xfrm>
            <a:off x="713225" y="393927"/>
            <a:ext cx="7717500" cy="482700"/>
          </a:xfrm>
        </p:spPr>
        <p:txBody>
          <a:bodyPr/>
          <a:lstStyle/>
          <a:p>
            <a:r>
              <a:rPr lang="en-US" dirty="0"/>
              <a:t>Insight 1</a:t>
            </a:r>
          </a:p>
        </p:txBody>
      </p:sp>
      <p:pic>
        <p:nvPicPr>
          <p:cNvPr id="17" name="Picture 16" descr="Map&#10;&#10;Description automatically generated">
            <a:extLst>
              <a:ext uri="{FF2B5EF4-FFF2-40B4-BE49-F238E27FC236}">
                <a16:creationId xmlns:a16="http://schemas.microsoft.com/office/drawing/2014/main" id="{3AC7F95B-FF1E-44EB-BA28-B5A89ABB7B20}"/>
              </a:ext>
            </a:extLst>
          </p:cNvPr>
          <p:cNvPicPr>
            <a:picLocks noChangeAspect="1"/>
          </p:cNvPicPr>
          <p:nvPr/>
        </p:nvPicPr>
        <p:blipFill>
          <a:blip r:embed="rId3"/>
          <a:stretch>
            <a:fillRect/>
          </a:stretch>
        </p:blipFill>
        <p:spPr>
          <a:xfrm>
            <a:off x="1288448" y="876627"/>
            <a:ext cx="6567054" cy="4052810"/>
          </a:xfrm>
          <a:prstGeom prst="rect">
            <a:avLst/>
          </a:prstGeom>
        </p:spPr>
      </p:pic>
    </p:spTree>
    <p:extLst>
      <p:ext uri="{BB962C8B-B14F-4D97-AF65-F5344CB8AC3E}">
        <p14:creationId xmlns:p14="http://schemas.microsoft.com/office/powerpoint/2010/main" val="102750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a:xfrm>
            <a:off x="713225" y="393927"/>
            <a:ext cx="7717500" cy="482700"/>
          </a:xfrm>
        </p:spPr>
        <p:txBody>
          <a:bodyPr/>
          <a:lstStyle/>
          <a:p>
            <a:r>
              <a:rPr lang="en-US" dirty="0"/>
              <a:t>Insight 1</a:t>
            </a:r>
          </a:p>
        </p:txBody>
      </p:sp>
      <p:pic>
        <p:nvPicPr>
          <p:cNvPr id="19" name="Picture 18" descr="Chart, bar chart&#10;&#10;Description automatically generated">
            <a:extLst>
              <a:ext uri="{FF2B5EF4-FFF2-40B4-BE49-F238E27FC236}">
                <a16:creationId xmlns:a16="http://schemas.microsoft.com/office/drawing/2014/main" id="{558DA32A-4682-4041-94D8-F0674878557F}"/>
              </a:ext>
            </a:extLst>
          </p:cNvPr>
          <p:cNvPicPr>
            <a:picLocks noChangeAspect="1"/>
          </p:cNvPicPr>
          <p:nvPr/>
        </p:nvPicPr>
        <p:blipFill>
          <a:blip r:embed="rId3"/>
          <a:stretch>
            <a:fillRect/>
          </a:stretch>
        </p:blipFill>
        <p:spPr>
          <a:xfrm>
            <a:off x="4867048" y="1892489"/>
            <a:ext cx="4000499" cy="2468880"/>
          </a:xfrm>
          <a:prstGeom prst="rect">
            <a:avLst/>
          </a:prstGeom>
        </p:spPr>
      </p:pic>
      <p:pic>
        <p:nvPicPr>
          <p:cNvPr id="21" name="Picture 20" descr="Chart, bar chart&#10;&#10;Description automatically generated">
            <a:extLst>
              <a:ext uri="{FF2B5EF4-FFF2-40B4-BE49-F238E27FC236}">
                <a16:creationId xmlns:a16="http://schemas.microsoft.com/office/drawing/2014/main" id="{C2F29072-604B-40A4-96B2-F68CE36B0D84}"/>
              </a:ext>
            </a:extLst>
          </p:cNvPr>
          <p:cNvPicPr>
            <a:picLocks noChangeAspect="1"/>
          </p:cNvPicPr>
          <p:nvPr/>
        </p:nvPicPr>
        <p:blipFill>
          <a:blip r:embed="rId4"/>
          <a:stretch>
            <a:fillRect/>
          </a:stretch>
        </p:blipFill>
        <p:spPr>
          <a:xfrm>
            <a:off x="276453" y="1892489"/>
            <a:ext cx="4000500" cy="2468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5" name="Title 4">
            <a:extLst>
              <a:ext uri="{FF2B5EF4-FFF2-40B4-BE49-F238E27FC236}">
                <a16:creationId xmlns:a16="http://schemas.microsoft.com/office/drawing/2014/main" id="{5660F9B8-7834-47C0-A417-9EAC8B208A1A}"/>
              </a:ext>
            </a:extLst>
          </p:cNvPr>
          <p:cNvSpPr>
            <a:spLocks noGrp="1"/>
          </p:cNvSpPr>
          <p:nvPr>
            <p:ph type="title"/>
          </p:nvPr>
        </p:nvSpPr>
        <p:spPr/>
        <p:txBody>
          <a:bodyPr/>
          <a:lstStyle/>
          <a:p>
            <a:r>
              <a:rPr lang="en-US" dirty="0"/>
              <a:t>Insight 1</a:t>
            </a:r>
          </a:p>
        </p:txBody>
      </p:sp>
      <p:pic>
        <p:nvPicPr>
          <p:cNvPr id="4" name="Picture 3" descr="Chart, histogram&#10;&#10;Description automatically generated">
            <a:extLst>
              <a:ext uri="{FF2B5EF4-FFF2-40B4-BE49-F238E27FC236}">
                <a16:creationId xmlns:a16="http://schemas.microsoft.com/office/drawing/2014/main" id="{0D3B0914-7368-40A9-95FA-76188747BBD3}"/>
              </a:ext>
            </a:extLst>
          </p:cNvPr>
          <p:cNvPicPr>
            <a:picLocks noChangeAspect="1"/>
          </p:cNvPicPr>
          <p:nvPr/>
        </p:nvPicPr>
        <p:blipFill>
          <a:blip r:embed="rId3"/>
          <a:stretch>
            <a:fillRect/>
          </a:stretch>
        </p:blipFill>
        <p:spPr>
          <a:xfrm>
            <a:off x="382138" y="1096366"/>
            <a:ext cx="4107976" cy="3757687"/>
          </a:xfrm>
          <a:prstGeom prst="rect">
            <a:avLst/>
          </a:prstGeom>
        </p:spPr>
      </p:pic>
      <p:pic>
        <p:nvPicPr>
          <p:cNvPr id="8" name="Picture 7">
            <a:extLst>
              <a:ext uri="{FF2B5EF4-FFF2-40B4-BE49-F238E27FC236}">
                <a16:creationId xmlns:a16="http://schemas.microsoft.com/office/drawing/2014/main" id="{368E35F5-CD08-4A8C-97EF-DB82E46FB43D}"/>
              </a:ext>
            </a:extLst>
          </p:cNvPr>
          <p:cNvPicPr>
            <a:picLocks noChangeAspect="1"/>
          </p:cNvPicPr>
          <p:nvPr/>
        </p:nvPicPr>
        <p:blipFill>
          <a:blip r:embed="rId4"/>
          <a:stretch>
            <a:fillRect/>
          </a:stretch>
        </p:blipFill>
        <p:spPr>
          <a:xfrm>
            <a:off x="4653887" y="2524080"/>
            <a:ext cx="4240866" cy="2415922"/>
          </a:xfrm>
          <a:prstGeom prst="rect">
            <a:avLst/>
          </a:prstGeom>
        </p:spPr>
      </p:pic>
      <p:pic>
        <p:nvPicPr>
          <p:cNvPr id="17" name="Picture 16">
            <a:extLst>
              <a:ext uri="{FF2B5EF4-FFF2-40B4-BE49-F238E27FC236}">
                <a16:creationId xmlns:a16="http://schemas.microsoft.com/office/drawing/2014/main" id="{2D1F2B8D-E696-4AFE-BAB9-EB14ACBC63F2}"/>
              </a:ext>
            </a:extLst>
          </p:cNvPr>
          <p:cNvPicPr>
            <a:picLocks noChangeAspect="1"/>
          </p:cNvPicPr>
          <p:nvPr/>
        </p:nvPicPr>
        <p:blipFill>
          <a:blip r:embed="rId5"/>
          <a:stretch>
            <a:fillRect/>
          </a:stretch>
        </p:blipFill>
        <p:spPr>
          <a:xfrm>
            <a:off x="5513295" y="780850"/>
            <a:ext cx="2744669" cy="1644872"/>
          </a:xfrm>
          <a:prstGeom prst="rect">
            <a:avLst/>
          </a:prstGeom>
        </p:spPr>
      </p:pic>
    </p:spTree>
    <p:extLst>
      <p:ext uri="{BB962C8B-B14F-4D97-AF65-F5344CB8AC3E}">
        <p14:creationId xmlns:p14="http://schemas.microsoft.com/office/powerpoint/2010/main" val="34016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B976-857F-844F-BB46-8340410BA91E}"/>
              </a:ext>
            </a:extLst>
          </p:cNvPr>
          <p:cNvSpPr>
            <a:spLocks noGrp="1"/>
          </p:cNvSpPr>
          <p:nvPr>
            <p:ph type="title"/>
          </p:nvPr>
        </p:nvSpPr>
        <p:spPr/>
        <p:txBody>
          <a:bodyPr/>
          <a:lstStyle/>
          <a:p>
            <a:r>
              <a:rPr lang="en-US" dirty="0"/>
              <a:t>Recommendations</a:t>
            </a:r>
          </a:p>
        </p:txBody>
      </p:sp>
      <p:sp>
        <p:nvSpPr>
          <p:cNvPr id="3" name="Text Placeholder 2">
            <a:extLst>
              <a:ext uri="{FF2B5EF4-FFF2-40B4-BE49-F238E27FC236}">
                <a16:creationId xmlns:a16="http://schemas.microsoft.com/office/drawing/2014/main" id="{7C0EE8B7-3FDA-B049-89DB-EB82FBA61579}"/>
              </a:ext>
            </a:extLst>
          </p:cNvPr>
          <p:cNvSpPr>
            <a:spLocks noGrp="1"/>
          </p:cNvSpPr>
          <p:nvPr>
            <p:ph type="body" idx="1"/>
          </p:nvPr>
        </p:nvSpPr>
        <p:spPr/>
        <p:txBody>
          <a:bodyPr/>
          <a:lstStyle/>
          <a:p>
            <a:pPr marL="152400" indent="0" algn="just">
              <a:buNone/>
            </a:pPr>
            <a:r>
              <a:rPr lang="en-US" sz="1800" dirty="0"/>
              <a:t>1. All the previous information suggests that we should focus on customers that come from Portugal, have a non-refundable deposit and are considered as transients as they constitute </a:t>
            </a:r>
            <a:r>
              <a:rPr lang="en-US" sz="1800" dirty="0">
                <a:solidFill>
                  <a:srgbClr val="FF0000"/>
                </a:solidFill>
              </a:rPr>
              <a:t>12.67% </a:t>
            </a:r>
            <a:r>
              <a:rPr lang="en-US" sz="1800" dirty="0">
                <a:solidFill>
                  <a:schemeClr val="tx1"/>
                </a:solidFill>
              </a:rPr>
              <a:t>of the cancelled population.</a:t>
            </a:r>
          </a:p>
          <a:p>
            <a:pPr marL="152400" indent="0" algn="just">
              <a:buNone/>
            </a:pPr>
            <a:endParaRPr lang="en-US" sz="1800" dirty="0">
              <a:solidFill>
                <a:schemeClr val="tx1"/>
              </a:solidFill>
            </a:endParaRPr>
          </a:p>
          <a:p>
            <a:pPr marL="152400" indent="0" algn="just">
              <a:buNone/>
            </a:pPr>
            <a:r>
              <a:rPr lang="en-US" sz="1800" dirty="0"/>
              <a:t>2. Since, Room Type A as it is highly linked with cancellations, people of the above subtype who have booked Room Type A could be provided an option to choose another Room Type on a last-minute basis.</a:t>
            </a:r>
          </a:p>
        </p:txBody>
      </p:sp>
    </p:spTree>
    <p:extLst>
      <p:ext uri="{BB962C8B-B14F-4D97-AF65-F5344CB8AC3E}">
        <p14:creationId xmlns:p14="http://schemas.microsoft.com/office/powerpoint/2010/main" val="164243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D40C-9E61-784A-9897-DD38271F555B}"/>
              </a:ext>
            </a:extLst>
          </p:cNvPr>
          <p:cNvSpPr>
            <a:spLocks noGrp="1"/>
          </p:cNvSpPr>
          <p:nvPr>
            <p:ph type="title"/>
          </p:nvPr>
        </p:nvSpPr>
        <p:spPr/>
        <p:txBody>
          <a:bodyPr/>
          <a:lstStyle/>
          <a:p>
            <a:r>
              <a:rPr lang="en-US" dirty="0"/>
              <a:t>Insight 2</a:t>
            </a:r>
          </a:p>
        </p:txBody>
      </p:sp>
      <p:pic>
        <p:nvPicPr>
          <p:cNvPr id="4" name="Picture 3">
            <a:extLst>
              <a:ext uri="{FF2B5EF4-FFF2-40B4-BE49-F238E27FC236}">
                <a16:creationId xmlns:a16="http://schemas.microsoft.com/office/drawing/2014/main" id="{C2240076-EEA9-E648-810A-225B8364C30F}"/>
              </a:ext>
            </a:extLst>
          </p:cNvPr>
          <p:cNvPicPr>
            <a:picLocks noChangeAspect="1"/>
          </p:cNvPicPr>
          <p:nvPr/>
        </p:nvPicPr>
        <p:blipFill>
          <a:blip r:embed="rId2"/>
          <a:stretch>
            <a:fillRect/>
          </a:stretch>
        </p:blipFill>
        <p:spPr>
          <a:xfrm>
            <a:off x="4776316" y="2419170"/>
            <a:ext cx="4081412" cy="2426941"/>
          </a:xfrm>
          <a:prstGeom prst="rect">
            <a:avLst/>
          </a:prstGeom>
        </p:spPr>
      </p:pic>
      <p:pic>
        <p:nvPicPr>
          <p:cNvPr id="6" name="Picture 5" descr="Chart, bar chart&#10;&#10;Description automatically generated">
            <a:extLst>
              <a:ext uri="{FF2B5EF4-FFF2-40B4-BE49-F238E27FC236}">
                <a16:creationId xmlns:a16="http://schemas.microsoft.com/office/drawing/2014/main" id="{6615864F-68E0-1842-9978-5B8545E0953C}"/>
              </a:ext>
            </a:extLst>
          </p:cNvPr>
          <p:cNvPicPr>
            <a:picLocks noChangeAspect="1"/>
          </p:cNvPicPr>
          <p:nvPr/>
        </p:nvPicPr>
        <p:blipFill>
          <a:blip r:embed="rId3"/>
          <a:stretch>
            <a:fillRect/>
          </a:stretch>
        </p:blipFill>
        <p:spPr>
          <a:xfrm>
            <a:off x="286222" y="1067240"/>
            <a:ext cx="4222750" cy="2565400"/>
          </a:xfrm>
          <a:prstGeom prst="rect">
            <a:avLst/>
          </a:prstGeom>
        </p:spPr>
      </p:pic>
      <p:sp>
        <p:nvSpPr>
          <p:cNvPr id="5" name="TextBox 4">
            <a:extLst>
              <a:ext uri="{FF2B5EF4-FFF2-40B4-BE49-F238E27FC236}">
                <a16:creationId xmlns:a16="http://schemas.microsoft.com/office/drawing/2014/main" id="{528EA0F6-6E5D-9E4A-93D2-12A2C2519E68}"/>
              </a:ext>
            </a:extLst>
          </p:cNvPr>
          <p:cNvSpPr txBox="1"/>
          <p:nvPr/>
        </p:nvSpPr>
        <p:spPr>
          <a:xfrm>
            <a:off x="6086764" y="2111393"/>
            <a:ext cx="1893454" cy="307777"/>
          </a:xfrm>
          <a:prstGeom prst="rect">
            <a:avLst/>
          </a:prstGeom>
          <a:noFill/>
        </p:spPr>
        <p:txBody>
          <a:bodyPr wrap="square" rtlCol="0">
            <a:spAutoFit/>
          </a:bodyPr>
          <a:lstStyle/>
          <a:p>
            <a:pPr algn="ctr"/>
            <a:r>
              <a:rPr lang="en-US" b="1" dirty="0">
                <a:latin typeface="Nunito Sans" pitchFamily="2" charset="77"/>
              </a:rPr>
              <a:t>Market Segment</a:t>
            </a:r>
          </a:p>
        </p:txBody>
      </p:sp>
      <p:sp>
        <p:nvSpPr>
          <p:cNvPr id="7" name="TextBox 6">
            <a:extLst>
              <a:ext uri="{FF2B5EF4-FFF2-40B4-BE49-F238E27FC236}">
                <a16:creationId xmlns:a16="http://schemas.microsoft.com/office/drawing/2014/main" id="{C7FDE90E-1D5D-CD4C-9614-1FC9BBD1885D}"/>
              </a:ext>
            </a:extLst>
          </p:cNvPr>
          <p:cNvSpPr txBox="1"/>
          <p:nvPr/>
        </p:nvSpPr>
        <p:spPr>
          <a:xfrm>
            <a:off x="1247670" y="3677680"/>
            <a:ext cx="2299854" cy="523220"/>
          </a:xfrm>
          <a:prstGeom prst="rect">
            <a:avLst/>
          </a:prstGeom>
          <a:noFill/>
        </p:spPr>
        <p:txBody>
          <a:bodyPr wrap="square" rtlCol="0">
            <a:spAutoFit/>
          </a:bodyPr>
          <a:lstStyle/>
          <a:p>
            <a:pPr algn="ctr"/>
            <a:r>
              <a:rPr lang="en-US" b="1" dirty="0">
                <a:latin typeface="Nunito Sans" pitchFamily="2" charset="77"/>
              </a:rPr>
              <a:t>Cancellations on the basis of the Deposit Type</a:t>
            </a:r>
          </a:p>
        </p:txBody>
      </p:sp>
    </p:spTree>
    <p:extLst>
      <p:ext uri="{BB962C8B-B14F-4D97-AF65-F5344CB8AC3E}">
        <p14:creationId xmlns:p14="http://schemas.microsoft.com/office/powerpoint/2010/main" val="2785326210"/>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632</Words>
  <Application>Microsoft Macintosh PowerPoint</Application>
  <PresentationFormat>On-screen Show (16:9)</PresentationFormat>
  <Paragraphs>55</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Nunito Sans</vt:lpstr>
      <vt:lpstr>Open Sans ExtraBold</vt:lpstr>
      <vt:lpstr>Arial</vt:lpstr>
      <vt:lpstr>Roboto Condensed Light</vt:lpstr>
      <vt:lpstr>Rural Holidays Agency by Slidesgo</vt:lpstr>
      <vt:lpstr>Hotel Industry Analysis</vt:lpstr>
      <vt:lpstr>Table of Contents</vt:lpstr>
      <vt:lpstr>Project Description</vt:lpstr>
      <vt:lpstr>Insights obtained</vt:lpstr>
      <vt:lpstr>Insight 1</vt:lpstr>
      <vt:lpstr>Insight 1</vt:lpstr>
      <vt:lpstr>Insight 1</vt:lpstr>
      <vt:lpstr>Recommendations</vt:lpstr>
      <vt:lpstr>Insight 2</vt:lpstr>
      <vt:lpstr>Insight 2</vt:lpstr>
      <vt:lpstr>Recommendation</vt:lpstr>
      <vt:lpstr>Insight 3</vt:lpstr>
      <vt:lpstr>Insight 3</vt:lpstr>
      <vt:lpstr>Insight 3</vt:lpstr>
      <vt:lpstr>Insight 3</vt:lpstr>
      <vt:lpstr>Recommendation</vt:lpstr>
      <vt:lpstr>Summary of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Holidays Agency</dc:title>
  <cp:lastModifiedBy>Hrishikesh Mahesh Telang</cp:lastModifiedBy>
  <cp:revision>10</cp:revision>
  <dcterms:modified xsi:type="dcterms:W3CDTF">2021-12-09T18:33:06Z</dcterms:modified>
</cp:coreProperties>
</file>