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0" r:id="rId1"/>
    <p:sldMasterId id="2147483710" r:id="rId2"/>
  </p:sldMasterIdLst>
  <p:notesMasterIdLst>
    <p:notesMasterId r:id="rId21"/>
  </p:notesMasterIdLst>
  <p:handoutMasterIdLst>
    <p:handoutMasterId r:id="rId22"/>
  </p:handoutMasterIdLst>
  <p:sldIdLst>
    <p:sldId id="289" r:id="rId3"/>
    <p:sldId id="365" r:id="rId4"/>
    <p:sldId id="369" r:id="rId5"/>
    <p:sldId id="370" r:id="rId6"/>
    <p:sldId id="379" r:id="rId7"/>
    <p:sldId id="362" r:id="rId8"/>
    <p:sldId id="376" r:id="rId9"/>
    <p:sldId id="378" r:id="rId10"/>
    <p:sldId id="373" r:id="rId11"/>
    <p:sldId id="374" r:id="rId12"/>
    <p:sldId id="377" r:id="rId13"/>
    <p:sldId id="371" r:id="rId14"/>
    <p:sldId id="372" r:id="rId15"/>
    <p:sldId id="366" r:id="rId16"/>
    <p:sldId id="375" r:id="rId17"/>
    <p:sldId id="367" r:id="rId18"/>
    <p:sldId id="368" r:id="rId19"/>
    <p:sldId id="361" r:id="rId20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7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5E5C7-C17D-49FB-964A-E38785104C3C}" v="3" dt="2021-09-09T19:09:14.1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8" autoAdjust="0"/>
    <p:restoredTop sz="91281" autoAdjust="0"/>
  </p:normalViewPr>
  <p:slideViewPr>
    <p:cSldViewPr>
      <p:cViewPr varScale="1">
        <p:scale>
          <a:sx n="144" d="100"/>
          <a:sy n="144" d="100"/>
        </p:scale>
        <p:origin x="209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79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Harper" userId="47e58702-0805-406d-bb53-9157aa184972" providerId="ADAL" clId="{8D1BACA1-3BB2-4D1A-9FE4-98B42664B529}"/>
    <pc:docChg chg="modSld">
      <pc:chgData name="Chad Harper" userId="47e58702-0805-406d-bb53-9157aa184972" providerId="ADAL" clId="{8D1BACA1-3BB2-4D1A-9FE4-98B42664B529}" dt="2020-07-17T01:26:29.941" v="4" actId="1076"/>
      <pc:docMkLst>
        <pc:docMk/>
      </pc:docMkLst>
      <pc:sldChg chg="modSp">
        <pc:chgData name="Chad Harper" userId="47e58702-0805-406d-bb53-9157aa184972" providerId="ADAL" clId="{8D1BACA1-3BB2-4D1A-9FE4-98B42664B529}" dt="2020-07-17T01:26:29.941" v="4" actId="1076"/>
        <pc:sldMkLst>
          <pc:docMk/>
          <pc:sldMk cId="2608673021" sldId="368"/>
        </pc:sldMkLst>
        <pc:picChg chg="mod">
          <ac:chgData name="Chad Harper" userId="47e58702-0805-406d-bb53-9157aa184972" providerId="ADAL" clId="{8D1BACA1-3BB2-4D1A-9FE4-98B42664B529}" dt="2020-07-17T01:26:29.941" v="4" actId="1076"/>
          <ac:picMkLst>
            <pc:docMk/>
            <pc:sldMk cId="2608673021" sldId="368"/>
            <ac:picMk id="13" creationId="{3513A8C5-1F29-456D-A351-915B6A86CBEF}"/>
          </ac:picMkLst>
        </pc:picChg>
      </pc:sldChg>
    </pc:docChg>
  </pc:docChgLst>
  <pc:docChgLst>
    <pc:chgData name="Chad" userId="47e58702-0805-406d-bb53-9157aa184972" providerId="ADAL" clId="{1865E5C7-C17D-49FB-964A-E38785104C3C}"/>
    <pc:docChg chg="undo modSld">
      <pc:chgData name="Chad" userId="47e58702-0805-406d-bb53-9157aa184972" providerId="ADAL" clId="{1865E5C7-C17D-49FB-964A-E38785104C3C}" dt="2020-10-09T02:32:37.503" v="1" actId="14100"/>
      <pc:docMkLst>
        <pc:docMk/>
      </pc:docMkLst>
      <pc:sldChg chg="modSp">
        <pc:chgData name="Chad" userId="47e58702-0805-406d-bb53-9157aa184972" providerId="ADAL" clId="{1865E5C7-C17D-49FB-964A-E38785104C3C}" dt="2020-10-09T02:32:37.503" v="1" actId="14100"/>
        <pc:sldMkLst>
          <pc:docMk/>
          <pc:sldMk cId="2033275445" sldId="376"/>
        </pc:sldMkLst>
        <pc:picChg chg="mod">
          <ac:chgData name="Chad" userId="47e58702-0805-406d-bb53-9157aa184972" providerId="ADAL" clId="{1865E5C7-C17D-49FB-964A-E38785104C3C}" dt="2020-10-09T02:32:37.503" v="1" actId="14100"/>
          <ac:picMkLst>
            <pc:docMk/>
            <pc:sldMk cId="2033275445" sldId="376"/>
            <ac:picMk id="4" creationId="{32D0600A-C1C1-4125-A0F9-5B3DB317AD4D}"/>
          </ac:picMkLst>
        </pc:picChg>
      </pc:sldChg>
    </pc:docChg>
  </pc:docChgLst>
  <pc:docChgLst>
    <pc:chgData name="Chad Aaron Harper" userId="47e58702-0805-406d-bb53-9157aa184972" providerId="ADAL" clId="{1865E5C7-C17D-49FB-964A-E38785104C3C}"/>
    <pc:docChg chg="undo custSel delSld modSld modMainMaster">
      <pc:chgData name="Chad Aaron Harper" userId="47e58702-0805-406d-bb53-9157aa184972" providerId="ADAL" clId="{1865E5C7-C17D-49FB-964A-E38785104C3C}" dt="2021-09-09T19:10:23.878" v="119" actId="113"/>
      <pc:docMkLst>
        <pc:docMk/>
      </pc:docMkLst>
      <pc:sldChg chg="modSp del mod">
        <pc:chgData name="Chad Aaron Harper" userId="47e58702-0805-406d-bb53-9157aa184972" providerId="ADAL" clId="{1865E5C7-C17D-49FB-964A-E38785104C3C}" dt="2021-09-09T19:06:37.110" v="95" actId="47"/>
        <pc:sldMkLst>
          <pc:docMk/>
          <pc:sldMk cId="2177849304" sldId="351"/>
        </pc:sldMkLst>
        <pc:spChg chg="mod">
          <ac:chgData name="Chad Aaron Harper" userId="47e58702-0805-406d-bb53-9157aa184972" providerId="ADAL" clId="{1865E5C7-C17D-49FB-964A-E38785104C3C}" dt="2021-09-09T19:04:25.622" v="81" actId="20577"/>
          <ac:spMkLst>
            <pc:docMk/>
            <pc:sldMk cId="2177849304" sldId="351"/>
            <ac:spMk id="5" creationId="{F180C2BC-FA77-465C-8562-96D3FB122B12}"/>
          </ac:spMkLst>
        </pc:spChg>
      </pc:sldChg>
      <pc:sldChg chg="modSp">
        <pc:chgData name="Chad Aaron Harper" userId="47e58702-0805-406d-bb53-9157aa184972" providerId="ADAL" clId="{1865E5C7-C17D-49FB-964A-E38785104C3C}" dt="2021-09-09T19:04:44.322" v="82"/>
        <pc:sldMkLst>
          <pc:docMk/>
          <pc:sldMk cId="1987470901" sldId="361"/>
        </pc:sldMkLst>
        <pc:spChg chg="mod">
          <ac:chgData name="Chad Aaron Harper" userId="47e58702-0805-406d-bb53-9157aa184972" providerId="ADAL" clId="{1865E5C7-C17D-49FB-964A-E38785104C3C}" dt="2021-09-09T19:04:44.322" v="82"/>
          <ac:spMkLst>
            <pc:docMk/>
            <pc:sldMk cId="1987470901" sldId="361"/>
            <ac:spMk id="5" creationId="{6D1D9FE2-2795-4708-8626-A9B738E2743B}"/>
          </ac:spMkLst>
        </pc:spChg>
      </pc:sldChg>
      <pc:sldChg chg="modSp">
        <pc:chgData name="Chad Aaron Harper" userId="47e58702-0805-406d-bb53-9157aa184972" providerId="ADAL" clId="{1865E5C7-C17D-49FB-964A-E38785104C3C}" dt="2021-09-09T19:09:14.149" v="111"/>
        <pc:sldMkLst>
          <pc:docMk/>
          <pc:sldMk cId="1905020465" sldId="362"/>
        </pc:sldMkLst>
        <pc:spChg chg="mod">
          <ac:chgData name="Chad Aaron Harper" userId="47e58702-0805-406d-bb53-9157aa184972" providerId="ADAL" clId="{1865E5C7-C17D-49FB-964A-E38785104C3C}" dt="2021-09-09T19:09:14.149" v="111"/>
          <ac:spMkLst>
            <pc:docMk/>
            <pc:sldMk cId="1905020465" sldId="362"/>
            <ac:spMk id="5" creationId="{F180C2BC-FA77-465C-8562-96D3FB122B12}"/>
          </ac:spMkLst>
        </pc:spChg>
      </pc:sldChg>
      <pc:sldChg chg="modSp del">
        <pc:chgData name="Chad Aaron Harper" userId="47e58702-0805-406d-bb53-9157aa184972" providerId="ADAL" clId="{1865E5C7-C17D-49FB-964A-E38785104C3C}" dt="2021-09-09T19:06:28.840" v="94" actId="47"/>
        <pc:sldMkLst>
          <pc:docMk/>
          <pc:sldMk cId="3647688108" sldId="363"/>
        </pc:sldMkLst>
        <pc:spChg chg="mod">
          <ac:chgData name="Chad Aaron Harper" userId="47e58702-0805-406d-bb53-9157aa184972" providerId="ADAL" clId="{1865E5C7-C17D-49FB-964A-E38785104C3C}" dt="2021-09-09T19:04:44.322" v="82"/>
          <ac:spMkLst>
            <pc:docMk/>
            <pc:sldMk cId="3647688108" sldId="363"/>
            <ac:spMk id="5" creationId="{F180C2BC-FA77-465C-8562-96D3FB122B12}"/>
          </ac:spMkLst>
        </pc:spChg>
      </pc:sldChg>
      <pc:sldChg chg="modSp mod">
        <pc:chgData name="Chad Aaron Harper" userId="47e58702-0805-406d-bb53-9157aa184972" providerId="ADAL" clId="{1865E5C7-C17D-49FB-964A-E38785104C3C}" dt="2021-09-09T19:04:44.322" v="82"/>
        <pc:sldMkLst>
          <pc:docMk/>
          <pc:sldMk cId="819417339" sldId="365"/>
        </pc:sldMkLst>
        <pc:spChg chg="mod">
          <ac:chgData name="Chad Aaron Harper" userId="47e58702-0805-406d-bb53-9157aa184972" providerId="ADAL" clId="{1865E5C7-C17D-49FB-964A-E38785104C3C}" dt="2021-09-09T19:02:11.468" v="16" actId="20577"/>
          <ac:spMkLst>
            <pc:docMk/>
            <pc:sldMk cId="819417339" sldId="365"/>
            <ac:spMk id="3" creationId="{00000000-0000-0000-0000-000000000000}"/>
          </ac:spMkLst>
        </pc:spChg>
        <pc:spChg chg="mod">
          <ac:chgData name="Chad Aaron Harper" userId="47e58702-0805-406d-bb53-9157aa184972" providerId="ADAL" clId="{1865E5C7-C17D-49FB-964A-E38785104C3C}" dt="2021-09-09T19:02:30.883" v="69" actId="20577"/>
          <ac:spMkLst>
            <pc:docMk/>
            <pc:sldMk cId="819417339" sldId="365"/>
            <ac:spMk id="4" creationId="{00000000-0000-0000-0000-000000000000}"/>
          </ac:spMkLst>
        </pc:spChg>
        <pc:spChg chg="mod">
          <ac:chgData name="Chad Aaron Harper" userId="47e58702-0805-406d-bb53-9157aa184972" providerId="ADAL" clId="{1865E5C7-C17D-49FB-964A-E38785104C3C}" dt="2021-09-09T19:04:44.322" v="82"/>
          <ac:spMkLst>
            <pc:docMk/>
            <pc:sldMk cId="819417339" sldId="365"/>
            <ac:spMk id="5" creationId="{F180C2BC-FA77-465C-8562-96D3FB122B12}"/>
          </ac:spMkLst>
        </pc:spChg>
      </pc:sldChg>
      <pc:sldChg chg="modSp">
        <pc:chgData name="Chad Aaron Harper" userId="47e58702-0805-406d-bb53-9157aa184972" providerId="ADAL" clId="{1865E5C7-C17D-49FB-964A-E38785104C3C}" dt="2021-09-09T19:04:44.322" v="82"/>
        <pc:sldMkLst>
          <pc:docMk/>
          <pc:sldMk cId="541139422" sldId="366"/>
        </pc:sldMkLst>
        <pc:spChg chg="mod">
          <ac:chgData name="Chad Aaron Harper" userId="47e58702-0805-406d-bb53-9157aa184972" providerId="ADAL" clId="{1865E5C7-C17D-49FB-964A-E38785104C3C}" dt="2021-09-09T19:04:44.322" v="82"/>
          <ac:spMkLst>
            <pc:docMk/>
            <pc:sldMk cId="541139422" sldId="366"/>
            <ac:spMk id="5" creationId="{F180C2BC-FA77-465C-8562-96D3FB122B12}"/>
          </ac:spMkLst>
        </pc:spChg>
      </pc:sldChg>
      <pc:sldChg chg="modSp mod">
        <pc:chgData name="Chad Aaron Harper" userId="47e58702-0805-406d-bb53-9157aa184972" providerId="ADAL" clId="{1865E5C7-C17D-49FB-964A-E38785104C3C}" dt="2021-09-09T19:10:23.878" v="119" actId="113"/>
        <pc:sldMkLst>
          <pc:docMk/>
          <pc:sldMk cId="2037693203" sldId="367"/>
        </pc:sldMkLst>
        <pc:spChg chg="mod">
          <ac:chgData name="Chad Aaron Harper" userId="47e58702-0805-406d-bb53-9157aa184972" providerId="ADAL" clId="{1865E5C7-C17D-49FB-964A-E38785104C3C}" dt="2021-09-09T19:10:23.878" v="119" actId="113"/>
          <ac:spMkLst>
            <pc:docMk/>
            <pc:sldMk cId="2037693203" sldId="367"/>
            <ac:spMk id="4" creationId="{00000000-0000-0000-0000-000000000000}"/>
          </ac:spMkLst>
        </pc:spChg>
        <pc:spChg chg="mod">
          <ac:chgData name="Chad Aaron Harper" userId="47e58702-0805-406d-bb53-9157aa184972" providerId="ADAL" clId="{1865E5C7-C17D-49FB-964A-E38785104C3C}" dt="2021-09-09T19:04:44.322" v="82"/>
          <ac:spMkLst>
            <pc:docMk/>
            <pc:sldMk cId="2037693203" sldId="367"/>
            <ac:spMk id="5" creationId="{F180C2BC-FA77-465C-8562-96D3FB122B12}"/>
          </ac:spMkLst>
        </pc:spChg>
      </pc:sldChg>
      <pc:sldChg chg="modSp">
        <pc:chgData name="Chad Aaron Harper" userId="47e58702-0805-406d-bb53-9157aa184972" providerId="ADAL" clId="{1865E5C7-C17D-49FB-964A-E38785104C3C}" dt="2021-09-09T19:04:44.322" v="82"/>
        <pc:sldMkLst>
          <pc:docMk/>
          <pc:sldMk cId="2608673021" sldId="368"/>
        </pc:sldMkLst>
        <pc:spChg chg="mod">
          <ac:chgData name="Chad Aaron Harper" userId="47e58702-0805-406d-bb53-9157aa184972" providerId="ADAL" clId="{1865E5C7-C17D-49FB-964A-E38785104C3C}" dt="2021-09-09T19:04:44.322" v="82"/>
          <ac:spMkLst>
            <pc:docMk/>
            <pc:sldMk cId="2608673021" sldId="368"/>
            <ac:spMk id="5" creationId="{1E8145F4-0998-44CD-B44C-3CC8F4DD3107}"/>
          </ac:spMkLst>
        </pc:spChg>
      </pc:sldChg>
      <pc:sldChg chg="modSp mod">
        <pc:chgData name="Chad Aaron Harper" userId="47e58702-0805-406d-bb53-9157aa184972" providerId="ADAL" clId="{1865E5C7-C17D-49FB-964A-E38785104C3C}" dt="2021-09-09T19:09:21.950" v="115" actId="20577"/>
        <pc:sldMkLst>
          <pc:docMk/>
          <pc:sldMk cId="2292164939" sldId="369"/>
        </pc:sldMkLst>
        <pc:spChg chg="mod">
          <ac:chgData name="Chad Aaron Harper" userId="47e58702-0805-406d-bb53-9157aa184972" providerId="ADAL" clId="{1865E5C7-C17D-49FB-964A-E38785104C3C}" dt="2021-09-09T19:09:14.149" v="111"/>
          <ac:spMkLst>
            <pc:docMk/>
            <pc:sldMk cId="2292164939" sldId="369"/>
            <ac:spMk id="5" creationId="{F180C2BC-FA77-465C-8562-96D3FB122B12}"/>
          </ac:spMkLst>
        </pc:spChg>
        <pc:spChg chg="mod">
          <ac:chgData name="Chad Aaron Harper" userId="47e58702-0805-406d-bb53-9157aa184972" providerId="ADAL" clId="{1865E5C7-C17D-49FB-964A-E38785104C3C}" dt="2021-09-09T19:09:21.950" v="115" actId="20577"/>
          <ac:spMkLst>
            <pc:docMk/>
            <pc:sldMk cId="2292164939" sldId="369"/>
            <ac:spMk id="6" creationId="{0FF0A1F5-7E31-4D16-BF8F-9C22C5F93310}"/>
          </ac:spMkLst>
        </pc:spChg>
      </pc:sldChg>
      <pc:sldChg chg="modSp">
        <pc:chgData name="Chad Aaron Harper" userId="47e58702-0805-406d-bb53-9157aa184972" providerId="ADAL" clId="{1865E5C7-C17D-49FB-964A-E38785104C3C}" dt="2021-09-09T19:09:14.149" v="111"/>
        <pc:sldMkLst>
          <pc:docMk/>
          <pc:sldMk cId="3259073019" sldId="370"/>
        </pc:sldMkLst>
        <pc:spChg chg="mod">
          <ac:chgData name="Chad Aaron Harper" userId="47e58702-0805-406d-bb53-9157aa184972" providerId="ADAL" clId="{1865E5C7-C17D-49FB-964A-E38785104C3C}" dt="2021-09-09T19:09:14.149" v="111"/>
          <ac:spMkLst>
            <pc:docMk/>
            <pc:sldMk cId="3259073019" sldId="370"/>
            <ac:spMk id="5" creationId="{F180C2BC-FA77-465C-8562-96D3FB122B12}"/>
          </ac:spMkLst>
        </pc:spChg>
      </pc:sldChg>
      <pc:sldChg chg="modSp">
        <pc:chgData name="Chad Aaron Harper" userId="47e58702-0805-406d-bb53-9157aa184972" providerId="ADAL" clId="{1865E5C7-C17D-49FB-964A-E38785104C3C}" dt="2021-09-09T19:04:44.322" v="82"/>
        <pc:sldMkLst>
          <pc:docMk/>
          <pc:sldMk cId="2764555109" sldId="371"/>
        </pc:sldMkLst>
        <pc:spChg chg="mod">
          <ac:chgData name="Chad Aaron Harper" userId="47e58702-0805-406d-bb53-9157aa184972" providerId="ADAL" clId="{1865E5C7-C17D-49FB-964A-E38785104C3C}" dt="2021-09-09T19:04:44.322" v="82"/>
          <ac:spMkLst>
            <pc:docMk/>
            <pc:sldMk cId="2764555109" sldId="371"/>
            <ac:spMk id="5" creationId="{F180C2BC-FA77-465C-8562-96D3FB122B12}"/>
          </ac:spMkLst>
        </pc:spChg>
      </pc:sldChg>
      <pc:sldChg chg="modSp">
        <pc:chgData name="Chad Aaron Harper" userId="47e58702-0805-406d-bb53-9157aa184972" providerId="ADAL" clId="{1865E5C7-C17D-49FB-964A-E38785104C3C}" dt="2021-09-09T19:04:44.322" v="82"/>
        <pc:sldMkLst>
          <pc:docMk/>
          <pc:sldMk cId="1926902123" sldId="372"/>
        </pc:sldMkLst>
        <pc:spChg chg="mod">
          <ac:chgData name="Chad Aaron Harper" userId="47e58702-0805-406d-bb53-9157aa184972" providerId="ADAL" clId="{1865E5C7-C17D-49FB-964A-E38785104C3C}" dt="2021-09-09T19:04:44.322" v="82"/>
          <ac:spMkLst>
            <pc:docMk/>
            <pc:sldMk cId="1926902123" sldId="372"/>
            <ac:spMk id="5" creationId="{F180C2BC-FA77-465C-8562-96D3FB122B12}"/>
          </ac:spMkLst>
        </pc:spChg>
      </pc:sldChg>
      <pc:sldChg chg="modSp">
        <pc:chgData name="Chad Aaron Harper" userId="47e58702-0805-406d-bb53-9157aa184972" providerId="ADAL" clId="{1865E5C7-C17D-49FB-964A-E38785104C3C}" dt="2021-09-09T19:04:44.322" v="82"/>
        <pc:sldMkLst>
          <pc:docMk/>
          <pc:sldMk cId="579045099" sldId="373"/>
        </pc:sldMkLst>
        <pc:spChg chg="mod">
          <ac:chgData name="Chad Aaron Harper" userId="47e58702-0805-406d-bb53-9157aa184972" providerId="ADAL" clId="{1865E5C7-C17D-49FB-964A-E38785104C3C}" dt="2021-09-09T19:04:44.322" v="82"/>
          <ac:spMkLst>
            <pc:docMk/>
            <pc:sldMk cId="579045099" sldId="373"/>
            <ac:spMk id="5" creationId="{F180C2BC-FA77-465C-8562-96D3FB122B12}"/>
          </ac:spMkLst>
        </pc:spChg>
      </pc:sldChg>
      <pc:sldChg chg="modSp">
        <pc:chgData name="Chad Aaron Harper" userId="47e58702-0805-406d-bb53-9157aa184972" providerId="ADAL" clId="{1865E5C7-C17D-49FB-964A-E38785104C3C}" dt="2021-09-09T19:04:44.322" v="82"/>
        <pc:sldMkLst>
          <pc:docMk/>
          <pc:sldMk cId="3682487684" sldId="374"/>
        </pc:sldMkLst>
        <pc:spChg chg="mod">
          <ac:chgData name="Chad Aaron Harper" userId="47e58702-0805-406d-bb53-9157aa184972" providerId="ADAL" clId="{1865E5C7-C17D-49FB-964A-E38785104C3C}" dt="2021-09-09T19:04:44.322" v="82"/>
          <ac:spMkLst>
            <pc:docMk/>
            <pc:sldMk cId="3682487684" sldId="374"/>
            <ac:spMk id="5" creationId="{F180C2BC-FA77-465C-8562-96D3FB122B12}"/>
          </ac:spMkLst>
        </pc:spChg>
      </pc:sldChg>
      <pc:sldChg chg="modSp">
        <pc:chgData name="Chad Aaron Harper" userId="47e58702-0805-406d-bb53-9157aa184972" providerId="ADAL" clId="{1865E5C7-C17D-49FB-964A-E38785104C3C}" dt="2021-09-09T19:04:44.322" v="82"/>
        <pc:sldMkLst>
          <pc:docMk/>
          <pc:sldMk cId="2866608652" sldId="375"/>
        </pc:sldMkLst>
        <pc:spChg chg="mod">
          <ac:chgData name="Chad Aaron Harper" userId="47e58702-0805-406d-bb53-9157aa184972" providerId="ADAL" clId="{1865E5C7-C17D-49FB-964A-E38785104C3C}" dt="2021-09-09T19:04:44.322" v="82"/>
          <ac:spMkLst>
            <pc:docMk/>
            <pc:sldMk cId="2866608652" sldId="375"/>
            <ac:spMk id="5" creationId="{F180C2BC-FA77-465C-8562-96D3FB122B12}"/>
          </ac:spMkLst>
        </pc:spChg>
      </pc:sldChg>
      <pc:sldChg chg="modSp mod">
        <pc:chgData name="Chad Aaron Harper" userId="47e58702-0805-406d-bb53-9157aa184972" providerId="ADAL" clId="{1865E5C7-C17D-49FB-964A-E38785104C3C}" dt="2021-09-09T19:06:18.409" v="93" actId="14100"/>
        <pc:sldMkLst>
          <pc:docMk/>
          <pc:sldMk cId="2033275445" sldId="376"/>
        </pc:sldMkLst>
        <pc:spChg chg="mod">
          <ac:chgData name="Chad Aaron Harper" userId="47e58702-0805-406d-bb53-9157aa184972" providerId="ADAL" clId="{1865E5C7-C17D-49FB-964A-E38785104C3C}" dt="2021-09-09T19:04:44.322" v="82"/>
          <ac:spMkLst>
            <pc:docMk/>
            <pc:sldMk cId="2033275445" sldId="376"/>
            <ac:spMk id="5" creationId="{F180C2BC-FA77-465C-8562-96D3FB122B12}"/>
          </ac:spMkLst>
        </pc:spChg>
        <pc:spChg chg="mod">
          <ac:chgData name="Chad Aaron Harper" userId="47e58702-0805-406d-bb53-9157aa184972" providerId="ADAL" clId="{1865E5C7-C17D-49FB-964A-E38785104C3C}" dt="2021-09-09T19:05:14.268" v="89" actId="1076"/>
          <ac:spMkLst>
            <pc:docMk/>
            <pc:sldMk cId="2033275445" sldId="376"/>
            <ac:spMk id="9" creationId="{D99DD808-0990-4D42-9DCB-C2A76094DA7C}"/>
          </ac:spMkLst>
        </pc:spChg>
        <pc:spChg chg="mod">
          <ac:chgData name="Chad Aaron Harper" userId="47e58702-0805-406d-bb53-9157aa184972" providerId="ADAL" clId="{1865E5C7-C17D-49FB-964A-E38785104C3C}" dt="2021-09-09T19:06:18.409" v="93" actId="14100"/>
          <ac:spMkLst>
            <pc:docMk/>
            <pc:sldMk cId="2033275445" sldId="376"/>
            <ac:spMk id="10" creationId="{D9E704BA-042B-46B6-A834-C4B855565254}"/>
          </ac:spMkLst>
        </pc:spChg>
        <pc:picChg chg="mod ord">
          <ac:chgData name="Chad Aaron Harper" userId="47e58702-0805-406d-bb53-9157aa184972" providerId="ADAL" clId="{1865E5C7-C17D-49FB-964A-E38785104C3C}" dt="2021-09-09T19:05:27.962" v="92" actId="14100"/>
          <ac:picMkLst>
            <pc:docMk/>
            <pc:sldMk cId="2033275445" sldId="376"/>
            <ac:picMk id="4" creationId="{32D0600A-C1C1-4125-A0F9-5B3DB317AD4D}"/>
          </ac:picMkLst>
        </pc:picChg>
      </pc:sldChg>
      <pc:sldChg chg="modSp">
        <pc:chgData name="Chad Aaron Harper" userId="47e58702-0805-406d-bb53-9157aa184972" providerId="ADAL" clId="{1865E5C7-C17D-49FB-964A-E38785104C3C}" dt="2021-09-09T19:04:44.322" v="82"/>
        <pc:sldMkLst>
          <pc:docMk/>
          <pc:sldMk cId="1906670242" sldId="377"/>
        </pc:sldMkLst>
        <pc:spChg chg="mod">
          <ac:chgData name="Chad Aaron Harper" userId="47e58702-0805-406d-bb53-9157aa184972" providerId="ADAL" clId="{1865E5C7-C17D-49FB-964A-E38785104C3C}" dt="2021-09-09T19:04:44.322" v="82"/>
          <ac:spMkLst>
            <pc:docMk/>
            <pc:sldMk cId="1906670242" sldId="377"/>
            <ac:spMk id="5" creationId="{F180C2BC-FA77-465C-8562-96D3FB122B12}"/>
          </ac:spMkLst>
        </pc:spChg>
      </pc:sldChg>
      <pc:sldChg chg="modSp mod">
        <pc:chgData name="Chad Aaron Harper" userId="47e58702-0805-406d-bb53-9157aa184972" providerId="ADAL" clId="{1865E5C7-C17D-49FB-964A-E38785104C3C}" dt="2021-09-09T19:09:35.512" v="117" actId="20577"/>
        <pc:sldMkLst>
          <pc:docMk/>
          <pc:sldMk cId="54371934" sldId="378"/>
        </pc:sldMkLst>
        <pc:spChg chg="mod">
          <ac:chgData name="Chad Aaron Harper" userId="47e58702-0805-406d-bb53-9157aa184972" providerId="ADAL" clId="{1865E5C7-C17D-49FB-964A-E38785104C3C}" dt="2021-09-09T19:07:03.930" v="105" actId="14100"/>
          <ac:spMkLst>
            <pc:docMk/>
            <pc:sldMk cId="54371934" sldId="378"/>
            <ac:spMk id="4" creationId="{00000000-0000-0000-0000-000000000000}"/>
          </ac:spMkLst>
        </pc:spChg>
        <pc:spChg chg="mod">
          <ac:chgData name="Chad Aaron Harper" userId="47e58702-0805-406d-bb53-9157aa184972" providerId="ADAL" clId="{1865E5C7-C17D-49FB-964A-E38785104C3C}" dt="2021-09-09T19:04:44.322" v="82"/>
          <ac:spMkLst>
            <pc:docMk/>
            <pc:sldMk cId="54371934" sldId="378"/>
            <ac:spMk id="5" creationId="{F180C2BC-FA77-465C-8562-96D3FB122B12}"/>
          </ac:spMkLst>
        </pc:spChg>
        <pc:spChg chg="mod">
          <ac:chgData name="Chad Aaron Harper" userId="47e58702-0805-406d-bb53-9157aa184972" providerId="ADAL" clId="{1865E5C7-C17D-49FB-964A-E38785104C3C}" dt="2021-09-09T19:09:35.512" v="117" actId="20577"/>
          <ac:spMkLst>
            <pc:docMk/>
            <pc:sldMk cId="54371934" sldId="378"/>
            <ac:spMk id="6" creationId="{0FF0A1F5-7E31-4D16-BF8F-9C22C5F93310}"/>
          </ac:spMkLst>
        </pc:spChg>
        <pc:picChg chg="mod">
          <ac:chgData name="Chad Aaron Harper" userId="47e58702-0805-406d-bb53-9157aa184972" providerId="ADAL" clId="{1865E5C7-C17D-49FB-964A-E38785104C3C}" dt="2021-09-09T19:07:14.769" v="110" actId="14100"/>
          <ac:picMkLst>
            <pc:docMk/>
            <pc:sldMk cId="54371934" sldId="378"/>
            <ac:picMk id="9" creationId="{C42C73E5-5193-411A-A72B-B7F128FF32ED}"/>
          </ac:picMkLst>
        </pc:picChg>
      </pc:sldChg>
      <pc:sldChg chg="modSp">
        <pc:chgData name="Chad Aaron Harper" userId="47e58702-0805-406d-bb53-9157aa184972" providerId="ADAL" clId="{1865E5C7-C17D-49FB-964A-E38785104C3C}" dt="2021-09-09T19:09:14.149" v="111"/>
        <pc:sldMkLst>
          <pc:docMk/>
          <pc:sldMk cId="3394114180" sldId="379"/>
        </pc:sldMkLst>
        <pc:spChg chg="mod">
          <ac:chgData name="Chad Aaron Harper" userId="47e58702-0805-406d-bb53-9157aa184972" providerId="ADAL" clId="{1865E5C7-C17D-49FB-964A-E38785104C3C}" dt="2021-09-09T19:09:14.149" v="111"/>
          <ac:spMkLst>
            <pc:docMk/>
            <pc:sldMk cId="3394114180" sldId="379"/>
            <ac:spMk id="5" creationId="{F180C2BC-FA77-465C-8562-96D3FB122B12}"/>
          </ac:spMkLst>
        </pc:spChg>
      </pc:sldChg>
      <pc:sldMasterChg chg="modSp modSldLayout">
        <pc:chgData name="Chad Aaron Harper" userId="47e58702-0805-406d-bb53-9157aa184972" providerId="ADAL" clId="{1865E5C7-C17D-49FB-964A-E38785104C3C}" dt="2021-09-09T19:04:44.322" v="82"/>
        <pc:sldMasterMkLst>
          <pc:docMk/>
          <pc:sldMasterMk cId="189599821" sldId="2147483690"/>
        </pc:sldMasterMkLst>
        <pc:spChg chg="mod">
          <ac:chgData name="Chad Aaron Harper" userId="47e58702-0805-406d-bb53-9157aa184972" providerId="ADAL" clId="{1865E5C7-C17D-49FB-964A-E38785104C3C}" dt="2021-09-09T19:04:44.322" v="82"/>
          <ac:spMkLst>
            <pc:docMk/>
            <pc:sldMasterMk cId="189599821" sldId="2147483690"/>
            <ac:spMk id="4" creationId="{00000000-0000-0000-0000-000000000000}"/>
          </ac:spMkLst>
        </pc:spChg>
        <pc:sldLayoutChg chg="modSp">
          <pc:chgData name="Chad Aaron Harper" userId="47e58702-0805-406d-bb53-9157aa184972" providerId="ADAL" clId="{1865E5C7-C17D-49FB-964A-E38785104C3C}" dt="2021-09-09T19:04:44.322" v="82"/>
          <pc:sldLayoutMkLst>
            <pc:docMk/>
            <pc:sldMasterMk cId="189599821" sldId="2147483690"/>
            <pc:sldLayoutMk cId="606517242" sldId="2147483691"/>
          </pc:sldLayoutMkLst>
          <pc:spChg chg="mod">
            <ac:chgData name="Chad Aaron Harper" userId="47e58702-0805-406d-bb53-9157aa184972" providerId="ADAL" clId="{1865E5C7-C17D-49FB-964A-E38785104C3C}" dt="2021-09-09T19:04:44.322" v="82"/>
            <ac:spMkLst>
              <pc:docMk/>
              <pc:sldMasterMk cId="189599821" sldId="2147483690"/>
              <pc:sldLayoutMk cId="606517242" sldId="2147483691"/>
              <ac:spMk id="4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4:44.322" v="82"/>
          <pc:sldLayoutMkLst>
            <pc:docMk/>
            <pc:sldMasterMk cId="189599821" sldId="2147483690"/>
            <pc:sldLayoutMk cId="2649986687" sldId="2147483692"/>
          </pc:sldLayoutMkLst>
          <pc:spChg chg="mod">
            <ac:chgData name="Chad Aaron Harper" userId="47e58702-0805-406d-bb53-9157aa184972" providerId="ADAL" clId="{1865E5C7-C17D-49FB-964A-E38785104C3C}" dt="2021-09-09T19:04:44.322" v="82"/>
            <ac:spMkLst>
              <pc:docMk/>
              <pc:sldMasterMk cId="189599821" sldId="2147483690"/>
              <pc:sldLayoutMk cId="2649986687" sldId="2147483692"/>
              <ac:spMk id="4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4:44.322" v="82"/>
          <pc:sldLayoutMkLst>
            <pc:docMk/>
            <pc:sldMasterMk cId="189599821" sldId="2147483690"/>
            <pc:sldLayoutMk cId="4120968690" sldId="2147483693"/>
          </pc:sldLayoutMkLst>
          <pc:spChg chg="mod">
            <ac:chgData name="Chad Aaron Harper" userId="47e58702-0805-406d-bb53-9157aa184972" providerId="ADAL" clId="{1865E5C7-C17D-49FB-964A-E38785104C3C}" dt="2021-09-09T19:04:44.322" v="82"/>
            <ac:spMkLst>
              <pc:docMk/>
              <pc:sldMasterMk cId="189599821" sldId="2147483690"/>
              <pc:sldLayoutMk cId="4120968690" sldId="2147483693"/>
              <ac:spMk id="4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4:44.322" v="82"/>
          <pc:sldLayoutMkLst>
            <pc:docMk/>
            <pc:sldMasterMk cId="189599821" sldId="2147483690"/>
            <pc:sldLayoutMk cId="2633293271" sldId="2147483694"/>
          </pc:sldLayoutMkLst>
          <pc:spChg chg="mod">
            <ac:chgData name="Chad Aaron Harper" userId="47e58702-0805-406d-bb53-9157aa184972" providerId="ADAL" clId="{1865E5C7-C17D-49FB-964A-E38785104C3C}" dt="2021-09-09T19:04:44.322" v="82"/>
            <ac:spMkLst>
              <pc:docMk/>
              <pc:sldMasterMk cId="189599821" sldId="2147483690"/>
              <pc:sldLayoutMk cId="2633293271" sldId="2147483694"/>
              <ac:spMk id="5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4:44.322" v="82"/>
          <pc:sldLayoutMkLst>
            <pc:docMk/>
            <pc:sldMasterMk cId="189599821" sldId="2147483690"/>
            <pc:sldLayoutMk cId="3270659452" sldId="2147483695"/>
          </pc:sldLayoutMkLst>
          <pc:spChg chg="mod">
            <ac:chgData name="Chad Aaron Harper" userId="47e58702-0805-406d-bb53-9157aa184972" providerId="ADAL" clId="{1865E5C7-C17D-49FB-964A-E38785104C3C}" dt="2021-09-09T19:04:44.322" v="82"/>
            <ac:spMkLst>
              <pc:docMk/>
              <pc:sldMasterMk cId="189599821" sldId="2147483690"/>
              <pc:sldLayoutMk cId="3270659452" sldId="2147483695"/>
              <ac:spMk id="7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4:44.322" v="82"/>
          <pc:sldLayoutMkLst>
            <pc:docMk/>
            <pc:sldMasterMk cId="189599821" sldId="2147483690"/>
            <pc:sldLayoutMk cId="1135543717" sldId="2147483696"/>
          </pc:sldLayoutMkLst>
          <pc:spChg chg="mod">
            <ac:chgData name="Chad Aaron Harper" userId="47e58702-0805-406d-bb53-9157aa184972" providerId="ADAL" clId="{1865E5C7-C17D-49FB-964A-E38785104C3C}" dt="2021-09-09T19:04:44.322" v="82"/>
            <ac:spMkLst>
              <pc:docMk/>
              <pc:sldMasterMk cId="189599821" sldId="2147483690"/>
              <pc:sldLayoutMk cId="1135543717" sldId="2147483696"/>
              <ac:spMk id="3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4:44.322" v="82"/>
          <pc:sldLayoutMkLst>
            <pc:docMk/>
            <pc:sldMasterMk cId="189599821" sldId="2147483690"/>
            <pc:sldLayoutMk cId="2225517614" sldId="2147483697"/>
          </pc:sldLayoutMkLst>
          <pc:spChg chg="mod">
            <ac:chgData name="Chad Aaron Harper" userId="47e58702-0805-406d-bb53-9157aa184972" providerId="ADAL" clId="{1865E5C7-C17D-49FB-964A-E38785104C3C}" dt="2021-09-09T19:04:44.322" v="82"/>
            <ac:spMkLst>
              <pc:docMk/>
              <pc:sldMasterMk cId="189599821" sldId="2147483690"/>
              <pc:sldLayoutMk cId="2225517614" sldId="2147483697"/>
              <ac:spMk id="2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4:44.322" v="82"/>
          <pc:sldLayoutMkLst>
            <pc:docMk/>
            <pc:sldMasterMk cId="189599821" sldId="2147483690"/>
            <pc:sldLayoutMk cId="2989299798" sldId="2147483698"/>
          </pc:sldLayoutMkLst>
          <pc:spChg chg="mod">
            <ac:chgData name="Chad Aaron Harper" userId="47e58702-0805-406d-bb53-9157aa184972" providerId="ADAL" clId="{1865E5C7-C17D-49FB-964A-E38785104C3C}" dt="2021-09-09T19:04:44.322" v="82"/>
            <ac:spMkLst>
              <pc:docMk/>
              <pc:sldMasterMk cId="189599821" sldId="2147483690"/>
              <pc:sldLayoutMk cId="2989299798" sldId="2147483698"/>
              <ac:spMk id="5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4:44.322" v="82"/>
          <pc:sldLayoutMkLst>
            <pc:docMk/>
            <pc:sldMasterMk cId="189599821" sldId="2147483690"/>
            <pc:sldLayoutMk cId="902928732" sldId="2147483699"/>
          </pc:sldLayoutMkLst>
          <pc:spChg chg="mod">
            <ac:chgData name="Chad Aaron Harper" userId="47e58702-0805-406d-bb53-9157aa184972" providerId="ADAL" clId="{1865E5C7-C17D-49FB-964A-E38785104C3C}" dt="2021-09-09T19:04:44.322" v="82"/>
            <ac:spMkLst>
              <pc:docMk/>
              <pc:sldMasterMk cId="189599821" sldId="2147483690"/>
              <pc:sldLayoutMk cId="902928732" sldId="2147483699"/>
              <ac:spMk id="5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4:44.322" v="82"/>
          <pc:sldLayoutMkLst>
            <pc:docMk/>
            <pc:sldMasterMk cId="189599821" sldId="2147483690"/>
            <pc:sldLayoutMk cId="3030445845" sldId="2147483700"/>
          </pc:sldLayoutMkLst>
          <pc:spChg chg="mod">
            <ac:chgData name="Chad Aaron Harper" userId="47e58702-0805-406d-bb53-9157aa184972" providerId="ADAL" clId="{1865E5C7-C17D-49FB-964A-E38785104C3C}" dt="2021-09-09T19:04:44.322" v="82"/>
            <ac:spMkLst>
              <pc:docMk/>
              <pc:sldMasterMk cId="189599821" sldId="2147483690"/>
              <pc:sldLayoutMk cId="3030445845" sldId="2147483700"/>
              <ac:spMk id="5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4:44.322" v="82"/>
          <pc:sldLayoutMkLst>
            <pc:docMk/>
            <pc:sldMasterMk cId="189599821" sldId="2147483690"/>
            <pc:sldLayoutMk cId="1061745728" sldId="2147483701"/>
          </pc:sldLayoutMkLst>
          <pc:spChg chg="mod">
            <ac:chgData name="Chad Aaron Harper" userId="47e58702-0805-406d-bb53-9157aa184972" providerId="ADAL" clId="{1865E5C7-C17D-49FB-964A-E38785104C3C}" dt="2021-09-09T19:04:44.322" v="82"/>
            <ac:spMkLst>
              <pc:docMk/>
              <pc:sldMasterMk cId="189599821" sldId="2147483690"/>
              <pc:sldLayoutMk cId="1061745728" sldId="2147483701"/>
              <ac:spMk id="5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4:44.322" v="82"/>
          <pc:sldLayoutMkLst>
            <pc:docMk/>
            <pc:sldMasterMk cId="189599821" sldId="2147483690"/>
            <pc:sldLayoutMk cId="107772459" sldId="2147483702"/>
          </pc:sldLayoutMkLst>
          <pc:spChg chg="mod">
            <ac:chgData name="Chad Aaron Harper" userId="47e58702-0805-406d-bb53-9157aa184972" providerId="ADAL" clId="{1865E5C7-C17D-49FB-964A-E38785104C3C}" dt="2021-09-09T19:04:44.322" v="82"/>
            <ac:spMkLst>
              <pc:docMk/>
              <pc:sldMasterMk cId="189599821" sldId="2147483690"/>
              <pc:sldLayoutMk cId="107772459" sldId="2147483702"/>
              <ac:spMk id="5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4:44.322" v="82"/>
          <pc:sldLayoutMkLst>
            <pc:docMk/>
            <pc:sldMasterMk cId="189599821" sldId="2147483690"/>
            <pc:sldLayoutMk cId="321776688" sldId="2147483703"/>
          </pc:sldLayoutMkLst>
          <pc:spChg chg="mod">
            <ac:chgData name="Chad Aaron Harper" userId="47e58702-0805-406d-bb53-9157aa184972" providerId="ADAL" clId="{1865E5C7-C17D-49FB-964A-E38785104C3C}" dt="2021-09-09T19:04:44.322" v="82"/>
            <ac:spMkLst>
              <pc:docMk/>
              <pc:sldMasterMk cId="189599821" sldId="2147483690"/>
              <pc:sldLayoutMk cId="321776688" sldId="2147483703"/>
              <ac:spMk id="5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4:44.322" v="82"/>
          <pc:sldLayoutMkLst>
            <pc:docMk/>
            <pc:sldMasterMk cId="189599821" sldId="2147483690"/>
            <pc:sldLayoutMk cId="2529110872" sldId="2147483704"/>
          </pc:sldLayoutMkLst>
          <pc:spChg chg="mod">
            <ac:chgData name="Chad Aaron Harper" userId="47e58702-0805-406d-bb53-9157aa184972" providerId="ADAL" clId="{1865E5C7-C17D-49FB-964A-E38785104C3C}" dt="2021-09-09T19:04:44.322" v="82"/>
            <ac:spMkLst>
              <pc:docMk/>
              <pc:sldMasterMk cId="189599821" sldId="2147483690"/>
              <pc:sldLayoutMk cId="2529110872" sldId="2147483704"/>
              <ac:spMk id="3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4:44.322" v="82"/>
          <pc:sldLayoutMkLst>
            <pc:docMk/>
            <pc:sldMasterMk cId="189599821" sldId="2147483690"/>
            <pc:sldLayoutMk cId="368193300" sldId="2147483705"/>
          </pc:sldLayoutMkLst>
          <pc:spChg chg="mod">
            <ac:chgData name="Chad Aaron Harper" userId="47e58702-0805-406d-bb53-9157aa184972" providerId="ADAL" clId="{1865E5C7-C17D-49FB-964A-E38785104C3C}" dt="2021-09-09T19:04:44.322" v="82"/>
            <ac:spMkLst>
              <pc:docMk/>
              <pc:sldMasterMk cId="189599821" sldId="2147483690"/>
              <pc:sldLayoutMk cId="368193300" sldId="2147483705"/>
              <ac:spMk id="3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4:44.322" v="82"/>
          <pc:sldLayoutMkLst>
            <pc:docMk/>
            <pc:sldMasterMk cId="189599821" sldId="2147483690"/>
            <pc:sldLayoutMk cId="1515043433" sldId="2147483706"/>
          </pc:sldLayoutMkLst>
          <pc:spChg chg="mod">
            <ac:chgData name="Chad Aaron Harper" userId="47e58702-0805-406d-bb53-9157aa184972" providerId="ADAL" clId="{1865E5C7-C17D-49FB-964A-E38785104C3C}" dt="2021-09-09T19:04:44.322" v="82"/>
            <ac:spMkLst>
              <pc:docMk/>
              <pc:sldMasterMk cId="189599821" sldId="2147483690"/>
              <pc:sldLayoutMk cId="1515043433" sldId="2147483706"/>
              <ac:spMk id="4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4:44.322" v="82"/>
          <pc:sldLayoutMkLst>
            <pc:docMk/>
            <pc:sldMasterMk cId="189599821" sldId="2147483690"/>
            <pc:sldLayoutMk cId="432367476" sldId="2147483707"/>
          </pc:sldLayoutMkLst>
          <pc:spChg chg="mod">
            <ac:chgData name="Chad Aaron Harper" userId="47e58702-0805-406d-bb53-9157aa184972" providerId="ADAL" clId="{1865E5C7-C17D-49FB-964A-E38785104C3C}" dt="2021-09-09T19:04:44.322" v="82"/>
            <ac:spMkLst>
              <pc:docMk/>
              <pc:sldMasterMk cId="189599821" sldId="2147483690"/>
              <pc:sldLayoutMk cId="432367476" sldId="2147483707"/>
              <ac:spMk id="4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4:44.322" v="82"/>
          <pc:sldLayoutMkLst>
            <pc:docMk/>
            <pc:sldMasterMk cId="189599821" sldId="2147483690"/>
            <pc:sldLayoutMk cId="3274673338" sldId="2147483709"/>
          </pc:sldLayoutMkLst>
          <pc:spChg chg="mod">
            <ac:chgData name="Chad Aaron Harper" userId="47e58702-0805-406d-bb53-9157aa184972" providerId="ADAL" clId="{1865E5C7-C17D-49FB-964A-E38785104C3C}" dt="2021-09-09T19:04:44.322" v="82"/>
            <ac:spMkLst>
              <pc:docMk/>
              <pc:sldMasterMk cId="189599821" sldId="2147483690"/>
              <pc:sldLayoutMk cId="3274673338" sldId="2147483709"/>
              <ac:spMk id="2" creationId="{BB0C00E6-3379-409B-9C9A-FCB908404CC4}"/>
            </ac:spMkLst>
          </pc:spChg>
        </pc:sldLayoutChg>
      </pc:sldMasterChg>
      <pc:sldMasterChg chg="modSp modSldLayout">
        <pc:chgData name="Chad Aaron Harper" userId="47e58702-0805-406d-bb53-9157aa184972" providerId="ADAL" clId="{1865E5C7-C17D-49FB-964A-E38785104C3C}" dt="2021-09-09T19:09:14.149" v="111"/>
        <pc:sldMasterMkLst>
          <pc:docMk/>
          <pc:sldMasterMk cId="1860178713" sldId="2147483710"/>
        </pc:sldMasterMkLst>
        <pc:spChg chg="mod">
          <ac:chgData name="Chad Aaron Harper" userId="47e58702-0805-406d-bb53-9157aa184972" providerId="ADAL" clId="{1865E5C7-C17D-49FB-964A-E38785104C3C}" dt="2021-09-09T19:09:14.149" v="111"/>
          <ac:spMkLst>
            <pc:docMk/>
            <pc:sldMasterMk cId="1860178713" sldId="2147483710"/>
            <ac:spMk id="4" creationId="{00000000-0000-0000-0000-000000000000}"/>
          </ac:spMkLst>
        </pc:spChg>
        <pc:sldLayoutChg chg="modSp">
          <pc:chgData name="Chad Aaron Harper" userId="47e58702-0805-406d-bb53-9157aa184972" providerId="ADAL" clId="{1865E5C7-C17D-49FB-964A-E38785104C3C}" dt="2021-09-09T19:09:14.149" v="111"/>
          <pc:sldLayoutMkLst>
            <pc:docMk/>
            <pc:sldMasterMk cId="1860178713" sldId="2147483710"/>
            <pc:sldLayoutMk cId="4029154399" sldId="2147483711"/>
          </pc:sldLayoutMkLst>
          <pc:spChg chg="mod">
            <ac:chgData name="Chad Aaron Harper" userId="47e58702-0805-406d-bb53-9157aa184972" providerId="ADAL" clId="{1865E5C7-C17D-49FB-964A-E38785104C3C}" dt="2021-09-09T19:09:14.149" v="111"/>
            <ac:spMkLst>
              <pc:docMk/>
              <pc:sldMasterMk cId="1860178713" sldId="2147483710"/>
              <pc:sldLayoutMk cId="4029154399" sldId="2147483711"/>
              <ac:spMk id="4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9:14.149" v="111"/>
          <pc:sldLayoutMkLst>
            <pc:docMk/>
            <pc:sldMasterMk cId="1860178713" sldId="2147483710"/>
            <pc:sldLayoutMk cId="1310391729" sldId="2147483712"/>
          </pc:sldLayoutMkLst>
          <pc:spChg chg="mod">
            <ac:chgData name="Chad Aaron Harper" userId="47e58702-0805-406d-bb53-9157aa184972" providerId="ADAL" clId="{1865E5C7-C17D-49FB-964A-E38785104C3C}" dt="2021-09-09T19:09:14.149" v="111"/>
            <ac:spMkLst>
              <pc:docMk/>
              <pc:sldMasterMk cId="1860178713" sldId="2147483710"/>
              <pc:sldLayoutMk cId="1310391729" sldId="2147483712"/>
              <ac:spMk id="4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9:14.149" v="111"/>
          <pc:sldLayoutMkLst>
            <pc:docMk/>
            <pc:sldMasterMk cId="1860178713" sldId="2147483710"/>
            <pc:sldLayoutMk cId="2056402896" sldId="2147483713"/>
          </pc:sldLayoutMkLst>
          <pc:spChg chg="mod">
            <ac:chgData name="Chad Aaron Harper" userId="47e58702-0805-406d-bb53-9157aa184972" providerId="ADAL" clId="{1865E5C7-C17D-49FB-964A-E38785104C3C}" dt="2021-09-09T19:09:14.149" v="111"/>
            <ac:spMkLst>
              <pc:docMk/>
              <pc:sldMasterMk cId="1860178713" sldId="2147483710"/>
              <pc:sldLayoutMk cId="2056402896" sldId="2147483713"/>
              <ac:spMk id="4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9:14.149" v="111"/>
          <pc:sldLayoutMkLst>
            <pc:docMk/>
            <pc:sldMasterMk cId="1860178713" sldId="2147483710"/>
            <pc:sldLayoutMk cId="4262376729" sldId="2147483714"/>
          </pc:sldLayoutMkLst>
          <pc:spChg chg="mod">
            <ac:chgData name="Chad Aaron Harper" userId="47e58702-0805-406d-bb53-9157aa184972" providerId="ADAL" clId="{1865E5C7-C17D-49FB-964A-E38785104C3C}" dt="2021-09-09T19:09:14.149" v="111"/>
            <ac:spMkLst>
              <pc:docMk/>
              <pc:sldMasterMk cId="1860178713" sldId="2147483710"/>
              <pc:sldLayoutMk cId="4262376729" sldId="2147483714"/>
              <ac:spMk id="5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9:14.149" v="111"/>
          <pc:sldLayoutMkLst>
            <pc:docMk/>
            <pc:sldMasterMk cId="1860178713" sldId="2147483710"/>
            <pc:sldLayoutMk cId="3670196217" sldId="2147483715"/>
          </pc:sldLayoutMkLst>
          <pc:spChg chg="mod">
            <ac:chgData name="Chad Aaron Harper" userId="47e58702-0805-406d-bb53-9157aa184972" providerId="ADAL" clId="{1865E5C7-C17D-49FB-964A-E38785104C3C}" dt="2021-09-09T19:09:14.149" v="111"/>
            <ac:spMkLst>
              <pc:docMk/>
              <pc:sldMasterMk cId="1860178713" sldId="2147483710"/>
              <pc:sldLayoutMk cId="3670196217" sldId="2147483715"/>
              <ac:spMk id="7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9:14.149" v="111"/>
          <pc:sldLayoutMkLst>
            <pc:docMk/>
            <pc:sldMasterMk cId="1860178713" sldId="2147483710"/>
            <pc:sldLayoutMk cId="3248605839" sldId="2147483716"/>
          </pc:sldLayoutMkLst>
          <pc:spChg chg="mod">
            <ac:chgData name="Chad Aaron Harper" userId="47e58702-0805-406d-bb53-9157aa184972" providerId="ADAL" clId="{1865E5C7-C17D-49FB-964A-E38785104C3C}" dt="2021-09-09T19:09:14.149" v="111"/>
            <ac:spMkLst>
              <pc:docMk/>
              <pc:sldMasterMk cId="1860178713" sldId="2147483710"/>
              <pc:sldLayoutMk cId="3248605839" sldId="2147483716"/>
              <ac:spMk id="3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9:14.149" v="111"/>
          <pc:sldLayoutMkLst>
            <pc:docMk/>
            <pc:sldMasterMk cId="1860178713" sldId="2147483710"/>
            <pc:sldLayoutMk cId="1348026132" sldId="2147483717"/>
          </pc:sldLayoutMkLst>
          <pc:spChg chg="mod">
            <ac:chgData name="Chad Aaron Harper" userId="47e58702-0805-406d-bb53-9157aa184972" providerId="ADAL" clId="{1865E5C7-C17D-49FB-964A-E38785104C3C}" dt="2021-09-09T19:09:14.149" v="111"/>
            <ac:spMkLst>
              <pc:docMk/>
              <pc:sldMasterMk cId="1860178713" sldId="2147483710"/>
              <pc:sldLayoutMk cId="1348026132" sldId="2147483717"/>
              <ac:spMk id="2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9:14.149" v="111"/>
          <pc:sldLayoutMkLst>
            <pc:docMk/>
            <pc:sldMasterMk cId="1860178713" sldId="2147483710"/>
            <pc:sldLayoutMk cId="1110376326" sldId="2147483718"/>
          </pc:sldLayoutMkLst>
          <pc:spChg chg="mod">
            <ac:chgData name="Chad Aaron Harper" userId="47e58702-0805-406d-bb53-9157aa184972" providerId="ADAL" clId="{1865E5C7-C17D-49FB-964A-E38785104C3C}" dt="2021-09-09T19:09:14.149" v="111"/>
            <ac:spMkLst>
              <pc:docMk/>
              <pc:sldMasterMk cId="1860178713" sldId="2147483710"/>
              <pc:sldLayoutMk cId="1110376326" sldId="2147483718"/>
              <ac:spMk id="5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9:14.149" v="111"/>
          <pc:sldLayoutMkLst>
            <pc:docMk/>
            <pc:sldMasterMk cId="1860178713" sldId="2147483710"/>
            <pc:sldLayoutMk cId="1639032025" sldId="2147483719"/>
          </pc:sldLayoutMkLst>
          <pc:spChg chg="mod">
            <ac:chgData name="Chad Aaron Harper" userId="47e58702-0805-406d-bb53-9157aa184972" providerId="ADAL" clId="{1865E5C7-C17D-49FB-964A-E38785104C3C}" dt="2021-09-09T19:09:14.149" v="111"/>
            <ac:spMkLst>
              <pc:docMk/>
              <pc:sldMasterMk cId="1860178713" sldId="2147483710"/>
              <pc:sldLayoutMk cId="1639032025" sldId="2147483719"/>
              <ac:spMk id="5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9:14.149" v="111"/>
          <pc:sldLayoutMkLst>
            <pc:docMk/>
            <pc:sldMasterMk cId="1860178713" sldId="2147483710"/>
            <pc:sldLayoutMk cId="2617462375" sldId="2147483720"/>
          </pc:sldLayoutMkLst>
          <pc:spChg chg="mod">
            <ac:chgData name="Chad Aaron Harper" userId="47e58702-0805-406d-bb53-9157aa184972" providerId="ADAL" clId="{1865E5C7-C17D-49FB-964A-E38785104C3C}" dt="2021-09-09T19:09:14.149" v="111"/>
            <ac:spMkLst>
              <pc:docMk/>
              <pc:sldMasterMk cId="1860178713" sldId="2147483710"/>
              <pc:sldLayoutMk cId="2617462375" sldId="2147483720"/>
              <ac:spMk id="5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9:14.149" v="111"/>
          <pc:sldLayoutMkLst>
            <pc:docMk/>
            <pc:sldMasterMk cId="1860178713" sldId="2147483710"/>
            <pc:sldLayoutMk cId="2271515737" sldId="2147483721"/>
          </pc:sldLayoutMkLst>
          <pc:spChg chg="mod">
            <ac:chgData name="Chad Aaron Harper" userId="47e58702-0805-406d-bb53-9157aa184972" providerId="ADAL" clId="{1865E5C7-C17D-49FB-964A-E38785104C3C}" dt="2021-09-09T19:09:14.149" v="111"/>
            <ac:spMkLst>
              <pc:docMk/>
              <pc:sldMasterMk cId="1860178713" sldId="2147483710"/>
              <pc:sldLayoutMk cId="2271515737" sldId="2147483721"/>
              <ac:spMk id="5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9:14.149" v="111"/>
          <pc:sldLayoutMkLst>
            <pc:docMk/>
            <pc:sldMasterMk cId="1860178713" sldId="2147483710"/>
            <pc:sldLayoutMk cId="2315099110" sldId="2147483722"/>
          </pc:sldLayoutMkLst>
          <pc:spChg chg="mod">
            <ac:chgData name="Chad Aaron Harper" userId="47e58702-0805-406d-bb53-9157aa184972" providerId="ADAL" clId="{1865E5C7-C17D-49FB-964A-E38785104C3C}" dt="2021-09-09T19:09:14.149" v="111"/>
            <ac:spMkLst>
              <pc:docMk/>
              <pc:sldMasterMk cId="1860178713" sldId="2147483710"/>
              <pc:sldLayoutMk cId="2315099110" sldId="2147483722"/>
              <ac:spMk id="5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9:14.149" v="111"/>
          <pc:sldLayoutMkLst>
            <pc:docMk/>
            <pc:sldMasterMk cId="1860178713" sldId="2147483710"/>
            <pc:sldLayoutMk cId="528338054" sldId="2147483723"/>
          </pc:sldLayoutMkLst>
          <pc:spChg chg="mod">
            <ac:chgData name="Chad Aaron Harper" userId="47e58702-0805-406d-bb53-9157aa184972" providerId="ADAL" clId="{1865E5C7-C17D-49FB-964A-E38785104C3C}" dt="2021-09-09T19:09:14.149" v="111"/>
            <ac:spMkLst>
              <pc:docMk/>
              <pc:sldMasterMk cId="1860178713" sldId="2147483710"/>
              <pc:sldLayoutMk cId="528338054" sldId="2147483723"/>
              <ac:spMk id="5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9:14.149" v="111"/>
          <pc:sldLayoutMkLst>
            <pc:docMk/>
            <pc:sldMasterMk cId="1860178713" sldId="2147483710"/>
            <pc:sldLayoutMk cId="2090511779" sldId="2147483724"/>
          </pc:sldLayoutMkLst>
          <pc:spChg chg="mod">
            <ac:chgData name="Chad Aaron Harper" userId="47e58702-0805-406d-bb53-9157aa184972" providerId="ADAL" clId="{1865E5C7-C17D-49FB-964A-E38785104C3C}" dt="2021-09-09T19:09:14.149" v="111"/>
            <ac:spMkLst>
              <pc:docMk/>
              <pc:sldMasterMk cId="1860178713" sldId="2147483710"/>
              <pc:sldLayoutMk cId="2090511779" sldId="2147483724"/>
              <ac:spMk id="3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9:14.149" v="111"/>
          <pc:sldLayoutMkLst>
            <pc:docMk/>
            <pc:sldMasterMk cId="1860178713" sldId="2147483710"/>
            <pc:sldLayoutMk cId="4197914848" sldId="2147483725"/>
          </pc:sldLayoutMkLst>
          <pc:spChg chg="mod">
            <ac:chgData name="Chad Aaron Harper" userId="47e58702-0805-406d-bb53-9157aa184972" providerId="ADAL" clId="{1865E5C7-C17D-49FB-964A-E38785104C3C}" dt="2021-09-09T19:09:14.149" v="111"/>
            <ac:spMkLst>
              <pc:docMk/>
              <pc:sldMasterMk cId="1860178713" sldId="2147483710"/>
              <pc:sldLayoutMk cId="4197914848" sldId="2147483725"/>
              <ac:spMk id="3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9:14.149" v="111"/>
          <pc:sldLayoutMkLst>
            <pc:docMk/>
            <pc:sldMasterMk cId="1860178713" sldId="2147483710"/>
            <pc:sldLayoutMk cId="399509677" sldId="2147483726"/>
          </pc:sldLayoutMkLst>
          <pc:spChg chg="mod">
            <ac:chgData name="Chad Aaron Harper" userId="47e58702-0805-406d-bb53-9157aa184972" providerId="ADAL" clId="{1865E5C7-C17D-49FB-964A-E38785104C3C}" dt="2021-09-09T19:09:14.149" v="111"/>
            <ac:spMkLst>
              <pc:docMk/>
              <pc:sldMasterMk cId="1860178713" sldId="2147483710"/>
              <pc:sldLayoutMk cId="399509677" sldId="2147483726"/>
              <ac:spMk id="4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9:14.149" v="111"/>
          <pc:sldLayoutMkLst>
            <pc:docMk/>
            <pc:sldMasterMk cId="1860178713" sldId="2147483710"/>
            <pc:sldLayoutMk cId="2328975284" sldId="2147483727"/>
          </pc:sldLayoutMkLst>
          <pc:spChg chg="mod">
            <ac:chgData name="Chad Aaron Harper" userId="47e58702-0805-406d-bb53-9157aa184972" providerId="ADAL" clId="{1865E5C7-C17D-49FB-964A-E38785104C3C}" dt="2021-09-09T19:09:14.149" v="111"/>
            <ac:spMkLst>
              <pc:docMk/>
              <pc:sldMasterMk cId="1860178713" sldId="2147483710"/>
              <pc:sldLayoutMk cId="2328975284" sldId="2147483727"/>
              <ac:spMk id="4" creationId="{00000000-0000-0000-0000-000000000000}"/>
            </ac:spMkLst>
          </pc:spChg>
        </pc:sldLayoutChg>
        <pc:sldLayoutChg chg="modSp">
          <pc:chgData name="Chad Aaron Harper" userId="47e58702-0805-406d-bb53-9157aa184972" providerId="ADAL" clId="{1865E5C7-C17D-49FB-964A-E38785104C3C}" dt="2021-09-09T19:09:14.149" v="111"/>
          <pc:sldLayoutMkLst>
            <pc:docMk/>
            <pc:sldMasterMk cId="1860178713" sldId="2147483710"/>
            <pc:sldLayoutMk cId="4288912783" sldId="2147483729"/>
          </pc:sldLayoutMkLst>
          <pc:spChg chg="mod">
            <ac:chgData name="Chad Aaron Harper" userId="47e58702-0805-406d-bb53-9157aa184972" providerId="ADAL" clId="{1865E5C7-C17D-49FB-964A-E38785104C3C}" dt="2021-09-09T19:09:14.149" v="111"/>
            <ac:spMkLst>
              <pc:docMk/>
              <pc:sldMasterMk cId="1860178713" sldId="2147483710"/>
              <pc:sldLayoutMk cId="4288912783" sldId="2147483729"/>
              <ac:spMk id="2" creationId="{BB0C00E6-3379-409B-9C9A-FCB908404CC4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B4A30-4846-4863-ADDD-79A796854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C7DC1F-B418-4AD6-90B0-89CFD6C0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142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08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57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65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09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55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71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61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5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7AE360-FF46-004C-BFD2-6B36BE4CBC0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07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7AE360-FF46-004C-BFD2-6B36BE4CBC0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903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7AE360-FF46-004C-BFD2-6B36BE4CBC0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616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7AE360-FF46-004C-BFD2-6B36BE4CBC0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376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08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05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17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6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1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4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45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772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10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3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43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67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ange side strip [design object]"/>
          <p:cNvSpPr/>
          <p:nvPr userDrawn="1"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800100" y="914400"/>
            <a:ext cx="7543800" cy="24447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500">
                <a:solidFill>
                  <a:srgbClr val="D44500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13" name="Presenter’s Name"/>
          <p:cNvSpPr>
            <a:spLocks noGrp="1"/>
          </p:cNvSpPr>
          <p:nvPr>
            <p:ph type="body" sz="quarter" idx="12" hasCustomPrompt="1"/>
          </p:nvPr>
        </p:nvSpPr>
        <p:spPr>
          <a:xfrm>
            <a:off x="800100" y="3436548"/>
            <a:ext cx="7543800" cy="3607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D44500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dirty="0"/>
              <a:t>Presenter’s Name </a:t>
            </a:r>
          </a:p>
        </p:txBody>
      </p:sp>
      <p:sp>
        <p:nvSpPr>
          <p:cNvPr id="15" name="Presenter’s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3864125"/>
            <a:ext cx="5829300" cy="5465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1" baseline="0">
                <a:solidFill>
                  <a:srgbClr val="6F777D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16" name="Date"/>
          <p:cNvSpPr>
            <a:spLocks noGrp="1"/>
          </p:cNvSpPr>
          <p:nvPr>
            <p:ph type="body" sz="quarter" idx="17" hasCustomPrompt="1"/>
          </p:nvPr>
        </p:nvSpPr>
        <p:spPr>
          <a:xfrm>
            <a:off x="5931569" y="6325460"/>
            <a:ext cx="2171699" cy="250686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825" b="0" baseline="0">
                <a:solidFill>
                  <a:srgbClr val="6F777D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cxnSp>
        <p:nvCxnSpPr>
          <p:cNvPr id="11" name="hairline rule [design object]"/>
          <p:cNvCxnSpPr/>
          <p:nvPr userDrawn="1"/>
        </p:nvCxnSpPr>
        <p:spPr>
          <a:xfrm>
            <a:off x="800104" y="6156766"/>
            <a:ext cx="8000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AA1A1ECE-1BB6-4CCC-86C4-B3E7D1C820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44773" y="6325460"/>
            <a:ext cx="456328" cy="368300"/>
          </a:xfrm>
        </p:spPr>
        <p:txBody>
          <a:bodyPr/>
          <a:lstStyle>
            <a:lvl1pPr>
              <a:defRPr b="0"/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5336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range strip [design object]"/>
          <p:cNvSpPr/>
          <p:nvPr userDrawn="1"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10"/>
          </p:nvPr>
        </p:nvSpPr>
        <p:spPr>
          <a:xfrm>
            <a:off x="8310907" y="6256670"/>
            <a:ext cx="456328" cy="368300"/>
          </a:xfrm>
        </p:spPr>
        <p:txBody>
          <a:bodyPr/>
          <a:lstStyle>
            <a:lvl1pPr>
              <a:defRPr b="0"/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Orange hairline rule header [design object]"/>
          <p:cNvCxnSpPr/>
          <p:nvPr userDrawn="1"/>
        </p:nvCxnSpPr>
        <p:spPr>
          <a:xfrm>
            <a:off x="800104" y="923514"/>
            <a:ext cx="8000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Title"/>
          <p:cNvSpPr>
            <a:spLocks noGrp="1"/>
          </p:cNvSpPr>
          <p:nvPr>
            <p:ph type="title"/>
          </p:nvPr>
        </p:nvSpPr>
        <p:spPr>
          <a:xfrm>
            <a:off x="800100" y="253938"/>
            <a:ext cx="8001000" cy="6329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44500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Main slide content text"/>
          <p:cNvSpPr>
            <a:spLocks noGrp="1"/>
          </p:cNvSpPr>
          <p:nvPr>
            <p:ph type="body" sz="quarter" idx="20"/>
          </p:nvPr>
        </p:nvSpPr>
        <p:spPr>
          <a:xfrm>
            <a:off x="800103" y="1876687"/>
            <a:ext cx="8000999" cy="3646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>
                <a:solidFill>
                  <a:srgbClr val="3E3D3C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ubtitle, if applicable"/>
          <p:cNvSpPr>
            <a:spLocks noGrp="1"/>
          </p:cNvSpPr>
          <p:nvPr>
            <p:ph sz="quarter" idx="19" hasCustomPrompt="1"/>
          </p:nvPr>
        </p:nvSpPr>
        <p:spPr>
          <a:xfrm>
            <a:off x="800103" y="1094055"/>
            <a:ext cx="8000999" cy="4816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i="1">
                <a:solidFill>
                  <a:srgbClr val="6F777D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342884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685766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028649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371532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subtitle, if applicable</a:t>
            </a:r>
          </a:p>
        </p:txBody>
      </p:sp>
      <p:cxnSp>
        <p:nvCxnSpPr>
          <p:cNvPr id="12" name="Orange hairline rule footer [design object]"/>
          <p:cNvCxnSpPr/>
          <p:nvPr userDrawn="1"/>
        </p:nvCxnSpPr>
        <p:spPr>
          <a:xfrm>
            <a:off x="800104" y="6196914"/>
            <a:ext cx="8000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C00E6-3379-409B-9C9A-FCB908404CC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3771900" y="6255810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8F3CBD-9BF5-4BD1-A0FA-157A83335188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774700" y="6255810"/>
            <a:ext cx="2882899" cy="365125"/>
          </a:xfrm>
        </p:spPr>
        <p:txBody>
          <a:bodyPr/>
          <a:lstStyle/>
          <a:p>
            <a:pPr>
              <a:defRPr/>
            </a:pPr>
            <a:r>
              <a:rPr lang="en-US"/>
              <a:t>Data Warehouse Unit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733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866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54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91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02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767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96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058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261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763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320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6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686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157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50991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380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11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148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96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752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ange side strip [design object]"/>
          <p:cNvSpPr/>
          <p:nvPr userDrawn="1"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800100" y="914400"/>
            <a:ext cx="7543800" cy="24447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500">
                <a:solidFill>
                  <a:srgbClr val="D44500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13" name="Presenter’s Name"/>
          <p:cNvSpPr>
            <a:spLocks noGrp="1"/>
          </p:cNvSpPr>
          <p:nvPr>
            <p:ph type="body" sz="quarter" idx="12" hasCustomPrompt="1"/>
          </p:nvPr>
        </p:nvSpPr>
        <p:spPr>
          <a:xfrm>
            <a:off x="800100" y="3436548"/>
            <a:ext cx="7543800" cy="3607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D44500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dirty="0"/>
              <a:t>Presenter’s Name </a:t>
            </a:r>
          </a:p>
        </p:txBody>
      </p:sp>
      <p:sp>
        <p:nvSpPr>
          <p:cNvPr id="15" name="Presenter’s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3864125"/>
            <a:ext cx="5829300" cy="5465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1" baseline="0">
                <a:solidFill>
                  <a:srgbClr val="6F777D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16" name="Date"/>
          <p:cNvSpPr>
            <a:spLocks noGrp="1"/>
          </p:cNvSpPr>
          <p:nvPr>
            <p:ph type="body" sz="quarter" idx="17" hasCustomPrompt="1"/>
          </p:nvPr>
        </p:nvSpPr>
        <p:spPr>
          <a:xfrm>
            <a:off x="5931569" y="6325460"/>
            <a:ext cx="2171699" cy="250686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825" b="0" baseline="0">
                <a:solidFill>
                  <a:srgbClr val="6F777D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cxnSp>
        <p:nvCxnSpPr>
          <p:cNvPr id="11" name="hairline rule [design object]"/>
          <p:cNvCxnSpPr/>
          <p:nvPr userDrawn="1"/>
        </p:nvCxnSpPr>
        <p:spPr>
          <a:xfrm>
            <a:off x="800104" y="6156766"/>
            <a:ext cx="8000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AA1A1ECE-1BB6-4CCC-86C4-B3E7D1C820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44773" y="6325460"/>
            <a:ext cx="456328" cy="368300"/>
          </a:xfrm>
        </p:spPr>
        <p:txBody>
          <a:bodyPr/>
          <a:lstStyle>
            <a:lvl1pPr>
              <a:defRPr b="0"/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97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range strip [design object]"/>
          <p:cNvSpPr/>
          <p:nvPr userDrawn="1"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10"/>
          </p:nvPr>
        </p:nvSpPr>
        <p:spPr>
          <a:xfrm>
            <a:off x="8310907" y="6256670"/>
            <a:ext cx="456328" cy="368300"/>
          </a:xfrm>
        </p:spPr>
        <p:txBody>
          <a:bodyPr/>
          <a:lstStyle>
            <a:lvl1pPr>
              <a:defRPr b="0"/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Orange hairline rule header [design object]"/>
          <p:cNvCxnSpPr/>
          <p:nvPr userDrawn="1"/>
        </p:nvCxnSpPr>
        <p:spPr>
          <a:xfrm>
            <a:off x="800104" y="923514"/>
            <a:ext cx="8000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Title"/>
          <p:cNvSpPr>
            <a:spLocks noGrp="1"/>
          </p:cNvSpPr>
          <p:nvPr>
            <p:ph type="title"/>
          </p:nvPr>
        </p:nvSpPr>
        <p:spPr>
          <a:xfrm>
            <a:off x="800100" y="253938"/>
            <a:ext cx="8001000" cy="6329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44500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Main slide content text"/>
          <p:cNvSpPr>
            <a:spLocks noGrp="1"/>
          </p:cNvSpPr>
          <p:nvPr>
            <p:ph type="body" sz="quarter" idx="20"/>
          </p:nvPr>
        </p:nvSpPr>
        <p:spPr>
          <a:xfrm>
            <a:off x="800103" y="1876687"/>
            <a:ext cx="8000999" cy="3646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>
                <a:solidFill>
                  <a:srgbClr val="3E3D3C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342884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ubtitle, if applicable"/>
          <p:cNvSpPr>
            <a:spLocks noGrp="1"/>
          </p:cNvSpPr>
          <p:nvPr>
            <p:ph sz="quarter" idx="19" hasCustomPrompt="1"/>
          </p:nvPr>
        </p:nvSpPr>
        <p:spPr>
          <a:xfrm>
            <a:off x="800103" y="1094055"/>
            <a:ext cx="8000999" cy="4816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i="1">
                <a:solidFill>
                  <a:srgbClr val="6F777D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342884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685766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028649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371532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subtitle, if applicable</a:t>
            </a:r>
          </a:p>
        </p:txBody>
      </p:sp>
      <p:cxnSp>
        <p:nvCxnSpPr>
          <p:cNvPr id="12" name="Orange hairline rule footer [design object]"/>
          <p:cNvCxnSpPr/>
          <p:nvPr userDrawn="1"/>
        </p:nvCxnSpPr>
        <p:spPr>
          <a:xfrm>
            <a:off x="800104" y="6196914"/>
            <a:ext cx="8000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C00E6-3379-409B-9C9A-FCB908404CC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3771900" y="6255810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8F3CBD-9BF5-4BD1-A0FA-157A83335188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774700" y="6255810"/>
            <a:ext cx="2882899" cy="365125"/>
          </a:xfrm>
        </p:spPr>
        <p:txBody>
          <a:bodyPr/>
          <a:lstStyle/>
          <a:p>
            <a:pPr>
              <a:defRPr/>
            </a:pPr>
            <a:r>
              <a:rPr lang="en-US"/>
              <a:t>Data Warehouse Unit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1278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9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5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1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9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2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Data Warehouse Unit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Data Warehouse Unit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7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 722:</a:t>
            </a:r>
            <a:br>
              <a:rPr lang="en-US" dirty="0"/>
            </a:br>
            <a:r>
              <a:rPr lang="en-US" dirty="0"/>
              <a:t>Data Warehouse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6AC196-D721-4F65-B14B-A40EBD0E31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0100" y="5281974"/>
            <a:ext cx="7543800" cy="631676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Note: MATERIAL here is from a mix of sources as listed in References Slide(s)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02DEE-41C9-4477-9B37-022BB0FE81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0100" y="3498851"/>
            <a:ext cx="7543800" cy="36078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/>
              <a:t>SUPPLEMENT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99180-AE77-48FC-9B3F-6205D5AD9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>
                <a:latin typeface="+mn-lt"/>
              </a:rPr>
              <a:pPr/>
              <a:t>10</a:t>
            </a:fld>
            <a:endParaRPr lang="en-US" dirty="0">
              <a:latin typeface="+mn-lt"/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02 MPP System Architecture</a:t>
            </a:r>
            <a:endParaRPr lang="en-US" sz="3600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C2BC-FA77-465C-8562-96D3FB122B12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0A1F5-7E31-4D16-BF8F-9C22C5F9331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9DD808-0990-4D42-9DCB-C2A76094DA7C}"/>
              </a:ext>
            </a:extLst>
          </p:cNvPr>
          <p:cNvSpPr/>
          <p:nvPr/>
        </p:nvSpPr>
        <p:spPr>
          <a:xfrm>
            <a:off x="5486400" y="1649675"/>
            <a:ext cx="306267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Massively Parallel Processing (MPP) is the coordinated processing of a single task by multiple processors: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processor uses its own OS and memory and communicates via some form of messaging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MPP can be setup with a shared nothing or shared disk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Shared nothing architecture: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 single point of contention across the system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nodes do not share memory or disk storage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40C4AF-7176-4DF4-8EE8-8674E957E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3" y="1659415"/>
            <a:ext cx="4261125" cy="29223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05358E2-4C44-40A3-87A7-2C8E6CE55CCB}"/>
              </a:ext>
            </a:extLst>
          </p:cNvPr>
          <p:cNvSpPr/>
          <p:nvPr/>
        </p:nvSpPr>
        <p:spPr>
          <a:xfrm>
            <a:off x="990600" y="1257426"/>
            <a:ext cx="371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1424E"/>
                </a:solidFill>
                <a:latin typeface="Tw Cen MT" panose="020B0602020104020603" pitchFamily="34" charset="0"/>
              </a:rPr>
              <a:t>MPP Parallel Data Warehouse (PDW) 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0AF936-C3A0-4E8A-9029-3F957B032C2F}"/>
              </a:ext>
            </a:extLst>
          </p:cNvPr>
          <p:cNvSpPr/>
          <p:nvPr/>
        </p:nvSpPr>
        <p:spPr>
          <a:xfrm>
            <a:off x="990600" y="495711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https://cloudblogs.microsoft.com/sqlserver/2014/07/30/transitioning-from-smp-to-mpp-the-why-and-the-how/</a:t>
            </a:r>
          </a:p>
        </p:txBody>
      </p:sp>
    </p:spTree>
    <p:extLst>
      <p:ext uri="{BB962C8B-B14F-4D97-AF65-F5344CB8AC3E}">
        <p14:creationId xmlns:p14="http://schemas.microsoft.com/office/powerpoint/2010/main" val="368248768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>
                <a:latin typeface="+mn-lt"/>
              </a:rPr>
              <a:pPr/>
              <a:t>11</a:t>
            </a:fld>
            <a:endParaRPr lang="en-US" dirty="0">
              <a:latin typeface="+mn-lt"/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02 Success of the five architectures</a:t>
            </a:r>
            <a:endParaRPr lang="en-US" sz="3600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C2BC-FA77-465C-8562-96D3FB122B12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0A1F5-7E31-4D16-BF8F-9C22C5F9331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9DD808-0990-4D42-9DCB-C2A76094DA7C}"/>
              </a:ext>
            </a:extLst>
          </p:cNvPr>
          <p:cNvSpPr/>
          <p:nvPr/>
        </p:nvSpPr>
        <p:spPr>
          <a:xfrm>
            <a:off x="831476" y="3505201"/>
            <a:ext cx="78553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Article: Which Data Warehouse Architecture Is Most Successful? – </a:t>
            </a:r>
            <a:r>
              <a:rPr lang="en-US" sz="1200" dirty="0" err="1"/>
              <a:t>Thilini</a:t>
            </a:r>
            <a:r>
              <a:rPr lang="en-US" sz="1200" dirty="0"/>
              <a:t> </a:t>
            </a:r>
            <a:r>
              <a:rPr lang="en-US" sz="1200" dirty="0" err="1"/>
              <a:t>Ariyachandra</a:t>
            </a:r>
            <a:r>
              <a:rPr lang="en-US" sz="1200" dirty="0"/>
              <a:t> and Hugh J. Watson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3F31F0-D59F-4805-8327-87CEEC1B2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89" y="1493518"/>
            <a:ext cx="7966807" cy="18592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BE144F-878E-4F1D-99B4-FE19FFF6B012}"/>
              </a:ext>
            </a:extLst>
          </p:cNvPr>
          <p:cNvSpPr/>
          <p:nvPr/>
        </p:nvSpPr>
        <p:spPr>
          <a:xfrm>
            <a:off x="800100" y="3926712"/>
            <a:ext cx="78553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Conclusion</a:t>
            </a:r>
          </a:p>
          <a:p>
            <a:r>
              <a:rPr lang="en-US" dirty="0"/>
              <a:t>The bus, hub-and-spoke, and centralized architectures earned similar scores on the success metrics. This finding helps explain why these competing architectures have survived over time – they are equally successful for their intended purposes. In terms of information and system quality and individual and organizational impacts, no single architecture is dominant.</a:t>
            </a:r>
          </a:p>
        </p:txBody>
      </p:sp>
    </p:spTree>
    <p:extLst>
      <p:ext uri="{BB962C8B-B14F-4D97-AF65-F5344CB8AC3E}">
        <p14:creationId xmlns:p14="http://schemas.microsoft.com/office/powerpoint/2010/main" val="190667024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>
                <a:latin typeface="+mn-lt"/>
              </a:rPr>
              <a:pPr/>
              <a:t>12</a:t>
            </a:fld>
            <a:endParaRPr lang="en-US" dirty="0">
              <a:latin typeface="+mn-lt"/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02 Federated data Warehouses</a:t>
            </a:r>
            <a:endParaRPr lang="en-US" sz="3600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C2BC-FA77-465C-8562-96D3FB122B12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0A1F5-7E31-4D16-BF8F-9C22C5F9331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9DD808-0990-4D42-9DCB-C2A76094DA7C}"/>
              </a:ext>
            </a:extLst>
          </p:cNvPr>
          <p:cNvSpPr/>
          <p:nvPr/>
        </p:nvSpPr>
        <p:spPr>
          <a:xfrm>
            <a:off x="1092406" y="4106241"/>
            <a:ext cx="76909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Federated data warehouse = several data warehouses plus a data retrieval layer </a:t>
            </a:r>
          </a:p>
          <a:p>
            <a:r>
              <a:rPr lang="en-US" sz="1600" dirty="0"/>
              <a:t>Granularity of the FDW data is the same as the highest of the granularities of sources</a:t>
            </a:r>
          </a:p>
          <a:p>
            <a:r>
              <a:rPr lang="en-US" sz="1600" dirty="0"/>
              <a:t>ETL that extracts data from the sources needs to be aware of the timing of the data</a:t>
            </a:r>
          </a:p>
          <a:p>
            <a:r>
              <a:rPr lang="en-US" sz="1600" dirty="0"/>
              <a:t>FDW ETL needs to match the frequency of the sources</a:t>
            </a:r>
          </a:p>
          <a:p>
            <a:r>
              <a:rPr lang="en-US" sz="1600" dirty="0"/>
              <a:t>Can use the EII approach here when integrating the data marts</a:t>
            </a:r>
          </a:p>
          <a:p>
            <a:r>
              <a:rPr lang="en-US" sz="1600" dirty="0"/>
              <a:t>Accommodates existing data warehouses, with shorter development time</a:t>
            </a:r>
          </a:p>
          <a:p>
            <a:r>
              <a:rPr lang="en-US" sz="1600" dirty="0"/>
              <a:t>Difficult to build a good-quality warehouse from diverse standards typical of DWs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9CF5B-994C-4DCC-96A9-6FE68F26C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312148"/>
            <a:ext cx="2524125" cy="2371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786238-8B27-4468-9AD7-88F41AB5F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934" y="1310721"/>
            <a:ext cx="334726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551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>
                <a:latin typeface="+mn-lt"/>
              </a:rPr>
              <a:pPr/>
              <a:t>13</a:t>
            </a:fld>
            <a:endParaRPr lang="en-US" dirty="0">
              <a:latin typeface="+mn-lt"/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02 Breakout 2</a:t>
            </a:r>
            <a:endParaRPr lang="en-US" sz="3600" dirty="0">
              <a:latin typeface="+mn-lt"/>
            </a:endParaRPr>
          </a:p>
        </p:txBody>
      </p:sp>
      <p:sp>
        <p:nvSpPr>
          <p:cNvPr id="4" name="Main slide content text"/>
          <p:cNvSpPr>
            <a:spLocks noGrp="1"/>
          </p:cNvSpPr>
          <p:nvPr>
            <p:ph type="body" sz="quarter" idx="20"/>
          </p:nvPr>
        </p:nvSpPr>
        <p:spPr>
          <a:xfrm>
            <a:off x="800100" y="1222168"/>
            <a:ext cx="8000999" cy="4814837"/>
          </a:xfrm>
        </p:spPr>
        <p:txBody>
          <a:bodyPr>
            <a:noAutofit/>
          </a:bodyPr>
          <a:lstStyle/>
          <a:p>
            <a:pPr marL="0" lvl="1">
              <a:spcBef>
                <a:spcPts val="750"/>
              </a:spcBef>
            </a:pPr>
            <a:r>
              <a:rPr lang="en-US" sz="2400" cap="none" dirty="0">
                <a:solidFill>
                  <a:srgbClr val="3E3D3C"/>
                </a:solidFill>
              </a:rPr>
              <a:t>[5] Discuss 2 of 8 CIF product evaluations from 2.6:</a:t>
            </a:r>
          </a:p>
          <a:p>
            <a:pPr marL="342882" lvl="2">
              <a:spcBef>
                <a:spcPts val="750"/>
              </a:spcBef>
            </a:pPr>
            <a:r>
              <a:rPr lang="en-US" sz="2200" cap="none" dirty="0">
                <a:solidFill>
                  <a:srgbClr val="3E3D3C"/>
                </a:solidFill>
              </a:rPr>
              <a:t>[a] Informatica ILM</a:t>
            </a:r>
          </a:p>
          <a:p>
            <a:pPr marL="342882" lvl="2">
              <a:spcBef>
                <a:spcPts val="750"/>
              </a:spcBef>
            </a:pPr>
            <a:r>
              <a:rPr lang="en-US" sz="2200" cap="none" dirty="0">
                <a:solidFill>
                  <a:srgbClr val="3E3D3C"/>
                </a:solidFill>
              </a:rPr>
              <a:t>[b] PostgreSQL</a:t>
            </a:r>
          </a:p>
          <a:p>
            <a:pPr marL="342882" lvl="2">
              <a:spcBef>
                <a:spcPts val="750"/>
              </a:spcBef>
            </a:pPr>
            <a:r>
              <a:rPr lang="en-US" sz="2200" cap="none" dirty="0">
                <a:solidFill>
                  <a:srgbClr val="3E3D3C"/>
                </a:solidFill>
              </a:rPr>
              <a:t>[c] Pentaho Data Integration</a:t>
            </a:r>
          </a:p>
          <a:p>
            <a:pPr marL="342882" lvl="2">
              <a:spcBef>
                <a:spcPts val="750"/>
              </a:spcBef>
            </a:pPr>
            <a:r>
              <a:rPr lang="en-US" sz="2200" cap="none" dirty="0">
                <a:solidFill>
                  <a:srgbClr val="3E3D3C"/>
                </a:solidFill>
              </a:rPr>
              <a:t>[d] </a:t>
            </a:r>
            <a:r>
              <a:rPr lang="en-US" sz="2200" cap="none" dirty="0" err="1">
                <a:solidFill>
                  <a:srgbClr val="3E3D3C"/>
                </a:solidFill>
              </a:rPr>
              <a:t>Birst</a:t>
            </a:r>
            <a:endParaRPr lang="en-US" sz="2200" cap="none" dirty="0">
              <a:solidFill>
                <a:srgbClr val="3E3D3C"/>
              </a:solidFill>
            </a:endParaRPr>
          </a:p>
          <a:p>
            <a:pPr marL="342882" lvl="2">
              <a:spcBef>
                <a:spcPts val="750"/>
              </a:spcBef>
            </a:pPr>
            <a:r>
              <a:rPr lang="en-US" sz="2200" cap="none" dirty="0">
                <a:solidFill>
                  <a:srgbClr val="3E3D3C"/>
                </a:solidFill>
              </a:rPr>
              <a:t>[e] Tableau Server</a:t>
            </a:r>
          </a:p>
          <a:p>
            <a:pPr marL="342882" lvl="2">
              <a:spcBef>
                <a:spcPts val="750"/>
              </a:spcBef>
            </a:pPr>
            <a:r>
              <a:rPr lang="en-US" sz="2200" cap="none" dirty="0">
                <a:solidFill>
                  <a:srgbClr val="3E3D3C"/>
                </a:solidFill>
              </a:rPr>
              <a:t>[f] Oracle Essbase</a:t>
            </a:r>
          </a:p>
          <a:p>
            <a:pPr marL="342882" lvl="2">
              <a:spcBef>
                <a:spcPts val="750"/>
              </a:spcBef>
            </a:pPr>
            <a:r>
              <a:rPr lang="en-US" sz="2200" cap="none" dirty="0">
                <a:solidFill>
                  <a:srgbClr val="3E3D3C"/>
                </a:solidFill>
              </a:rPr>
              <a:t>[g] Microsoft Dynamics GP</a:t>
            </a:r>
          </a:p>
          <a:p>
            <a:pPr marL="342882" lvl="2">
              <a:spcBef>
                <a:spcPts val="750"/>
              </a:spcBef>
            </a:pPr>
            <a:r>
              <a:rPr lang="en-US" sz="2200" cap="none" dirty="0">
                <a:solidFill>
                  <a:srgbClr val="3E3D3C"/>
                </a:solidFill>
              </a:rPr>
              <a:t>[h] IBM Informix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C2BC-FA77-465C-8562-96D3FB122B12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0A1F5-7E31-4D16-BF8F-9C22C5F9331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0212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>
                <a:latin typeface="+mn-lt"/>
              </a:rPr>
              <a:pPr/>
              <a:t>14</a:t>
            </a:fld>
            <a:endParaRPr lang="en-US" dirty="0">
              <a:latin typeface="+mn-lt"/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02 Assignment products</a:t>
            </a:r>
            <a:endParaRPr lang="en-US" sz="3600" dirty="0">
              <a:latin typeface="+mn-lt"/>
            </a:endParaRPr>
          </a:p>
        </p:txBody>
      </p:sp>
      <p:sp>
        <p:nvSpPr>
          <p:cNvPr id="4" name="Main slide content text"/>
          <p:cNvSpPr>
            <a:spLocks noGrp="1"/>
          </p:cNvSpPr>
          <p:nvPr>
            <p:ph type="body" sz="quarter" idx="20"/>
          </p:nvPr>
        </p:nvSpPr>
        <p:spPr>
          <a:xfrm>
            <a:off x="800100" y="1222168"/>
            <a:ext cx="8000999" cy="4814837"/>
          </a:xfrm>
        </p:spPr>
        <p:txBody>
          <a:bodyPr>
            <a:normAutofit fontScale="92500" lnSpcReduction="10000"/>
          </a:bodyPr>
          <a:lstStyle/>
          <a:p>
            <a:pPr marL="0" lvl="1" algn="just">
              <a:spcBef>
                <a:spcPts val="750"/>
              </a:spcBef>
            </a:pPr>
            <a:r>
              <a:rPr lang="en-US" sz="2800" cap="none" dirty="0">
                <a:solidFill>
                  <a:srgbClr val="3E3D3C"/>
                </a:solidFill>
              </a:rPr>
              <a:t>Part 3: On Your Own</a:t>
            </a:r>
          </a:p>
          <a:p>
            <a:pPr marL="0" lvl="1" algn="just">
              <a:spcBef>
                <a:spcPts val="750"/>
              </a:spcBef>
            </a:pPr>
            <a:r>
              <a:rPr lang="en-US" sz="2800" b="1" cap="none" dirty="0">
                <a:solidFill>
                  <a:srgbClr val="3E3D3C"/>
                </a:solidFill>
              </a:rPr>
              <a:t>Research the following product offerings:</a:t>
            </a:r>
          </a:p>
          <a:p>
            <a:pPr marL="514350" lvl="1" indent="-514350" algn="just">
              <a:spcBef>
                <a:spcPts val="750"/>
              </a:spcBef>
              <a:buFont typeface="+mj-lt"/>
              <a:buAutoNum type="arabicPeriod"/>
            </a:pPr>
            <a:r>
              <a:rPr lang="en-US" sz="2800" cap="none" dirty="0">
                <a:solidFill>
                  <a:srgbClr val="3E3D3C"/>
                </a:solidFill>
              </a:rPr>
              <a:t>Pentaho Data Integration</a:t>
            </a:r>
          </a:p>
          <a:p>
            <a:pPr marL="514350" lvl="1" indent="-514350" algn="just">
              <a:spcBef>
                <a:spcPts val="750"/>
              </a:spcBef>
              <a:buFont typeface="+mj-lt"/>
              <a:buAutoNum type="arabicPeriod"/>
            </a:pPr>
            <a:r>
              <a:rPr lang="en-US" sz="2800" cap="none" dirty="0" err="1">
                <a:solidFill>
                  <a:srgbClr val="3E3D3C"/>
                </a:solidFill>
              </a:rPr>
              <a:t>MemSQL</a:t>
            </a:r>
            <a:endParaRPr lang="en-US" sz="2800" cap="none" dirty="0">
              <a:solidFill>
                <a:srgbClr val="3E3D3C"/>
              </a:solidFill>
            </a:endParaRPr>
          </a:p>
          <a:p>
            <a:pPr marL="514350" lvl="1" indent="-514350" algn="just">
              <a:spcBef>
                <a:spcPts val="750"/>
              </a:spcBef>
              <a:buFont typeface="+mj-lt"/>
              <a:buAutoNum type="arabicPeriod"/>
            </a:pPr>
            <a:r>
              <a:rPr lang="en-US" sz="2800" cap="none" dirty="0">
                <a:solidFill>
                  <a:srgbClr val="3E3D3C"/>
                </a:solidFill>
              </a:rPr>
              <a:t>Microsoft Dynamics GP</a:t>
            </a:r>
          </a:p>
          <a:p>
            <a:pPr marL="514350" lvl="1" indent="-514350" algn="just">
              <a:spcBef>
                <a:spcPts val="750"/>
              </a:spcBef>
              <a:buFont typeface="+mj-lt"/>
              <a:buAutoNum type="arabicPeriod"/>
            </a:pPr>
            <a:r>
              <a:rPr lang="en-US" sz="2800" cap="none" dirty="0" err="1">
                <a:solidFill>
                  <a:srgbClr val="3E3D3C"/>
                </a:solidFill>
              </a:rPr>
              <a:t>Birst</a:t>
            </a:r>
            <a:endParaRPr lang="en-US" sz="2800" cap="none" dirty="0">
              <a:solidFill>
                <a:srgbClr val="3E3D3C"/>
              </a:solidFill>
            </a:endParaRPr>
          </a:p>
          <a:p>
            <a:pPr marL="514350" lvl="1" indent="-514350" algn="just">
              <a:spcBef>
                <a:spcPts val="750"/>
              </a:spcBef>
              <a:buFont typeface="+mj-lt"/>
              <a:buAutoNum type="arabicPeriod"/>
            </a:pPr>
            <a:r>
              <a:rPr lang="en-US" sz="2800" cap="none" dirty="0" err="1">
                <a:solidFill>
                  <a:srgbClr val="3E3D3C"/>
                </a:solidFill>
              </a:rPr>
              <a:t>Snaplogic</a:t>
            </a:r>
            <a:endParaRPr lang="en-US" sz="2800" cap="none" dirty="0">
              <a:solidFill>
                <a:srgbClr val="3E3D3C"/>
              </a:solidFill>
            </a:endParaRPr>
          </a:p>
          <a:p>
            <a:pPr marL="514350" lvl="1" indent="-514350" algn="just">
              <a:spcBef>
                <a:spcPts val="750"/>
              </a:spcBef>
              <a:buFont typeface="+mj-lt"/>
              <a:buAutoNum type="arabicPeriod"/>
            </a:pPr>
            <a:r>
              <a:rPr lang="en-US" sz="2800" cap="none" dirty="0">
                <a:solidFill>
                  <a:srgbClr val="3E3D3C"/>
                </a:solidFill>
              </a:rPr>
              <a:t>PostgreSQL</a:t>
            </a:r>
          </a:p>
          <a:p>
            <a:pPr marL="514350" lvl="1" indent="-514350" algn="just">
              <a:spcBef>
                <a:spcPts val="750"/>
              </a:spcBef>
              <a:buFont typeface="+mj-lt"/>
              <a:buAutoNum type="arabicPeriod"/>
            </a:pPr>
            <a:r>
              <a:rPr lang="en-US" sz="2800" cap="none" dirty="0">
                <a:solidFill>
                  <a:srgbClr val="3E3D3C"/>
                </a:solidFill>
              </a:rPr>
              <a:t>Informatica ILM</a:t>
            </a:r>
            <a:endParaRPr lang="en-US" sz="2600" cap="none" dirty="0">
              <a:solidFill>
                <a:srgbClr val="3E3D3C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C2BC-FA77-465C-8562-96D3FB122B12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0A1F5-7E31-4D16-BF8F-9C22C5F9331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3942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>
                <a:latin typeface="+mn-lt"/>
              </a:rPr>
              <a:pPr/>
              <a:t>15</a:t>
            </a:fld>
            <a:endParaRPr lang="en-US" dirty="0">
              <a:latin typeface="+mn-lt"/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02 Assignment Questions</a:t>
            </a:r>
            <a:endParaRPr lang="en-US" sz="3600" dirty="0">
              <a:latin typeface="+mn-lt"/>
            </a:endParaRPr>
          </a:p>
        </p:txBody>
      </p:sp>
      <p:sp>
        <p:nvSpPr>
          <p:cNvPr id="4" name="Main slide content text"/>
          <p:cNvSpPr>
            <a:spLocks noGrp="1"/>
          </p:cNvSpPr>
          <p:nvPr>
            <p:ph type="body" sz="quarter" idx="20"/>
          </p:nvPr>
        </p:nvSpPr>
        <p:spPr>
          <a:xfrm>
            <a:off x="800100" y="1222168"/>
            <a:ext cx="8000999" cy="4814837"/>
          </a:xfrm>
        </p:spPr>
        <p:txBody>
          <a:bodyPr>
            <a:normAutofit fontScale="70000" lnSpcReduction="20000"/>
          </a:bodyPr>
          <a:lstStyle/>
          <a:p>
            <a:pPr marL="0" lvl="1" algn="just">
              <a:spcBef>
                <a:spcPts val="750"/>
              </a:spcBef>
            </a:pPr>
            <a:r>
              <a:rPr lang="en-US" sz="2800" cap="none" dirty="0">
                <a:solidFill>
                  <a:srgbClr val="3E3D3C"/>
                </a:solidFill>
              </a:rPr>
              <a:t>Part 3: On Your Own</a:t>
            </a:r>
          </a:p>
          <a:p>
            <a:pPr marL="0" lvl="1" algn="just">
              <a:spcBef>
                <a:spcPts val="750"/>
              </a:spcBef>
            </a:pPr>
            <a:r>
              <a:rPr lang="en-US" sz="2800" b="1" cap="none" dirty="0">
                <a:solidFill>
                  <a:srgbClr val="3E3D3C"/>
                </a:solidFill>
              </a:rPr>
              <a:t>For each of the product offerings, answer the following questions:</a:t>
            </a:r>
          </a:p>
          <a:p>
            <a:pPr marL="514350" lvl="1" indent="-514350" algn="just">
              <a:spcBef>
                <a:spcPts val="750"/>
              </a:spcBef>
              <a:buFont typeface="+mj-lt"/>
              <a:buAutoNum type="arabicPeriod"/>
            </a:pPr>
            <a:r>
              <a:rPr lang="en-US" sz="2800" cap="none" dirty="0">
                <a:solidFill>
                  <a:srgbClr val="3E3D3C"/>
                </a:solidFill>
              </a:rPr>
              <a:t>Website?</a:t>
            </a:r>
          </a:p>
          <a:p>
            <a:pPr marL="514350" lvl="1" indent="-514350" algn="just">
              <a:spcBef>
                <a:spcPts val="750"/>
              </a:spcBef>
              <a:buFont typeface="+mj-lt"/>
              <a:buAutoNum type="arabicPeriod"/>
            </a:pPr>
            <a:r>
              <a:rPr lang="en-US" sz="2800" cap="none" dirty="0">
                <a:solidFill>
                  <a:srgbClr val="3E3D3C"/>
                </a:solidFill>
              </a:rPr>
              <a:t>What does it do?</a:t>
            </a:r>
          </a:p>
          <a:p>
            <a:pPr marL="514350" lvl="1" indent="-514350" algn="just">
              <a:spcBef>
                <a:spcPts val="750"/>
              </a:spcBef>
              <a:buFont typeface="+mj-lt"/>
              <a:buAutoNum type="arabicPeriod"/>
            </a:pPr>
            <a:r>
              <a:rPr lang="en-US" sz="2800" cap="none" dirty="0">
                <a:solidFill>
                  <a:srgbClr val="3E3D3C"/>
                </a:solidFill>
              </a:rPr>
              <a:t>Is it a product (hardware/software), service (we do the work for you), or both?</a:t>
            </a:r>
          </a:p>
          <a:p>
            <a:pPr marL="514350" lvl="1" indent="-514350" algn="just">
              <a:spcBef>
                <a:spcPts val="750"/>
              </a:spcBef>
              <a:buFont typeface="+mj-lt"/>
              <a:buAutoNum type="arabicPeriod"/>
            </a:pPr>
            <a:r>
              <a:rPr lang="en-US" sz="2800" cap="none" dirty="0">
                <a:solidFill>
                  <a:srgbClr val="3E3D3C"/>
                </a:solidFill>
              </a:rPr>
              <a:t>Is it installed onsite, or is it in the cloud?</a:t>
            </a:r>
          </a:p>
          <a:p>
            <a:pPr marL="514350" lvl="1" indent="-514350" algn="just">
              <a:spcBef>
                <a:spcPts val="750"/>
              </a:spcBef>
              <a:buFont typeface="+mj-lt"/>
              <a:buAutoNum type="arabicPeriod"/>
            </a:pPr>
            <a:r>
              <a:rPr lang="en-US" sz="2800" cap="none" dirty="0">
                <a:solidFill>
                  <a:srgbClr val="3E3D3C"/>
                </a:solidFill>
              </a:rPr>
              <a:t>Is it systems or technical architecture?</a:t>
            </a:r>
          </a:p>
          <a:p>
            <a:pPr marL="857232" lvl="2" indent="-514350" algn="just">
              <a:spcBef>
                <a:spcPts val="750"/>
              </a:spcBef>
              <a:buFont typeface="+mj-lt"/>
              <a:buAutoNum type="alphaLcParenR"/>
            </a:pPr>
            <a:r>
              <a:rPr lang="en-US" sz="2600" cap="none" dirty="0">
                <a:solidFill>
                  <a:srgbClr val="3E3D3C"/>
                </a:solidFill>
              </a:rPr>
              <a:t>If systems architecture, is it SMP, MPP, or Hadoop/MapReduce?</a:t>
            </a:r>
          </a:p>
          <a:p>
            <a:pPr marL="857232" lvl="2" indent="-514350" algn="just">
              <a:spcBef>
                <a:spcPts val="750"/>
              </a:spcBef>
              <a:buFont typeface="+mj-lt"/>
              <a:buAutoNum type="alphaLcParenR"/>
            </a:pPr>
            <a:r>
              <a:rPr lang="en-US" sz="2600" cap="none" dirty="0">
                <a:solidFill>
                  <a:srgbClr val="3E3D3C"/>
                </a:solidFill>
              </a:rPr>
              <a:t>If technical architecture, which part of the corporate information factory does it aim to address? Data mart? IM&amp;T/ETL? ODS/NDS/DDS? External world application? Cross-media storage? And so on.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C2BC-FA77-465C-8562-96D3FB122B12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0A1F5-7E31-4D16-BF8F-9C22C5F9331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5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>
                <a:latin typeface="+mn-lt"/>
              </a:rPr>
              <a:pPr/>
              <a:t>16</a:t>
            </a:fld>
            <a:endParaRPr lang="en-US" dirty="0">
              <a:latin typeface="+mn-lt"/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02 Key Points</a:t>
            </a:r>
            <a:endParaRPr lang="en-US" sz="3600" dirty="0">
              <a:latin typeface="+mn-lt"/>
            </a:endParaRPr>
          </a:p>
        </p:txBody>
      </p:sp>
      <p:sp>
        <p:nvSpPr>
          <p:cNvPr id="4" name="Main slide content text"/>
          <p:cNvSpPr>
            <a:spLocks noGrp="1"/>
          </p:cNvSpPr>
          <p:nvPr>
            <p:ph type="body" sz="quarter" idx="20"/>
          </p:nvPr>
        </p:nvSpPr>
        <p:spPr>
          <a:xfrm>
            <a:off x="800100" y="1066800"/>
            <a:ext cx="8000999" cy="4970205"/>
          </a:xfrm>
        </p:spPr>
        <p:txBody>
          <a:bodyPr>
            <a:noAutofit/>
          </a:bodyPr>
          <a:lstStyle/>
          <a:p>
            <a:pPr marL="0" lvl="1">
              <a:spcBef>
                <a:spcPts val="750"/>
              </a:spcBef>
            </a:pPr>
            <a:r>
              <a:rPr lang="en-US" sz="2000" b="1" cap="none" dirty="0">
                <a:solidFill>
                  <a:srgbClr val="3E3D3C"/>
                </a:solidFill>
              </a:rPr>
              <a:t>DW Architecture = Technical Architecture + System Architecture</a:t>
            </a:r>
            <a:endParaRPr lang="en-US" sz="2000" cap="none" dirty="0">
              <a:solidFill>
                <a:srgbClr val="3E3D3C"/>
              </a:solidFill>
            </a:endParaRPr>
          </a:p>
          <a:p>
            <a:pPr marL="0" lvl="1">
              <a:spcBef>
                <a:spcPts val="750"/>
              </a:spcBef>
            </a:pPr>
            <a:r>
              <a:rPr lang="en-US" sz="2000" b="1" cap="none" dirty="0">
                <a:solidFill>
                  <a:srgbClr val="3E3D3C"/>
                </a:solidFill>
              </a:rPr>
              <a:t>Five common technical architectures</a:t>
            </a:r>
            <a:r>
              <a:rPr lang="en-US" sz="2000" cap="none" dirty="0">
                <a:solidFill>
                  <a:srgbClr val="3E3D3C"/>
                </a:solidFill>
              </a:rPr>
              <a:t> in order of increasing complexity: Independent data marts, Centralized, Enterprise bus, Hub and Spoke, and Federated (with ETL or EII/EAI).</a:t>
            </a:r>
          </a:p>
          <a:p>
            <a:pPr marL="0" lvl="1">
              <a:spcBef>
                <a:spcPts val="750"/>
              </a:spcBef>
            </a:pPr>
            <a:r>
              <a:rPr lang="en-US" sz="2000" b="1" cap="none" dirty="0">
                <a:solidFill>
                  <a:srgbClr val="3E3D3C"/>
                </a:solidFill>
              </a:rPr>
              <a:t>Four Types of Data Stores:</a:t>
            </a:r>
            <a:r>
              <a:rPr lang="en-US" sz="2000" cap="none" dirty="0">
                <a:solidFill>
                  <a:srgbClr val="3E3D3C"/>
                </a:solidFill>
              </a:rPr>
              <a:t> Stage, NDS, ODS, DDS/MDS (multidimensional).</a:t>
            </a:r>
          </a:p>
          <a:p>
            <a:pPr marL="0" lvl="1">
              <a:spcBef>
                <a:spcPts val="750"/>
              </a:spcBef>
            </a:pPr>
            <a:r>
              <a:rPr lang="en-US" sz="2000" b="1" cap="none" dirty="0">
                <a:solidFill>
                  <a:srgbClr val="3E3D3C"/>
                </a:solidFill>
              </a:rPr>
              <a:t>Four Reasons to Stage Data: </a:t>
            </a:r>
            <a:r>
              <a:rPr lang="fr-FR" sz="2000" cap="none" dirty="0">
                <a:solidFill>
                  <a:srgbClr val="3E3D3C"/>
                </a:solidFill>
              </a:rPr>
              <a:t>Resource contention, Consolidation, Change </a:t>
            </a:r>
            <a:r>
              <a:rPr lang="fr-FR" sz="2000" cap="none" dirty="0" err="1">
                <a:solidFill>
                  <a:srgbClr val="3E3D3C"/>
                </a:solidFill>
              </a:rPr>
              <a:t>detection</a:t>
            </a:r>
            <a:r>
              <a:rPr lang="fr-FR" sz="2000" cap="none" dirty="0">
                <a:solidFill>
                  <a:srgbClr val="3E3D3C"/>
                </a:solidFill>
              </a:rPr>
              <a:t>, and </a:t>
            </a:r>
            <a:r>
              <a:rPr lang="fr-FR" sz="2000" cap="none" dirty="0" err="1">
                <a:solidFill>
                  <a:srgbClr val="3E3D3C"/>
                </a:solidFill>
              </a:rPr>
              <a:t>Snapshotting</a:t>
            </a:r>
            <a:endParaRPr lang="en-US" sz="2000" cap="none" dirty="0">
              <a:solidFill>
                <a:srgbClr val="3E3D3C"/>
              </a:solidFill>
            </a:endParaRPr>
          </a:p>
          <a:p>
            <a:pPr marL="0" lvl="1">
              <a:spcBef>
                <a:spcPts val="750"/>
              </a:spcBef>
            </a:pPr>
            <a:r>
              <a:rPr lang="en-US" sz="2000" b="1" cap="none" dirty="0">
                <a:solidFill>
                  <a:srgbClr val="3E3D3C"/>
                </a:solidFill>
              </a:rPr>
              <a:t>Corporate Information Factory </a:t>
            </a:r>
            <a:r>
              <a:rPr lang="en-US" sz="2000" cap="none" dirty="0">
                <a:solidFill>
                  <a:srgbClr val="3E3D3C"/>
                </a:solidFill>
              </a:rPr>
              <a:t>(CIF) is a reference architecture (</a:t>
            </a:r>
            <a:r>
              <a:rPr lang="en-US" sz="2000" cap="none" dirty="0" err="1">
                <a:solidFill>
                  <a:srgbClr val="3E3D3C"/>
                </a:solidFill>
              </a:rPr>
              <a:t>Inmon</a:t>
            </a:r>
            <a:r>
              <a:rPr lang="en-US" sz="2000" cap="none" dirty="0">
                <a:solidFill>
                  <a:srgbClr val="3E3D3C"/>
                </a:solidFill>
              </a:rPr>
              <a:t>).</a:t>
            </a:r>
          </a:p>
          <a:p>
            <a:pPr marL="0" lvl="1">
              <a:spcBef>
                <a:spcPts val="750"/>
              </a:spcBef>
            </a:pPr>
            <a:r>
              <a:rPr lang="en-US" sz="2000" b="1" cap="none" dirty="0">
                <a:solidFill>
                  <a:srgbClr val="3E3D3C"/>
                </a:solidFill>
              </a:rPr>
              <a:t>CIF components: </a:t>
            </a:r>
            <a:r>
              <a:rPr lang="en-US" sz="2000" cap="none" dirty="0">
                <a:solidFill>
                  <a:srgbClr val="3E3D3C"/>
                </a:solidFill>
              </a:rPr>
              <a:t>Corporate Applications, ETL Processes, EDW (NDS + ODS), Data marts, Decision-Support Systems (DSS), and Cross-Media Storage.</a:t>
            </a:r>
          </a:p>
          <a:p>
            <a:pPr marL="0" lvl="1">
              <a:spcBef>
                <a:spcPts val="750"/>
              </a:spcBef>
            </a:pPr>
            <a:r>
              <a:rPr lang="en-US" sz="2000" b="1" cap="none" dirty="0">
                <a:solidFill>
                  <a:srgbClr val="3E3D3C"/>
                </a:solidFill>
              </a:rPr>
              <a:t>System architecture </a:t>
            </a:r>
            <a:r>
              <a:rPr lang="en-US" sz="2000" cap="none" dirty="0">
                <a:solidFill>
                  <a:srgbClr val="3E3D3C"/>
                </a:solidFill>
              </a:rPr>
              <a:t>comprises the software, platform, cloud, server, network and storage – that is the infrastructure on which the Data Warehouse sits.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C2BC-FA77-465C-8562-96D3FB122B12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0A1F5-7E31-4D16-BF8F-9C22C5F9331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9320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>
                <a:latin typeface="+mn-lt"/>
              </a:rPr>
              <a:pPr/>
              <a:t>17</a:t>
            </a:fld>
            <a:endParaRPr lang="en-US" dirty="0">
              <a:latin typeface="+mn-lt"/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Reference books</a:t>
            </a:r>
            <a:endParaRPr lang="en-US" sz="3600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145F4-0998-44CD-B44C-3CC8F4DD310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4931C-7B2B-44CF-BA6C-811CDAFFCC7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2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81E3D4-074E-42D1-B1DE-07BC25CF4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3484208"/>
            <a:ext cx="1476055" cy="14760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4D5E2-173E-4E43-B85F-615B2103A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54" y="1464907"/>
            <a:ext cx="1447801" cy="14478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1100E5-71DC-40A4-AF66-9A7E8B851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610" y="1464907"/>
            <a:ext cx="1500349" cy="19640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13A8C5-1F29-456D-A351-915B6A86CB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5043" y="1346178"/>
            <a:ext cx="1961781" cy="19617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6BB2EB-8B32-46FA-B831-C954F6518C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3701" y="3979580"/>
            <a:ext cx="1476055" cy="14760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330F29-A234-49CE-BE02-C31273D2E5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5214" y="3550041"/>
            <a:ext cx="1614490" cy="16144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89A2E6-D186-4E1D-B7DC-2AE815B1BD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5958" y="1464907"/>
            <a:ext cx="1476054" cy="1476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572739-DE6E-4068-97D3-1F01182343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5957" y="3550040"/>
            <a:ext cx="1476055" cy="181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7302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>
                <a:latin typeface="+mn-lt"/>
              </a:rPr>
              <a:pPr/>
              <a:t>18</a:t>
            </a:fld>
            <a:endParaRPr lang="en-US" dirty="0">
              <a:latin typeface="+mn-lt"/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Reference LINKS</a:t>
            </a:r>
            <a:endParaRPr lang="en-US" sz="3600" dirty="0">
              <a:latin typeface="+mn-lt"/>
            </a:endParaRPr>
          </a:p>
        </p:txBody>
      </p:sp>
      <p:sp>
        <p:nvSpPr>
          <p:cNvPr id="4" name="Main slide content text"/>
          <p:cNvSpPr>
            <a:spLocks noGrp="1"/>
          </p:cNvSpPr>
          <p:nvPr>
            <p:ph type="body" sz="quarter" idx="20"/>
          </p:nvPr>
        </p:nvSpPr>
        <p:spPr>
          <a:xfrm>
            <a:off x="800100" y="1222168"/>
            <a:ext cx="8115300" cy="4814837"/>
          </a:xfrm>
        </p:spPr>
        <p:txBody>
          <a:bodyPr>
            <a:noAutofit/>
          </a:bodyPr>
          <a:lstStyle/>
          <a:p>
            <a:pPr marL="0" lvl="1">
              <a:spcBef>
                <a:spcPts val="750"/>
              </a:spcBef>
            </a:pPr>
            <a:r>
              <a:rPr lang="en-US" sz="1700" cap="none" dirty="0">
                <a:solidFill>
                  <a:srgbClr val="3E3D3C"/>
                </a:solidFill>
              </a:rPr>
              <a:t>https://www.1keydata.com/datawarehousing/datawarehouse.html</a:t>
            </a:r>
          </a:p>
          <a:p>
            <a:pPr marL="0" lvl="1">
              <a:spcBef>
                <a:spcPts val="750"/>
              </a:spcBef>
            </a:pPr>
            <a:r>
              <a:rPr lang="en-US" sz="1700" cap="none" dirty="0">
                <a:solidFill>
                  <a:srgbClr val="3E3D3C"/>
                </a:solidFill>
              </a:rPr>
              <a:t>http://tdan.com/data-warehouse-design-inmon-versus-kimball/20300</a:t>
            </a:r>
          </a:p>
          <a:p>
            <a:pPr marL="0" lvl="1">
              <a:spcBef>
                <a:spcPts val="750"/>
              </a:spcBef>
            </a:pPr>
            <a:r>
              <a:rPr lang="en-US" sz="1700" cap="none" dirty="0">
                <a:solidFill>
                  <a:srgbClr val="3E3D3C"/>
                </a:solidFill>
              </a:rPr>
              <a:t>https://www.kimballgroup.com/category/articles-design-tips/</a:t>
            </a:r>
          </a:p>
          <a:p>
            <a:pPr marL="0" lvl="1">
              <a:spcBef>
                <a:spcPts val="750"/>
              </a:spcBef>
            </a:pPr>
            <a:r>
              <a:rPr lang="en-US" sz="1700" cap="none" dirty="0">
                <a:solidFill>
                  <a:srgbClr val="3E3D3C"/>
                </a:solidFill>
              </a:rPr>
              <a:t>https://www.slideshare.net/phanleson/building-the-data-ware-house-chapter-11</a:t>
            </a:r>
          </a:p>
          <a:p>
            <a:pPr marL="0" lvl="1">
              <a:spcBef>
                <a:spcPts val="750"/>
              </a:spcBef>
            </a:pPr>
            <a:r>
              <a:rPr lang="en-US" sz="1700" cap="none" dirty="0">
                <a:solidFill>
                  <a:srgbClr val="3E3D3C"/>
                </a:solidFill>
              </a:rPr>
              <a:t>https://blog.chartio.com/posts/5-tips-for-selecting-the-right-data-warehouse</a:t>
            </a:r>
          </a:p>
          <a:p>
            <a:pPr marL="0" lvl="1">
              <a:spcBef>
                <a:spcPts val="750"/>
              </a:spcBef>
            </a:pPr>
            <a:r>
              <a:rPr lang="en-US" sz="1700" cap="none" dirty="0">
                <a:solidFill>
                  <a:srgbClr val="3E3D3C"/>
                </a:solidFill>
              </a:rPr>
              <a:t>https://www.tutorialspoint.com/dwh/dwh_schemas.htm</a:t>
            </a:r>
          </a:p>
          <a:p>
            <a:pPr marL="0" lvl="1">
              <a:spcBef>
                <a:spcPts val="750"/>
              </a:spcBef>
            </a:pPr>
            <a:r>
              <a:rPr lang="en-US" sz="1700" cap="none" dirty="0">
                <a:solidFill>
                  <a:srgbClr val="3E3D3C"/>
                </a:solidFill>
              </a:rPr>
              <a:t>http://www.bi-bestpractices.com/view-articles/4737</a:t>
            </a:r>
          </a:p>
          <a:p>
            <a:pPr marL="0" lvl="1">
              <a:spcBef>
                <a:spcPts val="750"/>
              </a:spcBef>
            </a:pPr>
            <a:r>
              <a:rPr lang="en-US" sz="1700" cap="none" dirty="0">
                <a:solidFill>
                  <a:srgbClr val="3E3D3C"/>
                </a:solidFill>
              </a:rPr>
              <a:t>https://www.element61.be/en/resource/master-data-management-mdm-architecture-technology</a:t>
            </a:r>
          </a:p>
          <a:p>
            <a:pPr marL="0" lvl="1">
              <a:spcBef>
                <a:spcPts val="750"/>
              </a:spcBef>
            </a:pPr>
            <a:r>
              <a:rPr lang="en-US" sz="1700" cap="none" dirty="0">
                <a:solidFill>
                  <a:srgbClr val="3E3D3C"/>
                </a:solidFill>
              </a:rPr>
              <a:t>https://tombreur.wordpress.com/2017/04/30/the-past-and-future-of-dimensional-modeling/</a:t>
            </a:r>
          </a:p>
          <a:p>
            <a:pPr marL="0" lvl="1">
              <a:spcBef>
                <a:spcPts val="750"/>
              </a:spcBef>
            </a:pPr>
            <a:r>
              <a:rPr lang="en-US" sz="1700" cap="none" dirty="0">
                <a:solidFill>
                  <a:srgbClr val="3E3D3C"/>
                </a:solidFill>
              </a:rPr>
              <a:t>http://www.jamesserra.com/archive/2017/12/is-the-traditional-data-warehouse-dead/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D9FE2-2795-4708-8626-A9B738E2743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9AB87-8C39-4D4D-A3F5-4BDD8CE4467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709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>
                <a:latin typeface="+mn-lt"/>
              </a:rPr>
              <a:pPr/>
              <a:t>2</a:t>
            </a:fld>
            <a:endParaRPr lang="en-US" dirty="0">
              <a:latin typeface="+mn-lt"/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02 Weekly Discussion</a:t>
            </a:r>
            <a:endParaRPr lang="en-US" sz="3600" dirty="0">
              <a:latin typeface="+mn-lt"/>
            </a:endParaRPr>
          </a:p>
        </p:txBody>
      </p:sp>
      <p:sp>
        <p:nvSpPr>
          <p:cNvPr id="4" name="Main slide content text"/>
          <p:cNvSpPr>
            <a:spLocks noGrp="1"/>
          </p:cNvSpPr>
          <p:nvPr>
            <p:ph type="body" sz="quarter" idx="20"/>
          </p:nvPr>
        </p:nvSpPr>
        <p:spPr>
          <a:xfrm>
            <a:off x="800100" y="1222168"/>
            <a:ext cx="8000999" cy="4814837"/>
          </a:xfrm>
        </p:spPr>
        <p:txBody>
          <a:bodyPr>
            <a:normAutofit/>
          </a:bodyPr>
          <a:lstStyle/>
          <a:p>
            <a:pPr marL="0" lvl="1">
              <a:spcBef>
                <a:spcPts val="750"/>
              </a:spcBef>
            </a:pPr>
            <a:r>
              <a:rPr lang="en-US" sz="2800" cap="none" dirty="0">
                <a:solidFill>
                  <a:srgbClr val="3E3D3C"/>
                </a:solidFill>
              </a:rPr>
              <a:t>In Blackboard:</a:t>
            </a:r>
          </a:p>
          <a:p>
            <a:pPr marL="0" lvl="1">
              <a:spcBef>
                <a:spcPts val="750"/>
              </a:spcBef>
            </a:pPr>
            <a:r>
              <a:rPr lang="en-US" sz="2800" cap="none" dirty="0">
                <a:solidFill>
                  <a:srgbClr val="3E3D3C"/>
                </a:solidFill>
              </a:rPr>
              <a:t>[1] What is the difference between Systems Architecture and Technical Architecture. Can you provide one example of each?</a:t>
            </a:r>
          </a:p>
          <a:p>
            <a:pPr marL="0" lvl="1" algn="just">
              <a:spcBef>
                <a:spcPts val="750"/>
              </a:spcBef>
            </a:pPr>
            <a:endParaRPr lang="en-US" sz="2800" cap="none" dirty="0">
              <a:solidFill>
                <a:srgbClr val="3E3D3C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C2BC-FA77-465C-8562-96D3FB122B12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0A1F5-7E31-4D16-BF8F-9C22C5F9331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1733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3A32A-436A-8143-8894-653E9845785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01 BI Analytics Scope</a:t>
            </a:r>
            <a:endParaRPr lang="en-US" sz="3600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C2BC-FA77-465C-8562-96D3FB122B12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Fall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0A1F5-7E31-4D16-BF8F-9C22C5F9331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Data Warehouse Unit </a:t>
            </a:r>
            <a:r>
              <a:rPr lang="en-US" dirty="0">
                <a:solidFill>
                  <a:prstClr val="black"/>
                </a:solidFill>
                <a:latin typeface="Tw Cen MT" panose="020B0602020104020603"/>
              </a:rPr>
              <a:t>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092302-422B-457C-AFE4-7C79C28F39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1295400"/>
            <a:ext cx="761999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649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3A32A-436A-8143-8894-653E9845785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01 Data Warehouse defined</a:t>
            </a:r>
            <a:endParaRPr lang="en-US" sz="3600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C2BC-FA77-465C-8562-96D3FB122B12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Fall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0A1F5-7E31-4D16-BF8F-9C22C5F9331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Data Warehouse Unit 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3BA118-162E-465E-8B72-2FA989B65F8C}"/>
              </a:ext>
            </a:extLst>
          </p:cNvPr>
          <p:cNvSpPr/>
          <p:nvPr/>
        </p:nvSpPr>
        <p:spPr>
          <a:xfrm>
            <a:off x="1066799" y="1295399"/>
            <a:ext cx="7244107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Subject-Oriented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Built around business entities and processes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Optimized to give answers to diverse questions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by all functional areas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Nonvolatile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always growing, Never removed!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Historical data. It happened! We do not rewrite history!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Integrated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Centralized in one place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Holds data retrieved from entire organization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"Single version of the truth"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Time-Variant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Flow of data through time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reflected as it was at that point in time</a:t>
            </a:r>
          </a:p>
        </p:txBody>
      </p:sp>
    </p:spTree>
    <p:extLst>
      <p:ext uri="{BB962C8B-B14F-4D97-AF65-F5344CB8AC3E}">
        <p14:creationId xmlns:p14="http://schemas.microsoft.com/office/powerpoint/2010/main" val="32590730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3A32A-436A-8143-8894-653E9845785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01 Data Warehouse Approaches</a:t>
            </a:r>
            <a:endParaRPr lang="en-US" sz="3600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C2BC-FA77-465C-8562-96D3FB122B12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Fall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0A1F5-7E31-4D16-BF8F-9C22C5F9331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Data Warehouse Unit 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952DE2E1-ABCD-4F2C-88D5-4224697418E0}"/>
              </a:ext>
            </a:extLst>
          </p:cNvPr>
          <p:cNvGraphicFramePr>
            <a:graphicFrameLocks noGrp="1"/>
          </p:cNvGraphicFramePr>
          <p:nvPr/>
        </p:nvGraphicFramePr>
        <p:xfrm>
          <a:off x="1242400" y="1219200"/>
          <a:ext cx="7291755" cy="4608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30585">
                  <a:extLst>
                    <a:ext uri="{9D8B030D-6E8A-4147-A177-3AD203B41FA5}">
                      <a16:colId xmlns:a16="http://schemas.microsoft.com/office/drawing/2014/main" val="1590685036"/>
                    </a:ext>
                  </a:extLst>
                </a:gridCol>
                <a:gridCol w="2430585">
                  <a:extLst>
                    <a:ext uri="{9D8B030D-6E8A-4147-A177-3AD203B41FA5}">
                      <a16:colId xmlns:a16="http://schemas.microsoft.com/office/drawing/2014/main" val="105327012"/>
                    </a:ext>
                  </a:extLst>
                </a:gridCol>
                <a:gridCol w="2430585">
                  <a:extLst>
                    <a:ext uri="{9D8B030D-6E8A-4147-A177-3AD203B41FA5}">
                      <a16:colId xmlns:a16="http://schemas.microsoft.com/office/drawing/2014/main" val="4051544621"/>
                    </a:ext>
                  </a:extLst>
                </a:gridCol>
              </a:tblGrid>
              <a:tr h="339886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Inmon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Kimball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851974"/>
                  </a:ext>
                </a:extLst>
              </a:tr>
              <a:tr h="3425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Technical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Hub and Spoke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Enterprise Bus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222108"/>
                  </a:ext>
                </a:extLst>
              </a:tr>
              <a:tr h="11445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Marts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Normalized data warehouse is used to extract departmental data marts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data warehouse is specified by the set of departmental data marts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32056"/>
                  </a:ext>
                </a:extLst>
              </a:tr>
              <a:tr h="33988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Medium to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Low to Medium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12503"/>
                  </a:ext>
                </a:extLst>
              </a:tr>
              <a:tr h="33988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Spiral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Waterfall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83157"/>
                  </a:ext>
                </a:extLst>
              </a:tr>
              <a:tr h="33988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User first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83941"/>
                  </a:ext>
                </a:extLst>
              </a:tr>
              <a:tr h="33988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to Deploy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Months to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Weeks to Months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018080"/>
                  </a:ext>
                </a:extLst>
              </a:tr>
              <a:tr h="108633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Higher initial cost followed by Incremental costs that are 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Lower initial cost followed by Incremental costs that are the 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11418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3A32A-436A-8143-8894-653E9845785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01 SOFTWARE &amp; Tools</a:t>
            </a:r>
            <a:endParaRPr lang="en-US" sz="3600" dirty="0">
              <a:latin typeface="+mn-lt"/>
            </a:endParaRPr>
          </a:p>
        </p:txBody>
      </p:sp>
      <p:sp>
        <p:nvSpPr>
          <p:cNvPr id="4" name="Main slide content text"/>
          <p:cNvSpPr>
            <a:spLocks noGrp="1"/>
          </p:cNvSpPr>
          <p:nvPr>
            <p:ph type="body" sz="quarter" idx="20"/>
          </p:nvPr>
        </p:nvSpPr>
        <p:spPr>
          <a:xfrm>
            <a:off x="800100" y="1222168"/>
            <a:ext cx="8000999" cy="4814837"/>
          </a:xfrm>
        </p:spPr>
        <p:txBody>
          <a:bodyPr>
            <a:noAutofit/>
          </a:bodyPr>
          <a:lstStyle/>
          <a:p>
            <a:pPr marL="0" lvl="1">
              <a:spcBef>
                <a:spcPts val="750"/>
              </a:spcBef>
            </a:pPr>
            <a:r>
              <a:rPr lang="en-US" sz="2000" b="1" cap="none" dirty="0">
                <a:solidFill>
                  <a:srgbClr val="3E3D3C"/>
                </a:solidFill>
              </a:rPr>
              <a:t>Software</a:t>
            </a:r>
          </a:p>
          <a:p>
            <a:pPr marL="342882" lvl="2">
              <a:spcBef>
                <a:spcPts val="750"/>
              </a:spcBef>
            </a:pPr>
            <a:r>
              <a:rPr lang="en-US" sz="2000" cap="none" dirty="0">
                <a:solidFill>
                  <a:srgbClr val="3E3D3C"/>
                </a:solidFill>
              </a:rPr>
              <a:t>Microsoft Excel </a:t>
            </a:r>
            <a:r>
              <a:rPr lang="en-US" sz="2000" i="1" cap="none" dirty="0">
                <a:solidFill>
                  <a:srgbClr val="3E3D3C"/>
                </a:solidFill>
              </a:rPr>
              <a:t>– Design </a:t>
            </a:r>
            <a:r>
              <a:rPr lang="en-US" sz="2000" u="sng" cap="none" dirty="0">
                <a:solidFill>
                  <a:srgbClr val="3E3D3C"/>
                </a:solidFill>
              </a:rPr>
              <a:t>and</a:t>
            </a:r>
            <a:r>
              <a:rPr lang="en-US" sz="2000" i="1" cap="none" dirty="0">
                <a:solidFill>
                  <a:srgbClr val="3E3D3C"/>
                </a:solidFill>
              </a:rPr>
              <a:t> Analytics</a:t>
            </a:r>
          </a:p>
          <a:p>
            <a:pPr marL="342882" lvl="2">
              <a:spcBef>
                <a:spcPts val="750"/>
              </a:spcBef>
            </a:pPr>
            <a:r>
              <a:rPr lang="en-US" sz="2000" cap="none" dirty="0">
                <a:solidFill>
                  <a:srgbClr val="3E3D3C"/>
                </a:solidFill>
              </a:rPr>
              <a:t>Microsoft SQL Server 2018 – </a:t>
            </a:r>
            <a:r>
              <a:rPr lang="en-US" sz="2000" i="1" cap="none" dirty="0">
                <a:solidFill>
                  <a:srgbClr val="3E3D3C"/>
                </a:solidFill>
              </a:rPr>
              <a:t>Database Engine </a:t>
            </a:r>
            <a:r>
              <a:rPr lang="en-US" sz="2000" i="1" u="sng" cap="none" dirty="0">
                <a:solidFill>
                  <a:srgbClr val="3E3D3C"/>
                </a:solidFill>
              </a:rPr>
              <a:t>and</a:t>
            </a:r>
            <a:r>
              <a:rPr lang="en-US" sz="2000" i="1" cap="none" dirty="0">
                <a:solidFill>
                  <a:srgbClr val="3E3D3C"/>
                </a:solidFill>
              </a:rPr>
              <a:t> Analysis Services</a:t>
            </a:r>
          </a:p>
          <a:p>
            <a:pPr marL="342882" lvl="2">
              <a:spcBef>
                <a:spcPts val="750"/>
              </a:spcBef>
            </a:pPr>
            <a:r>
              <a:rPr lang="en-US" sz="2000" cap="none" dirty="0">
                <a:solidFill>
                  <a:srgbClr val="3E3D3C"/>
                </a:solidFill>
              </a:rPr>
              <a:t>Microsoft SQL Server Management Studio</a:t>
            </a:r>
          </a:p>
          <a:p>
            <a:pPr marL="342882" lvl="2">
              <a:spcBef>
                <a:spcPts val="750"/>
              </a:spcBef>
            </a:pPr>
            <a:r>
              <a:rPr lang="en-US" sz="2000" cap="none" dirty="0">
                <a:solidFill>
                  <a:srgbClr val="3E3D3C"/>
                </a:solidFill>
              </a:rPr>
              <a:t>Microsoft Visual Studio 2017 </a:t>
            </a:r>
            <a:r>
              <a:rPr lang="en-US" sz="2000" i="1" cap="none" dirty="0">
                <a:solidFill>
                  <a:srgbClr val="3E3D3C"/>
                </a:solidFill>
              </a:rPr>
              <a:t>– SSIS </a:t>
            </a:r>
            <a:r>
              <a:rPr lang="en-US" sz="2000" i="1" u="sng" cap="none" dirty="0">
                <a:solidFill>
                  <a:srgbClr val="3E3D3C"/>
                </a:solidFill>
              </a:rPr>
              <a:t>and</a:t>
            </a:r>
            <a:r>
              <a:rPr lang="en-US" sz="2000" i="1" cap="none" dirty="0">
                <a:solidFill>
                  <a:srgbClr val="3E3D3C"/>
                </a:solidFill>
              </a:rPr>
              <a:t> SSAS</a:t>
            </a:r>
          </a:p>
          <a:p>
            <a:pPr marL="342882" lvl="2">
              <a:spcBef>
                <a:spcPts val="750"/>
              </a:spcBef>
            </a:pPr>
            <a:r>
              <a:rPr lang="en-US" sz="2000" cap="none" dirty="0">
                <a:solidFill>
                  <a:srgbClr val="3E3D3C"/>
                </a:solidFill>
              </a:rPr>
              <a:t>Microsoft Power BI </a:t>
            </a:r>
            <a:r>
              <a:rPr lang="en-US" sz="2000" i="1" cap="none" dirty="0">
                <a:solidFill>
                  <a:srgbClr val="3E3D3C"/>
                </a:solidFill>
              </a:rPr>
              <a:t>(Analytics)</a:t>
            </a:r>
          </a:p>
          <a:p>
            <a:pPr marL="0" lvl="1">
              <a:spcBef>
                <a:spcPts val="750"/>
              </a:spcBef>
            </a:pPr>
            <a:r>
              <a:rPr lang="en-US" sz="2000" b="1" cap="none" dirty="0">
                <a:solidFill>
                  <a:srgbClr val="3E3D3C"/>
                </a:solidFill>
              </a:rPr>
              <a:t>SQL Review</a:t>
            </a:r>
          </a:p>
          <a:p>
            <a:pPr marL="342882" lvl="2">
              <a:spcBef>
                <a:spcPts val="750"/>
              </a:spcBef>
            </a:pPr>
            <a:r>
              <a:rPr lang="en-US" sz="2000" cap="none" dirty="0">
                <a:solidFill>
                  <a:srgbClr val="3E3D3C"/>
                </a:solidFill>
              </a:rPr>
              <a:t>https://www.youtube.com/playlist?list=PLA1261A156B60856E</a:t>
            </a:r>
          </a:p>
          <a:p>
            <a:pPr marL="0" lvl="1">
              <a:spcBef>
                <a:spcPts val="750"/>
              </a:spcBef>
            </a:pPr>
            <a:r>
              <a:rPr lang="en-US" sz="2000" b="1" cap="none" dirty="0">
                <a:solidFill>
                  <a:srgbClr val="3E3D3C"/>
                </a:solidFill>
              </a:rPr>
              <a:t>Remote Lab</a:t>
            </a:r>
          </a:p>
          <a:p>
            <a:pPr marL="342882" lvl="2">
              <a:spcBef>
                <a:spcPts val="750"/>
              </a:spcBef>
            </a:pPr>
            <a:r>
              <a:rPr lang="en-US" sz="2000" cap="none" dirty="0">
                <a:solidFill>
                  <a:srgbClr val="3E3D3C"/>
                </a:solidFill>
              </a:rPr>
              <a:t>https://remotelab.ischool.syr.edu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C2BC-FA77-465C-8562-96D3FB122B12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3810000" y="6255810"/>
            <a:ext cx="20574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Fall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0A1F5-7E31-4D16-BF8F-9C22C5F9331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Data Warehouse Unit 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02046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D0600A-C1C1-4125-A0F9-5B3DB317A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66799"/>
            <a:ext cx="6553200" cy="5067171"/>
          </a:xfrm>
          <a:prstGeom prst="rect">
            <a:avLst/>
          </a:prstGeom>
        </p:spPr>
      </p:pic>
      <p:sp>
        <p:nvSpPr>
          <p:cNvPr id="2" name="Slide Number 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>
                <a:latin typeface="+mn-lt"/>
              </a:rPr>
              <a:pPr/>
              <a:t>7</a:t>
            </a:fld>
            <a:endParaRPr lang="en-US" dirty="0">
              <a:latin typeface="+mn-lt"/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02 Corporate Information Factory</a:t>
            </a:r>
            <a:endParaRPr lang="en-US" sz="3600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C2BC-FA77-465C-8562-96D3FB122B12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0A1F5-7E31-4D16-BF8F-9C22C5F9331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9DD808-0990-4D42-9DCB-C2A76094DA7C}"/>
              </a:ext>
            </a:extLst>
          </p:cNvPr>
          <p:cNvSpPr/>
          <p:nvPr/>
        </p:nvSpPr>
        <p:spPr>
          <a:xfrm>
            <a:off x="1066800" y="4838555"/>
            <a:ext cx="21539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Rectangles: Components</a:t>
            </a:r>
          </a:p>
          <a:p>
            <a:r>
              <a:rPr lang="en-US" sz="1600" dirty="0"/>
              <a:t>Blobs: Applications</a:t>
            </a:r>
          </a:p>
          <a:p>
            <a:r>
              <a:rPr lang="en-US" sz="1600" dirty="0"/>
              <a:t>Boxes: Processes</a:t>
            </a:r>
          </a:p>
          <a:p>
            <a:r>
              <a:rPr lang="en-US" sz="1600" dirty="0"/>
              <a:t>Cylinders: Data Stores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E704BA-042B-46B6-A834-C4B855565254}"/>
              </a:ext>
            </a:extLst>
          </p:cNvPr>
          <p:cNvSpPr/>
          <p:nvPr/>
        </p:nvSpPr>
        <p:spPr>
          <a:xfrm>
            <a:off x="7239000" y="923704"/>
            <a:ext cx="16927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wCenMT-Bold"/>
              </a:rPr>
              <a:t>The CIF is a</a:t>
            </a:r>
          </a:p>
          <a:p>
            <a:r>
              <a:rPr lang="en-US" b="1" dirty="0">
                <a:latin typeface="TwCenMT-Bold"/>
              </a:rPr>
              <a:t>reference architecture.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754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>
                <a:latin typeface="+mn-lt"/>
              </a:rPr>
              <a:pPr/>
              <a:t>8</a:t>
            </a:fld>
            <a:endParaRPr lang="en-US" dirty="0">
              <a:latin typeface="+mn-lt"/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02 Maturity Model Adoption Curve</a:t>
            </a:r>
            <a:endParaRPr lang="en-US" sz="3600" dirty="0">
              <a:latin typeface="+mn-lt"/>
            </a:endParaRPr>
          </a:p>
        </p:txBody>
      </p:sp>
      <p:sp>
        <p:nvSpPr>
          <p:cNvPr id="4" name="Main slide content text"/>
          <p:cNvSpPr>
            <a:spLocks noGrp="1"/>
          </p:cNvSpPr>
          <p:nvPr>
            <p:ph type="body" sz="quarter" idx="20"/>
          </p:nvPr>
        </p:nvSpPr>
        <p:spPr>
          <a:xfrm>
            <a:off x="800100" y="4953000"/>
            <a:ext cx="8001000" cy="980061"/>
          </a:xfrm>
        </p:spPr>
        <p:txBody>
          <a:bodyPr>
            <a:noAutofit/>
          </a:bodyPr>
          <a:lstStyle/>
          <a:p>
            <a:pPr marL="228600" lvl="3">
              <a:spcBef>
                <a:spcPts val="750"/>
              </a:spcBef>
            </a:pPr>
            <a:r>
              <a:rPr lang="en-US" sz="1050" b="1" cap="none" dirty="0">
                <a:solidFill>
                  <a:srgbClr val="3E3D3C"/>
                </a:solidFill>
              </a:rPr>
              <a:t>Transforming Data With Intelligence:</a:t>
            </a:r>
            <a:r>
              <a:rPr lang="en-US" sz="1050" cap="none" dirty="0">
                <a:solidFill>
                  <a:srgbClr val="3E3D3C"/>
                </a:solidFill>
              </a:rPr>
              <a:t> The </a:t>
            </a:r>
            <a:r>
              <a:rPr lang="en-US" sz="1050" b="1" cap="none" dirty="0">
                <a:solidFill>
                  <a:srgbClr val="3E3D3C"/>
                </a:solidFill>
              </a:rPr>
              <a:t>Gulf</a:t>
            </a:r>
            <a:r>
              <a:rPr lang="en-US" sz="1050" cap="none" dirty="0">
                <a:solidFill>
                  <a:srgbClr val="3E3D3C"/>
                </a:solidFill>
              </a:rPr>
              <a:t> and </a:t>
            </a:r>
            <a:r>
              <a:rPr lang="en-US" sz="1050" b="1" cap="none" dirty="0">
                <a:solidFill>
                  <a:srgbClr val="3E3D3C"/>
                </a:solidFill>
              </a:rPr>
              <a:t>Chasm</a:t>
            </a:r>
            <a:r>
              <a:rPr lang="en-US" sz="1050" cap="none" dirty="0">
                <a:solidFill>
                  <a:srgbClr val="3E3D3C"/>
                </a:solidFill>
              </a:rPr>
              <a:t> represent the series of obstacles and challenges that early- and later-stage programs encounter during their BI journey, respectively. Companies in the Gulf struggle with sponsorship, funding, data quality, project scope, and </a:t>
            </a:r>
            <a:r>
              <a:rPr lang="en-US" sz="1050" cap="none" dirty="0" err="1">
                <a:solidFill>
                  <a:srgbClr val="3E3D3C"/>
                </a:solidFill>
              </a:rPr>
              <a:t>spreadmarts</a:t>
            </a:r>
            <a:r>
              <a:rPr lang="en-US" sz="1050" cap="none" dirty="0">
                <a:solidFill>
                  <a:srgbClr val="3E3D3C"/>
                </a:solidFill>
              </a:rPr>
              <a:t>. Companies in the Chasm struggle with the politics, logistics, and dynamics of delivering an enterprise BI environment. </a:t>
            </a:r>
          </a:p>
          <a:p>
            <a:pPr marL="228600" lvl="3">
              <a:spcBef>
                <a:spcPts val="750"/>
              </a:spcBef>
            </a:pPr>
            <a:r>
              <a:rPr lang="en-US" sz="1050" cap="none" dirty="0">
                <a:solidFill>
                  <a:srgbClr val="3E3D3C"/>
                </a:solidFill>
              </a:rPr>
              <a:t>(https://tdwi.org/blogs/tdwi-blog/2009/10/chasm-1.aspx)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C2BC-FA77-465C-8562-96D3FB122B12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0A1F5-7E31-4D16-BF8F-9C22C5F9331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Warehouse Unit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2C73E5-5193-411A-A72B-B7F128FF3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54756"/>
            <a:ext cx="8254619" cy="399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193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>
                <a:latin typeface="+mn-lt"/>
              </a:rPr>
              <a:pPr/>
              <a:t>9</a:t>
            </a:fld>
            <a:endParaRPr lang="en-US" dirty="0">
              <a:latin typeface="+mn-lt"/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02 SMP System Architecture</a:t>
            </a:r>
            <a:endParaRPr lang="en-US" sz="3600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C2BC-FA77-465C-8562-96D3FB122B12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0A1F5-7E31-4D16-BF8F-9C22C5F9331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Warehouse Unit 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9DD808-0990-4D42-9DCB-C2A76094DA7C}"/>
              </a:ext>
            </a:extLst>
          </p:cNvPr>
          <p:cNvSpPr/>
          <p:nvPr/>
        </p:nvSpPr>
        <p:spPr>
          <a:xfrm>
            <a:off x="5943600" y="1743639"/>
            <a:ext cx="23673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Symmetric Multi-Processing (SMP) is a tightly coupled multiprocessor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Single instance of the Operating System (OS), memory, I/O devices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Connected using a common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primary parallel architecture employed in servers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BE427-1F09-4855-B2FF-E199CE6CE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28" y="1743639"/>
            <a:ext cx="4505818" cy="317345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B7AD51-870E-4AA4-B8D4-4541A9FDDB44}"/>
              </a:ext>
            </a:extLst>
          </p:cNvPr>
          <p:cNvSpPr/>
          <p:nvPr/>
        </p:nvSpPr>
        <p:spPr>
          <a:xfrm>
            <a:off x="977928" y="1182838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1424E"/>
                </a:solidFill>
                <a:latin typeface="Tw Cen MT" panose="020B0602020104020603" pitchFamily="34" charset="0"/>
              </a:rPr>
              <a:t>Symmetric Multi-Processing (SMP)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9F98B-FEE7-4F2F-B501-0ADF90E02C31}"/>
              </a:ext>
            </a:extLst>
          </p:cNvPr>
          <p:cNvSpPr/>
          <p:nvPr/>
        </p:nvSpPr>
        <p:spPr>
          <a:xfrm>
            <a:off x="1066800" y="5108561"/>
            <a:ext cx="72441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https://cloudblogs.microsoft.com/sqlserver/2014/07/30/transitioning-from-smp-to-mpp-the-why-and-the-how/</a:t>
            </a:r>
          </a:p>
        </p:txBody>
      </p:sp>
    </p:spTree>
    <p:extLst>
      <p:ext uri="{BB962C8B-B14F-4D97-AF65-F5344CB8AC3E}">
        <p14:creationId xmlns:p14="http://schemas.microsoft.com/office/powerpoint/2010/main" val="57904509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1_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7000</TotalTime>
  <Words>1339</Words>
  <Application>Microsoft Office PowerPoint</Application>
  <PresentationFormat>On-screen Show (4:3)</PresentationFormat>
  <Paragraphs>215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Georgia</vt:lpstr>
      <vt:lpstr>Symbol</vt:lpstr>
      <vt:lpstr>Times New Roman</vt:lpstr>
      <vt:lpstr>Trebuchet MS</vt:lpstr>
      <vt:lpstr>Tw Cen MT</vt:lpstr>
      <vt:lpstr>TwCenMT-Bold</vt:lpstr>
      <vt:lpstr>Droplet</vt:lpstr>
      <vt:lpstr>1_Droplet</vt:lpstr>
      <vt:lpstr>IST 722: Data Warehouse</vt:lpstr>
      <vt:lpstr>02 Weekly Discussion</vt:lpstr>
      <vt:lpstr>01 BI Analytics Scope</vt:lpstr>
      <vt:lpstr>01 Data Warehouse defined</vt:lpstr>
      <vt:lpstr>01 Data Warehouse Approaches</vt:lpstr>
      <vt:lpstr>01 SOFTWARE &amp; Tools</vt:lpstr>
      <vt:lpstr>02 Corporate Information Factory</vt:lpstr>
      <vt:lpstr>02 Maturity Model Adoption Curve</vt:lpstr>
      <vt:lpstr>02 SMP System Architecture</vt:lpstr>
      <vt:lpstr>02 MPP System Architecture</vt:lpstr>
      <vt:lpstr>02 Success of the five architectures</vt:lpstr>
      <vt:lpstr>02 Federated data Warehouses</vt:lpstr>
      <vt:lpstr>02 Breakout 2</vt:lpstr>
      <vt:lpstr>02 Assignment products</vt:lpstr>
      <vt:lpstr>02 Assignment Questions</vt:lpstr>
      <vt:lpstr>02 Key Points</vt:lpstr>
      <vt:lpstr>Reference books</vt:lpstr>
      <vt:lpstr>Reference LINKS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Supplement</dc:title>
  <dc:creator>Humayun H Khan</dc:creator>
  <cp:lastModifiedBy>Chad Aaron Harper</cp:lastModifiedBy>
  <cp:revision>84</cp:revision>
  <cp:lastPrinted>2012-09-07T16:23:41Z</cp:lastPrinted>
  <dcterms:created xsi:type="dcterms:W3CDTF">1999-01-01T06:09:50Z</dcterms:created>
  <dcterms:modified xsi:type="dcterms:W3CDTF">2021-09-09T19:10:49Z</dcterms:modified>
</cp:coreProperties>
</file>