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tags/tag4.xml" ContentType="application/vnd.openxmlformats-officedocument.presentationml.tag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5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s/slide5.xml" ContentType="application/vnd.openxmlformats-officedocument.presentationml.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6.xml" ContentType="application/vnd.openxmlformats-officedocument.presentationml.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tags/tag13.xml" ContentType="application/vnd.openxmlformats-officedocument.presentationml.tag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image" Target="/ppt/media/image8.png"/><Relationship Id="rId13" Type="http://schemas.openxmlformats.org/officeDocument/2006/relationships/image" Target="/ppt/media/image13.png"/><Relationship Id="rId18" Type="http://schemas.openxmlformats.org/officeDocument/2006/relationships/image" Target="/ppt/media/image18.png"/><Relationship Id="rId26" Type="http://schemas.openxmlformats.org/officeDocument/2006/relationships/officeDocument" Target="ppt/presentation.xml"/><Relationship Id="rId3" Type="http://schemas.openxmlformats.org/officeDocument/2006/relationships/image" Target="/ppt/media/image3.png"/><Relationship Id="rId21" Type="http://schemas.openxmlformats.org/officeDocument/2006/relationships/image" Target="/ppt/media/image21.png"/><Relationship Id="rId7" Type="http://schemas.openxmlformats.org/officeDocument/2006/relationships/image" Target="/ppt/media/image7.png"/><Relationship Id="rId12" Type="http://schemas.openxmlformats.org/officeDocument/2006/relationships/image" Target="/ppt/media/image12.png"/><Relationship Id="rId17" Type="http://schemas.openxmlformats.org/officeDocument/2006/relationships/image" Target="/ppt/media/image17.png"/><Relationship Id="rId25" Type="http://schemas.openxmlformats.org/officeDocument/2006/relationships/image" Target="ppt/media/img_cc_black.png"/><Relationship Id="rId2" Type="http://schemas.openxmlformats.org/officeDocument/2006/relationships/image" Target="/ppt/media/image2.png"/><Relationship Id="rId16" Type="http://schemas.openxmlformats.org/officeDocument/2006/relationships/image" Target="/ppt/media/image16.png"/><Relationship Id="rId20" Type="http://schemas.openxmlformats.org/officeDocument/2006/relationships/image" Target="/ppt/media/image20.png"/><Relationship Id="rId29" Type="http://schemas.openxmlformats.org/officeDocument/2006/relationships/custom-properties" Target="docProps/custom.xml"/><Relationship Id="rId1" Type="http://schemas.openxmlformats.org/officeDocument/2006/relationships/image" Target="/ppt/media/image1.jpeg"/><Relationship Id="rId6" Type="http://schemas.openxmlformats.org/officeDocument/2006/relationships/image" Target="/ppt/media/image6.png"/><Relationship Id="rId11" Type="http://schemas.openxmlformats.org/officeDocument/2006/relationships/image" Target="/ppt/media/image11.png"/><Relationship Id="rId24" Type="http://schemas.openxmlformats.org/officeDocument/2006/relationships/image" Target="/ppt/media/image24.png"/><Relationship Id="rId5" Type="http://schemas.openxmlformats.org/officeDocument/2006/relationships/image" Target="/ppt/media/image5.png"/><Relationship Id="rId15" Type="http://schemas.openxmlformats.org/officeDocument/2006/relationships/image" Target="/ppt/media/image15.png"/><Relationship Id="rId23" Type="http://schemas.openxmlformats.org/officeDocument/2006/relationships/image" Target="/ppt/media/image23.png"/><Relationship Id="rId28" Type="http://schemas.openxmlformats.org/officeDocument/2006/relationships/extended-properties" Target="docProps/app.xml"/><Relationship Id="rId10" Type="http://schemas.openxmlformats.org/officeDocument/2006/relationships/image" Target="/ppt/media/image10.png"/><Relationship Id="rId19" Type="http://schemas.openxmlformats.org/officeDocument/2006/relationships/image" Target="/ppt/media/image19.png"/><Relationship Id="rId4" Type="http://schemas.openxmlformats.org/officeDocument/2006/relationships/image" Target="/ppt/media/image4.png"/><Relationship Id="rId9" Type="http://schemas.openxmlformats.org/officeDocument/2006/relationships/image" Target="/ppt/media/image9.png"/><Relationship Id="rId14" Type="http://schemas.openxmlformats.org/officeDocument/2006/relationships/image" Target="/ppt/media/image14.png"/><Relationship Id="rId22" Type="http://schemas.openxmlformats.org/officeDocument/2006/relationships/image" Target="/ppt/media/image22.png"/><Relationship Id="rId27" Type="http://schemas.openxmlformats.org/package/2006/relationships/metadata/core-properties" Target="docProps/core.xml"/></Relationships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D o s i s " / > < p : r e g u l a r   r : i d = " r I d 1 4 " / > < p : b o l d   r : i d = " r I d 1 7 " / > < / p : e m b e d d e d F o n t > < p : e m b e d d e d F o n t > < p : f o n t   t y p e f a c e = " C a b i n   S k e t c h " / > < p : b o l d   r : i d = " r I d 1 8 " / > < / p : e m b e d d e d F o n t > < p : e m b e d d e d F o n t > < p : f o n t   t y p e f a c e = " A b e l - h e a v y " / > < p : r e g u l a r   r : i d = " r I d 2 1 " / > < / p : e m b e d d e d F o n t > < p : e m b e d d e d F o n t > < p : f o n t   t y p e f a c e = " D o s i s - d e m i _ b o l d " / > < p : r e g u l a r   r : i d = " r I d 1 6 " / > < / p : e m b e d d e d F o n t > < p : e m b e d d e d F o n t > < p : f o n t   t y p e f a c e = " D o s i s - m e d i u m " / > < p : r e g u l a r   r : i d = " r I d 1 5 " / > < / p : e m b e d d e d F o n t > < p : e m b e d d e d F o n t > < p : f o n t   t y p e f a c e = " A b e l " / > < p : r e g u l a r   r : i d = " r I d 1 9 " / > < p : b o l d   r : i d = " r I d 2 0 " / > < / p : e m b e d d e d F o n t > < / p : e m b e d d e d F o n t L s t > < p : c u s t D a t a L s t > < p : t a g s   r : i d = " r I d 2 2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> < a : t b l S t y l e   s t y l e I d = " { 9 9 e b 6 a 9 b - 2 9 d 2 - 4 3 b b - b 6 4 c - a a 1 a 9 b b b 9 1 f d } "   s t y l e N a m e = " S t y l e   3 " > < a : w h o l e T b l > < a : t c T x S t y l e > < a : f o n t R e f   i d x = " m i n o r " > < a : s r g b C l r   v a l = " 0 0 0 0 0 0 " / > < / a : f o n t R e f > < a : s c h e m e C l r   v a l = " t x 1 " / > < / a : t c T x S t y l e > < a : t c S t y l e > < a : t c B d r > < a : l e f t > < a : l n   w = " 1 2 7 0 0 " > < a : s o l i d F i l l > < a : s c h e m e C l r   v a l = " a c c e n t 1 " / > < / a : s o l i d F i l l > < / a : l n > < / a : l e f t > < a : r i g h t > < a : l n   w = " 1 2 7 0 0 " > < a : s o l i d F i l l > < a : s c h e m e C l r   v a l = " a c c e n t 1 " / > < / a : s o l i d F i l l > < / a : l n > < / a : r i g h t > < a : t o p > < a : l n   w = " 1 2 7 0 0 " > < a : s o l i d F i l l > < a : s c h e m e C l r   v a l = " a c c e n t 1 " / > < / a : s o l i d F i l l > < / a : l n > < / a : t o p > < a : b o t t o m > < a : l n   w = " 1 2 7 0 0 " > < a : s o l i d F i l l > < a : s c h e m e C l r   v a l = " a c c e n t 1 " / > < / a : s o l i d F i l l > < / a : l n > < / a : b o t t o m > < a : i n s i d e H > < a : l n   w = " 1 2 7 0 0 " > < a : s o l i d F i l l > < a : s c h e m e C l r   v a l = " a c c e n t 1 " / > < / a : s o l i d F i l l > < / a : l n > < / a : i n s i d e H > < a : i n s i d e V > < a : l n   w = " 1 2 7 0 0 " > < a : s o l i d F i l l > < a : s c h e m e C l r   v a l = " a c c e n t 1 " / > < / a : s o l i d F i l l > < / a : l n > < / a : i n s i d e V > < / a : t c B d r > < a : f i l l > < a : n o F i l l / > < / a : f i l l > < / a : t c S t y l e > < / a : w h o l e T b l > < a : b a n d 1 H > < a : t c S t y l e > < a : t c B d r / > < a : f i l l > < a : s o l i d F i l l > < a : s c h e m e C l r   v a l = " a c c e n t 1 " > < a : a l p h a   v a l = " 1 9 9 9 9 " / > < / a : s c h e m e C l r > < / a : s o l i d F i l l > < / a : f i l l > < / a : t c S t y l e > < / a : b a n d 1 H > < a : b a n d 1 V > < a : t c S t y l e > < a : t c B d r / > < a : f i l l > < a : s o l i d F i l l > < a : s c h e m e C l r   v a l = " a c c e n t 1 " > < a : a l p h a   v a l = " 1 9 9 9 9 " / > < / a : s c h e m e C l r > < / a : s o l i d F i l l > < / a : f i l l > < / a : t c S t y l e > < / a : b a n d 1 V > < a : l a s t C o l > < a : t c T x S t y l e   b = " o n " / > < a : t c S t y l e > < a : t c B d r / > < / a : t c S t y l e > < / a : l a s t C o l > < a : f i r s t C o l > < a : t c T x S t y l e   b = " o n " / > < a : t c S t y l e > < a : t c B d r / > < / a : t c S t y l e > < / a : f i r s t C o l > < a : l a s t R o w > < a : t c T x S t y l e   b = " o n " / > < a : t c S t y l e > < a : t c B d r > < a : t o p > < a : l n   w = " 5 0 8 0 0 " > < a : s o l i d F i l l > < a : s c h e m e C l r   v a l = " a c c e n t 1 " / > < / a : s o l i d F i l l > < / a : l n > < / a : t o p > < / a : t c B d r > < a : f i l l > < a : n o F i l l / > < / a : f i l l > < / a : t c S t y l e > < / a : l a s t R o w > < a : f i r s t R o w > < a : t c T x S t y l e   b = " o n " / > < a : t c S t y l e > < a : t c B d r > < a : b o t t o m > < a : l n   w = " 2 5 4 0 0 " > < a : s o l i d F i l l > < a : s c h e m e C l r   v a l = " a c c e n t 1 " / > < / a : s o l i d F i l l > < / a : l n > < / a : b o t t o m > < / a : t c B d r > < a : f i l l > < a : n o F i l l / > < / a : f i l l > < / a : t c S t y l e > < / a : f i r s t R o w > < / a : t b l S t y l e > < / a : t b l S t y l e L s t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18" Type="http://schemas.openxmlformats.org/officeDocument/2006/relationships/font" Target="fonts/font5.fntdata"/><Relationship Id="rId26" Type="http://schemas.openxmlformats.org/officeDocument/2006/relationships/customXml" Target="../customXml/item2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theme" Target="theme/theme2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ags" Target="tags/tag13.xml"/><Relationship Id="rId27" Type="http://schemas.openxmlformats.org/officeDocument/2006/relationships/customXml" Target="../customXml/item3.xml"/></Relationships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3 "   T a r g e t = " . . / m e d i a / i m a g e 5 . p n g "   T y p e = " h t t p : / / s c h e m a s . o p e n x m l f o r m a t s . o r g / o f f i c e D o c u m e n t / 2 0 0 6 / r e l a t i o n s h i p s / i m a g e " / > < R e l a t i o n s h i p   I d = " r I d 4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0 . p n g "   T y p e = " h t t p : / / s c h e m a s . o p e n x m l f o r m a t s . o r g / o f f i c e D o c u m e n t / 2 0 0 6 / r e l a t i o n s h i p s / i m a g e " / > < R e l a t i o n s h i p   I d = " r I d 3 "   T a r g e t = " . . / m e d i a / i m a g e 1 9 . p n g "   T y p e = " h t t p : / / s c h e m a s . o p e n x m l f o r m a t s . o r g / o f f i c e D o c u m e n t / 2 0 0 6 / r e l a t i o n s h i p s / i m a g e " / > < R e l a t i o n s h i p   I d = " r I d 4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1 . p n g "   T y p e = " h t t p : / / s c h e m a s . o p e n x m l f o r m a t s . o r g / o f f i c e D o c u m e n t / 2 0 0 6 / r e l a t i o n s h i p s / i m a g e " / > < R e l a t i o n s h i p   I d = " r I d 3 "   T a r g e t = " . . / m e d i a / i m a g e 2 2 . p n g "   T y p e = " h t t p : / / s c h e m a s . o p e n x m l f o r m a t s . o r g / o f f i c e D o c u m e n t / 2 0 0 6 / r e l a t i o n s h i p s / i m a g e " / > < R e l a t i o n s h i p   I d = " r I d 4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3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3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3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3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3 "   T a r g e t = " . . / m e d i a / i m a g e 1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7 . p n g "   T y p e = " h t t p : / / s c h e m a s . o p e n x m l f o r m a t s . o r g / o f f i c e D o c u m e n t / 2 0 0 6 / r e l a t i o n s h i p s / i m a g e " / > < R e l a t i o n s h i p   I d = " r I d 3 "   T a r g e t = " . . / m e d i a / i m a g e 1 8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2 F 8 B 9 F 5 - 1 1 C E - 4 F D 8 - B 9 0 3 - C 5 5 C 8 8 2 8 F 9 E 4 } " > < a 1 6 : c r e a t i o n I d   x m l n s : a 1 6 = " h t t p : / / s c h e m a s . m i c r o s o f t . c o m / o f f i c e / d r a w i n g / 2 0 1 0 / m a i n "   i d = " { D E 6 5 C B 4 E - E E D F - 4 C 9 3 - A F 5 0 - 3 9 7 0 8 6 4 2 4 8 3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8 5 8 2 5 "   y = " 1 5 6 0 3 6 1 " / > < a : e x t   c x = " 7 3 6 2 4 1 5 "   c y = " 1 0 9 3 8 1 3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l n S p c > < a : s p c P c t   v a l = " 1 0 0 0 0 0 " / > < / a : l n S p c > < a : d e f R P r   b = " 1 "   b a s e l i n e = " 0 "   c a p = " a l l "   d i r t y = " 0 "   i = " 0 "   l a n g = " e n - U S "   s p c = " 1 5 0 "   s z = " 4 4 0 0 " > < a : s o l i d F i l l > < a : s c h e m e C l r   v a l = " t x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2 9 1 7 7 D 3 D - B 1 D E - 4 0 7 6 - A A 5 6 - 7 6 3 7 8 B 5 A B 8 5 9 } " > < a 1 6 : c r e a t i o n I d   x m l n s : a 1 6 = " h t t p : / / s c h e m a s . m i c r o s o f t . c o m / o f f i c e / d r a w i n g / 2 0 1 0 / m a i n "   i d = " { A 8 C A F D 4 0 - 5 6 8 B - 4 F E 8 - 9 F E A - 0 4 A D 7 C F E B 0 4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8 5 8 2 5 "   y = " 2 6 5 4 1 7 4 " / > < a : e x t   c x = " 7 3 6 2 4 1 5 "   c y = " 4 3 1 9 2 5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a s e l i n e = " 0 "   c a p = " a l l "   d i r t y = " 0 "   i = " 0 "   l a n g = " e n - U S "   s z = " 1 6 0 0 " > < a : s o l i d F i l l > < a : s c h e m e C l r   v a l = " a c c e n t 1 " / > < / a : s o l i d F i l l > < a : l a t i n   t y p e f a c e = " D o s i s - m e d i u m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3 D 4 2 9 8 8 2 - 2 C D A - 4 5 D F - 8 F E 2 - A 0 5 9 8 8 0 A 7 B F 9 } " > < a 1 6 : c r e a t i o n I d   x m l n s : a 1 6 = " h t t p : / / s c h e m a s . m i c r o s o f t . c o m / o f f i c e / d r a w i n g / 2 0 1 0 / m a i n "   i d = " { 6 9 1 4 8 6 7 E - 5 6 D B - 4 9 C C - B 2 B F - B 8 6 5 2 E B C 2 F 1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C C B 9 E C 9 - 7 1 5 1 - 4 3 2 6 - B F F D - 8 D 6 9 A F A D 4 F 6 7 } " > < a 1 6 : c r e a t i o n I d   x m l n s : a 1 6 = " h t t p : / / s c h e m a s . m i c r o s o f t . c o m / o f f i c e / d r a w i n g / 2 0 1 0 / m a i n "   i d = " { 1 A 8 2 B 2 5 A - 1 9 7 C - 4 0 1 9 - B C 7 5 - D E B 2 6 E 4 8 4 A D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5 0 1 1 2 0 A C - 0 F 3 A - 4 7 4 F - 8 8 F E - 4 8 D D 6 1 F 9 3 5 0 9 } " > < a 1 6 : c r e a t i o n I d   x m l n s : a 1 6 = " h t t p : / / s c h e m a s . m i c r o s o f t . c o m / o f f i c e / d r a w i n g / 2 0 1 0 / m a i n "   i d = " { 5 D 0 E B 1 F C - A 4 5 0 - 4 8 A 7 - 9 0 0 E - 6 F 5 4 2 7 9 E E F 4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p i c > < p : n v P i c P r > < p : c N v P r   i d = " 7 "   n a m e = " " > < a : e x t L s t > < a : e x t   u r i = " { 6 B 3 8 8 C 8 7 - D 9 E 4 - 4 9 3 1 - B B C 9 - D A E F E 7 6 8 C A B F } " > < a 1 6 : c r e a t i o n I d   x m l n s : a 1 6 = " h t t p : / / s c h e m a s . m i c r o s o f t . c o m / o f f i c e / d r a w i n g / 2 0 1 0 / m a i n "   i d = " { E 2 0 C D 8 A 3 - 3 8 A 6 - 4 0 E F - 9 A 1 0 - 9 4 5 B C C E F A 2 5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4 1 0 "   r = " 0 "   t = " 0 " / > < a : s t r e t c h > < a : f i l l R e c t / > < / a : s t r e t c h > < / p : b l i p F i l l > < p : s p P r > < a : x f r m   f l i p H = " f a l s e "   f l i p V = " f a l s e " > < a : o f f   x = " 2 8 1 2 0 6 6 "   y = " 4 0 3 5 7 1 " / > < a : e x t   c x = " 6 3 3 1 9 3 3 "   c y = " 1 1 7 3 5 0 6 " / > < / a : x f r m > < a : p r s t G e o m   p r s t = " r e c t " > < a : a v L s t / > < / a : p r s t G e o m > < a : n o F i l l / > < / p : s p P r > < / p : p i c > < p : p i c > < p : n v P i c P r > < p : c N v P r   i d = " 8 "   n a m e = " " > < a : e x t L s t > < a : e x t   u r i = " { F 3 3 0 9 8 7 A - F 9 0 E - 4 D B E - B 8 F 8 - 4 A 6 7 1 5 D E 1 1 3 4 } " > < a 1 6 : c r e a t i o n I d   x m l n s : a 1 6 = " h t t p : / / s c h e m a s . m i c r o s o f t . c o m / o f f i c e / d r a w i n g / 2 0 1 0 / m a i n "   i d = " { 1 6 7 E 5 E 4 2 - 4 1 6 D - 4 2 1 3 - B 4 3 6 - 1 9 D D B 6 D 2 1 4 D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4 1 0 "   r = " 0 "   t = " 0 " / > < a : s t r e t c h > < a : f i l l R e c t / > < / a : s t r e t c h > < / p : b l i p F i l l > < p : s p P r > < a : x f r m   f l i p H = " t r u e "   f l i p V = " t r u e "   r o t = " 0 " > < a : o f f   x = " 0 "   y = " 3 7 2 4 2 7 5 " / > < a : e x t   c x = " 6 3 3 1 9 3 3 "   c y = " 1 1 7 3 5 0 6 " / > < / a : x f r m > < a : p r s t G e o m   p r s t = " r e c t " > < a : a v L s t / > < / a : p r s t G e o m > < a : n o F i l l / > < / p : s p P r > < / p : p i c > < / p : s p T r e e > < p : c u s t D a t a L s t > < p : t a g s   r : i d = " r I d 4 " / > < / p : c u s t D a t a L s t > < p : e x t L s t > < p : e x t   u r i = " { 3 0 1 8 4 0 A 8 - 9 0 6 2 - 4 4 D 2 - 9 2 8 3 - 2 4 0 2 1 6 D 4 D F 7 C } " > < p 1 4 : c r e a t i o n I d   x m l n s : p 1 4 = " h t t p : / / s c h e m a s . m i c r o s o f t . c o m / o f f i c e / p o w e r p o i n t / 2 0 1 0 / m a i n "   v a l = " 1 6 3 8 4 8 2 6 8 1 3 6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7 7 D 1 A 4 3 - 4 4 4 A - 4 C 6 2 - 9 3 E D - 5 F 6 F 1 8 D D 5 4 F 8 } " > < a 1 6 : c r e a t i o n I d   x m l n s : a 1 6 = " h t t p : / / s c h e m a s . m i c r o s o f t . c o m / o f f i c e / d r a w i n g / 2 0 1 0 / m a i n "   i d = " { A 0 9 6 5 B 2 B - F A 6 D - 4 6 F 9 - B 0 3 C - F 4 F 2 B 3 8 4 6 9 C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7 1 5 0 0 "   y = " 5 7 1 5 0 0 " / > < a : e x t   c x = " 8 0 0 1 0 0 0 "   c y = " 5 7 1 5 0 0 " / > < / a : x f r m > < a : p r s t G e o m   p r s t = " r e c t " > < a : a v L s t / > < / a : p r s t G e o m > < a : n o F i l l / > < a : l n   c a p = " f l a t "   w = " 9 5 2 5 " > < a : n o F i l l / > < a : p r s t D a s h   v a l = " s o l i d " / > < a : r o u n d / > < / a : l n > < / p : s p P r > < p : t x B o d y > < a : b o d y P r   r t l C o l = " 0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" > < a : e x t L s t > < a : e x t   u r i = " { 0 9 1 D C 5 7 7 - 8 3 C D - 4 F 7 4 - B 0 D 6 - A 5 2 F 4 1 1 2 F 7 B A } " > < a 1 6 : c r e a t i o n I d   x m l n s : a 1 6 = " h t t p : / / s c h e m a s . m i c r o s o f t . c o m / o f f i c e / d r a w i n g / 2 0 1 0 / m a i n "   i d = " { A 0 C A 3 A 6 C - 5 6 D 7 - 4 E 2 C - A B 2 2 - 3 4 8 3 7 A D B 7 5 C 6 } " / > < / a : e x t > < / a : e x t L s t > < / p : c N v P r > < p : c N v S p P r / > < p : n v P r > < p : p h   i d x = " 1 "   t y p e = " p i c " / > < / p : n v P r > < / p : n v S p P r > < p : s p P r > < a : x f r m   f l i p H = " f a l s e "   f l i p V = " f a l s e "   r o t = " 0 " > < a : o f f   x = " 7 0 4 8 5 0 "   y = " 1 4 3 9 5 3 3 " / > < a : e x t   c x = " 2 3 8 1 2 5 0 "   c y = " 2 3 8 1 2 5 0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F 0 4 6 5 B 6 4 - D 6 9 9 - 4 6 A 3 - 9 1 8 3 - 0 F B F 0 5 0 8 C F 4 5 } " > < a 1 6 : c r e a t i o n I d   x m l n s : a 1 6 = " h t t p : / / s c h e m a s . m i c r o s o f t . c o m / o f f i c e / d r a w i n g / 2 0 1 0 / m a i n "   i d = " { B 1 B 3 4 F A E - C 1 9 9 - 4 A A 2 - A 4 5 F - 6 C 9 5 5 C B C 9 7 1 0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0 0 0 7 5 "   y = " 3 9 2 4 3 0 0 " / > < a : e x t   c x = " 2 5 7 1 7 5 0 "   c y = " 6 6 6 7 5 0 " / > < / a : x f r m > < a : p r s t G e o m   p r s t = " r e c t " > < a : a v L s t / > < / a : p r s t G e o m > < a : s o l i d F i l l > < a : s c h e m e C l r   v a l = " a c c e n t 1 " / > < / a : s o l i d F i l l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r g b C l r   v a l = " f f f f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5 "   n a m e = " C o n t e n t   P l a c e h o l d e r   2 " > < a : e x t L s t > < a : e x t   u r i = " { 0 5 C 3 D E 2 B - 2 B C 0 - 4 F F F - 8 2 2 F - 8 A F 0 A D 2 B 7 6 5 0 } " > < a 1 6 : c r e a t i o n I d   x m l n s : a 1 6 = " h t t p : / / s c h e m a s . m i c r o s o f t . c o m / o f f i c e / d r a w i n g / 2 0 1 0 / m a i n "   i d = " { C C 0 7 1 1 8 7 - 2 8 D 9 - 4 C 9 E - 9 6 4 E - A 9 1 1 D C A E 2 A 8 C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2 9 5 6 5 0 "   y = " 1 3 5 2 5 5 0 " / > < a : e x t   c x = " 2 5 7 1 7 5 0 "   c y = " 6 6 6 7 5 0 " / > < / a : x f r m > < a : p r s t G e o m   p r s t = " r e c t " > < a : a v L s t / > < / a : p r s t G e o m > < a : s o l i d F i l l > < a : s c h e m e C l r   v a l = " a c c e n t 1 " / > < / a : s o l i d F i l l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4 0 0 " > < a : s o l i d F i l l > < a : s r g b C l r   v a l = " f f f f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6 "   n a m e = " P i c t u r e   P l a c e h o l d e r   2 " > < a : e x t L s t > < a : e x t   u r i = " { C 9 6 A 5 8 5 8 - 6 2 9 A - 4 A 5 E - 9 1 5 0 - 5 4 9 D 1 F A C 7 B E 9 } " > < a 1 6 : c r e a t i o n I d   x m l n s : a 1 6 = " h t t p : / / s c h e m a s . m i c r o s o f t . c o m / o f f i c e / d r a w i n g / 2 0 1 0 / m a i n "   i d = " { 1 6 1 B 9 7 2 D - 8 7 F 9 - 4 9 C 8 - A 1 B C - C 1 E A 0 5 3 3 D 7 1 8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3 4 0 0 4 2 5 "   y = " 2 1 1 4 5 5 0 " / > < a : e x t   c x = " 2 3 8 1 2 5 0 "   c y = " 2 3 8 1 2 5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7 "   n a m e = " P i c t u r e   P l a c e h o l d e r   2 " > < a : e x t L s t > < a : e x t   u r i = " { 6 F 9 4 8 3 D B - 8 A 1 A - 4 C 3 3 - 8 4 0 F - 6 B 5 C 5 D E 0 F 5 D 5 } " > < a 1 6 : c r e a t i o n I d   x m l n s : a 1 6 = " h t t p : / / s c h e m a s . m i c r o s o f t . c o m / o f f i c e / d r a w i n g / 2 0 1 0 / m a i n "   i d = " { 6 E 4 3 4 3 8 3 - 4 A 2 0 - 4 D 5 6 - A 4 4 C - B 4 A 1 B 3 6 9 0 F F F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0 3 8 8 5 0 "   y = " 1 4 4 7 8 0 0 " / > < a : e x t   c x = " 2 3 8 1 2 5 0 "   c y = " 2 3 8 1 2 5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8 "   n a m e = " C o n t e n t   P l a c e h o l d e r   2 " > < a : e x t L s t > < a : e x t   u r i = " { 6 1 6 2 8 4 C C - 9 D E C - 4 5 4 C - 8 6 A 4 - 7 1 1 2 E 5 3 E 0 7 C 4 } " > < a 1 6 : c r e a t i o n I d   x m l n s : a 1 6 = " h t t p : / / s c h e m a s . m i c r o s o f t . c o m / o f f i c e / d r a w i n g / 2 0 1 0 / m a i n "   i d = " { E 3 5 D B 2 0 3 - D 6 1 1 - 4 F 4 D - 8 D 4 0 - 6 0 2 E 7 7 0 B E 8 7 9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5 9 5 3 1 2 5 "   y = " 3 9 2 4 3 0 0 " / > < a : e x t   c x = " 2 5 6 0 0 3 2 "   c y = " 6 6 6 7 5 0 " / > < / a : x f r m > < a : p r s t G e o m   p r s t = " r e c t " > < a : a v L s t / > < / a : p r s t G e o m > < a : s o l i d F i l l > < a : s c h e m e C l r   v a l = " a c c e n t 1 " / > < / a : s o l i d F i l l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4 0 0 " > < a : s o l i d F i l l > < a : s r g b C l r   v a l = " f f f f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2 F 5 B 8 D C 7 - F D 7 A - 4 5 A A - B 5 3 D - 8 2 D 6 F 4 6 C A 4 A F } " > < a 1 6 : c r e a t i o n I d   x m l n s : a 1 6 = " h t t p : / / s c h e m a s . m i c r o s o f t . c o m / o f f i c e / d r a w i n g / 2 0 1 0 / m a i n "   i d = " { 0 4 8 5 B 2 D B - C A 5 4 - 4 D 0 4 - 8 5 3 F - 3 B 9 5 F 8 8 9 E 0 7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3 " > < a : e x t L s t > < a : e x t   u r i = " { F 7 2 8 5 7 D 1 - A C 6 E - 4 1 0 D - 9 6 2 8 - 9 4 1 0 C 0 8 7 9 7 2 A } " > < a 1 6 : c r e a t i o n I d   x m l n s : a 1 6 = " h t t p : / / s c h e m a s . m i c r o s o f t . c o m / o f f i c e / d r a w i n g / 2 0 1 0 / m a i n "   i d = " { 3 3 3 C E B 0 B - 8 8 9 5 - 4 5 1 4 - A D E 3 - 9 3 7 D 0 1 2 6 1 2 1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7 F F C A 0 4 6 - C C D C - 4 2 5 0 - 9 D C 4 - 7 1 C B 1 5 0 B B 7 F 6 } " > < a 1 6 : c r e a t i o n I d   x m l n s : a 1 6 = " h t t p : / / s c h e m a s . m i c r o s o f t . c o m / o f f i c e / d r a w i n g / 2 0 1 0 / m a i n "   i d = " { E F 5 6 6 1 1 E - 2 9 1 2 - 4 5 C 9 - 8 D B D - 0 5 6 D 3 4 2 6 A 3 A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p i c > < p : n v P i c P r > < p : c N v P r   i d = " 1 2 "   n a m e = " " > < a : e x t L s t > < a : e x t   u r i = " { 8 E 4 1 E 3 E 4 - F 3 F A - 4 5 7 8 - B 2 1 A - E 5 B 3 D 5 E 5 3 4 B 9 } " > < a 1 6 : c r e a t i o n I d   x m l n s : a 1 6 = " h t t p : / / s c h e m a s . m i c r o s o f t . c o m / o f f i c e / d r a w i n g / 2 0 1 0 / m a i n "   i d = " { 4 D 2 F 5 3 8 3 - E D C A - 4 9 6 A - A 5 F E - F 9 6 4 E 2 D B 5 B 5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t r u e "   f l i p V = " t r u e "   r o t = " 0 " > < a : o f f   x = " 0 "   y = " 4 4 7 3 8 1 4 " / > < a : e x t   c x = " 3 2 9 0 3 0 9 "   c y = " 6 6 0 9 9 1 " / > < / a : x f r m > < a : p r s t G e o m   p r s t = " r e c t " > < a : a v L s t / > < / a : p r s t G e o m > < a : n o F i l l / > < / p : s p P r > < / p : p i c > < p : p i c > < p : n v P i c P r > < p : c N v P r   i d = " 1 3 "   n a m e = " " > < a : e x t L s t > < a : e x t   u r i = " { C F 7 3 C 6 8 5 - E 0 4 F - 4 A C 3 - A 0 3 3 - F 7 D 3 5 4 1 0 E A 1 E } " > < a 1 6 : c r e a t i o n I d   x m l n s : a 1 6 = " h t t p : / / s c h e m a s . m i c r o s o f t . c o m / o f f i c e / d r a w i n g / 2 0 1 0 / m a i n "   i d = " { B 8 4 E 3 C 7 A - 3 8 8 4 - 4 C 9 E - 9 E 3 8 - B 2 7 E 6 A 6 1 4 C 2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p : s p > < p : n v S p P r > < p : c N v P r   i d = " 1 4 "   n a m e = " " > < a : e x t L s t > < a : e x t   u r i = " { 1 4 E 3 5 D 5 2 - B 3 C C - 4 7 E C - B 2 8 1 - 0 C F 2 B 0 5 C B F 8 C } " > < a 1 6 : c r e a t i o n I d   x m l n s : a 1 6 = " h t t p : / / s c h e m a s . m i c r o s o f t . c o m / o f f i c e / d r a w i n g / 2 0 1 0 / m a i n "   i d = " { 3 6 2 7 E B 3 1 - C 1 6 A - 4 2 8 D - 8 E 5 6 - 0 0 4 0 D A A B F 7 6 1 } " / > < / a : e x t > < / a : e x t L s t > < / p : c N v P r > < p : c N v S p P r / > < p : n v P r / > < / p : n v S p P r > < p : s p P r > < a : x f r m   f l i p H = " f a l s e "   f l i p V = " f a l s e "   r o t = " 0 " > < a : o f f   x = " 5 9 3 4 0 7 4 "   y = " 1 3 5 2 5 5 0 " / > < a : e x t   c x = " 2 5 8 1 3 1 4 "   c y = " 2 5 7 2 0 3 6 " / > < / a : x f r m > < a : p r s t G e o m   p r s t = " r e c t " > < a : a v L s t / > < / a : p r s t G e o m > < a : s o l i d F i l l > < a : s c h e m e C l r   v a l = " b g 1 " / > < / a : s o l i d F i l l > < a : l n > < a : n o F i l l / > < / a : l n > < a : e f f e c t L s t > < a : o u t e r S h d w   b l u r R a d = " 1 5 2 4 0 0 "   d i r = " 0 "   d i s t = " 9 5 2 5 " > < a : s r g b C l r   v a l = " 3 f 3 f 3 f " > < a : a l p h a   v a l = " 8 9 9 9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7 6 9 D 9 8 7 7 - D 8 0 3 - 4 B 3 3 - A E 4 6 - F 4 B 7 4 C A A 3 5 C D } " > < a 1 6 : c r e a t i o n I d   x m l n s : a 1 6 = " h t t p : / / s c h e m a s . m i c r o s o f t . c o m / o f f i c e / d r a w i n g / 2 0 1 0 / m a i n "   i d = " { 9 F 8 3 4 2 3 1 - 1 4 A F - 4 4 0 D - B D 6 9 - 4 C 4 9 D 7 7 2 E 0 9 4 } " / > < / a : e x t > < / a : e x t L s t > < / p : c N v P r > < p : c N v S p P r / > < p : n v P r / > < / p : n v S p P r > < p : s p P r > < a : x f r m   f l i p H = " f a l s e "   f l i p V = " f a l s e "   r o t = " 0 " > < a : o f f   x = " 3 2 8 6 1 2 5 "   y = " 2 0 1 9 3 0 0 " / > < a : e x t   c x = " 2 5 8 1 3 1 4 "   c y = " 2 5 7 2 0 3 6 " / > < / a : x f r m > < a : p r s t G e o m   p r s t = " r e c t " > < a : a v L s t / > < / a : p r s t G e o m > < a : s o l i d F i l l > < a : s c h e m e C l r   v a l = " b g 1 " / > < / a : s o l i d F i l l > < a : l n > < a : n o F i l l / > < / a : l n > < a : e f f e c t L s t > < a : o u t e r S h d w   b l u r R a d = " 1 5 2 4 0 0 "   d i r = " 0 "   d i s t = " 9 5 2 5 " > < a : s r g b C l r   v a l = " 3 f 3 f 3 f " > < a : a l p h a   v a l = " 8 9 9 9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C E 1 0 4 0 5 6 - C 2 7 1 - 4 4 0 D - B 7 6 0 - F 0 1 0 B B 3 E 6 0 A B } " > < a 1 6 : c r e a t i o n I d   x m l n s : a 1 6 = " h t t p : / / s c h e m a s . m i c r o s o f t . c o m / o f f i c e / d r a w i n g / 2 0 1 0 / m a i n "   i d = " { C 9 6 F E 9 0 2 - D F A 0 - 4 2 F 6 - B 8 9 0 - 3 4 4 7 F 0 0 7 4 6 F 7 } " / > < / a : e x t > < / a : e x t L s t > < / p : c N v P r > < p : c N v S p P r / > < p : n v P r / > < / p : n v S p P r > < p : s p P r > < a : x f r m   f l i p H = " f a l s e "   f l i p V = " f a l s e "   r o t = " 0 " > < a : o f f   x = " 6 0 0 0 7 5 "   y = " 1 3 5 2 5 5 0 " / > < a : e x t   c x = " 2 5 8 1 3 1 4 "   c y = " 2 5 7 2 0 3 6 " / > < / a : x f r m > < a : p r s t G e o m   p r s t = " r e c t " > < a : a v L s t / > < / a : p r s t G e o m > < a : s o l i d F i l l > < a : s c h e m e C l r   v a l = " b g 1 " / > < / a : s o l i d F i l l > < a : l n > < a : n o F i l l / > < / a : l n > < a : e f f e c t L s t > < a : o u t e r S h d w   b l u r R a d = " 1 5 2 4 0 0 "   d i r = " 0 "   d i s t = " 9 5 2 5 " > < a : s r g b C l r   v a l = " 3 f 3 f 3 f " > < a : a l p h a   v a l = " 8 9 9 9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c u s t D a t a L s t > < p : t a g s   r : i d = " r I d 4 " / > < / p : c u s t D a t a L s t > < p : e x t L s t > < p : e x t   u r i = " { E E 5 E F 6 D E - 4 B 7 B - 4 6 C C - A 2 D B - F 4 6 F C 8 E 2 4 1 2 5 } " > < p 1 4 : c r e a t i o n I d   x m l n s : p 1 4 = " h t t p : / / s c h e m a s . m i c r o s o f t . c o m / o f f i c e / p o w e r p o i n t / 2 0 1 0 / m a i n "   v a l = " 1 6 3 8 4 8 2 6 8 1 4 0 4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7 0 3 4 3 4 B 6 - 4 D 2 F - 4 3 E A - 8 A 7 6 - 8 A 6 E F 7 3 E 1 9 B C } " > < a 1 6 : c r e a t i o n I d   x m l n s : a 1 6 = " h t t p : / / s c h e m a s . m i c r o s o f t . c o m / o f f i c e / d r a w i n g / 2 0 1 0 / m a i n "   i d = " { 7 6 B 2 D A C 3 - 3 2 0 2 - 4 A 8 F - 8 3 8 4 - 5 6 E 9 F 3 4 5 2 1 A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5 5 C 5 8 4 B 0 - B 3 1 B - 4 A D 2 - A 1 F F - C A 4 A 2 8 0 2 3 3 9 1 } " > < a 1 6 : c r e a t i o n I d   x m l n s : a 1 6 = " h t t p : / / s c h e m a s . m i c r o s o f t . c o m / o f f i c e / d r a w i n g / 2 0 1 0 / m a i n "   i d = " { 7 B 3 8 F D 1 A - E 5 B 2 - 4 F 9 5 - A C 2 2 - 1 B D A A E E 2 D D B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7 5 0 "   r = " 0 "   t = " 0 " / > < a : s t r e t c h > < a : f i l l R e c t / > < / a : s t r e t c h > < / p : b l i p F i l l > < p : s p P r > < a : x f r m   f l i p H = " t r u e "   f l i p V = " t r u e "   r o t = " 0 " > < a : o f f   x = " 0 "   y = " 4 4 7 3 8 1 4 " / > < a : e x t   c x = " 3 2 9 0 3 0 9 "   c y = " 6 6 0 9 9 1 " / > < / a : x f r m > < a : p r s t G e o m   p r s t = " r e c t " > < a : a v L s t / > < / a : p r s t G e o m > < a : n o F i l l / > < / p : s p P r > < / p : p i c > < p : s p > < p : n v S p P r > < p : c N v P r   i d = " 4 "   n a m e = " T i t l e   1 " > < a : e x t L s t > < a : e x t   u r i = " { B 6 2 3 C B 9 9 - 7 5 8 0 - 4 D 4 C - B 8 0 A - 4 6 F 8 6 0 D 3 D 2 0 C } " > < a 1 6 : c r e a t i o n I d   x m l n s : a 1 6 = " h t t p : / / s c h e m a s . m i c r o s o f t . c o m / o f f i c e / d r a w i n g / 2 0 1 0 / m a i n "   i d = " { C 5 A 7 3 1 D 3 - 7 7 A 0 - 4 C 3 A - B D 0 3 - 0 2 5 7 9 E 2 2 3 2 D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7 1 5 0 0 "   y = " 5 7 2 0 9 9 " / > < a : e x t   c x = " 8 0 0 1 0 0 0 "   c y = " 5 7 1 5 0 0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E 8 A 7 6 7 6 C - 4 E 2 6 - 4 3 A 8 - B E B E - B A 0 E 1 4 F E F 3 F 2 } " > < a 1 6 : c r e a t i o n I d   x m l n s : a 1 6 = " h t t p : / / s c h e m a s . m i c r o s o f t . c o m / o f f i c e / d r a w i n g / 2 0 1 0 / m a i n "   i d = " { 2 8 9 4 A E B F - D A 9 3 - 4 1 D 4 - 9 4 6 3 - 7 C 7 8 4 8 6 A 8 2 9 1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6 3 1 2 8 0 "   y = " 1 2 7 6 3 5 0 " / > < a : e x t   c x = " 1 9 0 5 0 0 0 "   c y = " 3 2 8 6 1 2 5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E D 9 1 4 A A F - 7 D 9 6 - 4 7 C C - 8 E 5 4 - 0 E 2 C 8 9 6 0 3 E 4 9 } " > < a 1 6 : c r e a t i o n I d   x m l n s : a 1 6 = " h t t p : / / s c h e m a s . m i c r o s o f t . c o m / o f f i c e / d r a w i n g / 2 0 1 0 / m a i n "   i d = " { 1 F E 5 D 6 4 E - 7 5 0 5 - 4 3 C 7 - 8 C 9 2 - 5 0 5 0 D 5 2 5 B 0 D 0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6 0 7 3 7 9 "   y = " 1 2 7 6 3 5 0 " / > < a : e x t   c x = " 1 9 0 5 0 0 0 "   c y = " 3 2 8 6 1 2 5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D C E 1 9 A 5 F - 2 9 6 8 - 4 7 A 7 - A 6 6 B - 3 5 E C 3 5 9 C 2 2 4 C } " > < a 1 6 : c r e a t i o n I d   x m l n s : a 1 6 = " h t t p : / / s c h e m a s . m i c r o s o f t . c o m / o f f i c e / d r a w i n g / 2 0 1 0 / m a i n "   i d = " { 4 8 8 E D 6 D D - 3 C D 9 - 4 B 7 4 - 8 4 7 C - C A 7 2 A B 2 9 F 8 8 6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6 1 0 2 5 9 "   y = " 1 2 7 6 3 5 0 " / > < a : e x t   c x = " 1 9 0 5 0 0 0 "   c y = " 3 2 8 6 1 2 5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B 0 8 0 3 2 D 7 - D B B 9 - 4 A A 0 - 9 4 0 7 - 0 0 E 7 F 7 0 6 D 1 4 1 } " > < a 1 6 : c r e a t i o n I d   x m l n s : a 1 6 = " h t t p : / / s c h e m a s . m i c r o s o f t . c o m / o f f i c e / d r a w i n g / 2 0 1 0 / m a i n "   i d = " { 3 C D F 1 5 C D - 7 4 1 E - 4 B 2 F - 8 7 9 1 - D 4 7 D 6 9 C 3 8 A 2 7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6 2 9 0 8 1 "   y = " 1 2 7 6 3 5 0 " / > < a : e x t   c x = " 1 9 0 5 0 0 0 "   c y = " 3 2 8 6 1 2 5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S l i d e   N u m b e r   P l a c e h o l d e r   4 " > < a : e x t L s t > < a : e x t   u r i = " { C A E 7 A 4 A 6 - C 5 5 5 - 4 1 8 4 - B E 6 4 - E 2 9 0 6 6 4 4 0 5 F E } " > < a 1 6 : c r e a t i o n I d   x m l n s : a 1 6 = " h t t p : / / s c h e m a s . m i c r o s o f t . c o m / o f f i c e / d r a w i n g / 2 0 1 0 / m a i n "   i d = " { 5 0 E 0 2 A D 3 - 5 6 F B - 4 1 B A - A B D 1 - D 4 4 4 9 F 9 3 1 F 2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3 " > < a : e x t L s t > < a : e x t   u r i = " { 5 5 8 9 C 5 6 F - 5 6 1 3 - 4 5 B 4 - 9 0 7 7 - 2 E 6 7 0 5 C E 9 F 7 E } " > < a 1 6 : c r e a t i o n I d   x m l n s : a 1 6 = " h t t p : / / s c h e m a s . m i c r o s o f t . c o m / o f f i c e / d r a w i n g / 2 0 1 0 / m a i n "   i d = " { 6 4 8 C 4 E E E - 8 0 4 D - 4 7 9 5 - A A 0 E - B F 6 E 4 E C 7 7 B B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6 6 4 4 4 8 2 8 - 4 D 3 1 - 4 F 2 E - 9 4 8 9 - C 1 B 2 9 0 F 9 9 D F 2 } " > < a 1 6 : c r e a t i o n I d   x m l n s : a 1 6 = " h t t p : / / s c h e m a s . m i c r o s o f t . c o m / o f f i c e / d r a w i n g / 2 0 1 0 / m a i n "   i d = " { F C 2 A D 7 6 1 - A B B 0 - 4 3 D B - 8 9 D D - 9 2 3 F 4 A E 5 5 7 6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4 " / > < / p : c u s t D a t a L s t > < p : e x t L s t > < p : e x t   u r i = " { 6 D B 9 A A E 5 - B 4 B A - 4 9 9 6 - A 4 0 1 - 1 2 4 6 E F 3 B E 6 5 8 } " > < p 1 4 : c r e a t i o n I d   x m l n s : p 1 4 = " h t t p : / / s c h e m a s . m i c r o s o f t . c o m / o f f i c e / p o w e r p o i n t / 2 0 1 0 / m a i n "   v a l = " 1 6 3 8 4 8 2 6 8 1 4 1 0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C o n t e n t   P l a c e h o l d e r   2 " > < a : e x t L s t > < a : e x t   u r i = " { D 1 A 3 0 9 4 D - 4 7 A A - 4 9 8 4 - 8 9 D 0 - 7 D 6 9 4 8 8 7 E 3 1 3 } " > < a 1 6 : c r e a t i o n I d   x m l n s : a 1 6 = " h t t p : / / s c h e m a s . m i c r o s o f t . c o m / o f f i c e / d r a w i n g / 2 0 1 0 / m a i n "   i d = " { 7 2 5 C 9 A C 2 - 5 4 5 8 - 4 E 5 7 - A E 8 F - A D 4 8 1 E 3 1 1 0 3 6 } " / > < / a : e x t > < / a : e x t L s t > < / p : c N v P r > < p : c N v S p P r > < a : s p L o c k s   n o G r p = " t r u e " / > < / p : c N v S p P r > < p : n v P r > < p : p h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3 "   n a m e = " T i t l e   7 " > < a : e x t L s t > < a : e x t   u r i = " { B D 6 E 4 E 0 3 - 7 D 8 0 - 4 1 2 A - B 6 F 2 - 2 9 4 4 C E 8 1 3 5 B D } " > < a 1 6 : c r e a t i o n I d   x m l n s : a 1 6 = " h t t p : / / s c h e m a s . m i c r o s o f t . c o m / o f f i c e / d r a w i n g / 2 0 1 0 / m a i n "   i d = " { B A 8 7 9 F B F - 9 D 6 A - 4 7 0 2 - 8 2 9 3 - F 5 A 9 7 C D 2 4 5 7 6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p i c > < p : n v P i c P r > < p : c N v P r   i d = " 4 "   n a m e = " " > < a : e x t L s t > < a : e x t   u r i = " { 8 8 9 5 B 4 6 1 - D 4 C 8 - 4 7 8 9 - 8 4 6 D - D C 2 1 8 B E 0 6 9 0 D } " > < a 1 6 : c r e a t i o n I d   x m l n s : a 1 6 = " h t t p : / / s c h e m a s . m i c r o s o f t . c o m / o f f i c e / d r a w i n g / 2 0 1 0 / m a i n "   i d = " { E D 2 9 C A 5 C - 1 E 3 3 - 4 0 7 9 - A 4 C 4 - B 4 D 5 D D F 7 7 E D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t r u e "   f l i p V = " t r u e "   r o t = " 0 " > < a : o f f   x = " 0 "   y = " 4 4 7 3 8 1 4 " / > < a : e x t   c x = " 3 2 9 0 3 0 9 "   c y = " 6 6 0 9 9 1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B E 1 1 C 2 8 A - 5 8 A 7 - 4 B A 0 - 9 F B 3 - 3 3 A A 9 4 A 8 7 E 1 0 } " > < a 1 6 : c r e a t i o n I d   x m l n s : a 1 6 = " h t t p : / / s c h e m a s . m i c r o s o f t . c o m / o f f i c e / d r a w i n g / 2 0 1 0 / m a i n "   i d = " { E 9 A 8 6 8 C B - 8 6 4 4 - 4 3 7 3 - 8 6 F 3 - C 3 2 6 6 B 2 7 E B 7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p : c x n S p > < p : n v C x n S p P r > < p : c N v P r   i d = " 6 "   n a m e = " S t r a i g h t   C o n n e c t o r   4 " > < a : e x t L s t > < a : e x t   u r i = " { 0 5 5 A F 0 1 F - 3 0 D 2 - 4 4 1 4 - B A 7 6 - 6 7 7 1 8 D A 3 8 6 0 E } " > < a 1 6 : c r e a t i o n I d   x m l n s : a 1 6 = " h t t p : / / s c h e m a s . m i c r o s o f t . c o m / o f f i c e / d r a w i n g / 2 0 1 0 / m a i n "   i d = " { D 7 6 1 4 2 7 3 - F 5 E E - 4 C E 6 - B 6 8 9 - D 8 6 4 7 F 1 C A E 5 6 } " / > < / a : e x t > < / a : e x t L s t > < / p : c N v P r > < p : c N v C x n S p P r / > < p : n v P r / > < / p : n v C x n S p P r > < p : s p P r > < a : x f r m   r o t = " 0 " > < a : o f f   x = " 5 6 4 9 2 8 "   y = " 1 2 0 0 1 5 0 " / > < a : e x t   c x = " 7 3 6 2 0 9 2 "   c y = " 0 " / > < / a : x f r m > < a : p r s t G e o m   p r s t = " l i n e " > < a : a v L s t / > < / a : p r s t G e o m > < a : l n   w = " 6 3 5 0 " > < a : s o l i d F i l l > < a : s c h e m e C l r   v a l = " a c c e n t 1 " > < a : l u m M o d   v a l = " 2 0 0 0 0 " / > < a : l u m O f f   v a l = " 8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7 "   n a m e = " S l i d e   N u m b e r   P l a c e h o l d e r   4 " > < a : e x t L s t > < a : e x t   u r i = " { 7 0 E D 3 8 A A - 4 7 F 4 - 4 7 B 0 - 8 C 6 1 - 9 F 8 F F 3 F 7 F 3 3 8 } " > < a 1 6 : c r e a t i o n I d   x m l n s : a 1 6 = " h t t p : / / s c h e m a s . m i c r o s o f t . c o m / o f f i c e / d r a w i n g / 2 0 1 0 / m a i n "   i d = " { 4 1 D 0 4 1 1 B - 9 0 B E - 4 C 3 9 - 8 4 E 8 - 6 D B 5 D D 8 9 1 4 E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1 9 F F F 5 3 5 - 0 1 C B - 4 B E 6 - B 2 8 C - 4 4 4 D F 1 6 B 0 E 0 4 } " > < a 1 6 : c r e a t i o n I d   x m l n s : a 1 6 = " h t t p : / / s c h e m a s . m i c r o s o f t . c o m / o f f i c e / d r a w i n g / 2 0 1 0 / m a i n "   i d = " { 0 6 8 7 0 1 6 0 - 9 1 5 C - 4 D D 6 - 9 9 7 C - F 1 8 F D A A 6 3 B D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B B 7 0 9 7 3 3 - D C 2 C - 4 9 C 6 - B 7 1 B - 1 9 5 F 2 F C 6 7 C 7 2 } " > < a 1 6 : c r e a t i o n I d   x m l n s : a 1 6 = " h t t p : / / s c h e m a s . m i c r o s o f t . c o m / o f f i c e / d r a w i n g / 2 0 1 0 / m a i n "   i d = " { 7 6 D 5 B F 7 B - 7 F 3 4 - 4 C 9 5 - A C 7 7 - 6 C 7 E E 8 0 F 0 0 B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8 8 1 5 4 E 4 - C A F C - 4 1 3 B - 8 7 C 3 - 6 4 5 C D C 9 9 4 9 3 A } " > < p 1 4 : c r e a t i o n I d   x m l n s : p 1 4 = " h t t p : / / s c h e m a s . m i c r o s o f t . c o m / o f f i c e / p o w e r p o i n t / 2 0 1 0 / m a i n "   v a l = " 1 6 3 8 4 8 2 6 8 1 3 7 1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S t r a i g h t   C o n n e c t o r   9 " > < a : e x t L s t > < a : e x t   u r i = " { 0 4 A B 1 6 6 B - 3 C 1 2 - 4 9 8 A - A D A 2 - 9 E C F 2 5 F 2 4 D F 5 } " > < a 1 6 : c r e a t i o n I d   x m l n s : a 1 6 = " h t t p : / / s c h e m a s . m i c r o s o f t . c o m / o f f i c e / d r a w i n g / 2 0 1 0 / m a i n "   i d = " { C 4 5 9 9 3 4 8 - 1 D 5 1 - 4 A 0 E - A F 0 D - 6 E 4 8 1 8 3 7 7 0 E A } " / > < / a : e x t > < / a : e x t L s t > < / p : c N v P r > < p : c N v C x n S p P r / > < p : n v P r / > < / p : n v C x n S p P r > < p : s p P r > < a : x f r m   r o t = " 0 " > < a : o f f   x = " 7 8 1 0 5 3 "   y = " 2 7 2 6 3 2 9 " / > < a : e x t   c x = " 6 4 3 6 1 7 8 "   c y = " 0 " / > < / a : x f r m > < a : p r s t G e o m   p r s t = " l i n e " > < a : a v L s t / > < / a : p r s t G e o m > < a : l n   w = " 6 3 5 0 " > < a : s o l i d F i l l > < a : s c h e m e C l r   v a l = " a c c e n t 1 " > < a : a l p h a   v a l = " 1 0 0 0 0 0 " / > < a : l u m M o d   v a l = " 2 0 0 0 0 " / > < a : l u m O f f   v a l = " 8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3 "   n a m e = " T i t l e   1 " > < a : e x t L s t > < a : e x t   u r i = " { B 1 A 1 E 4 8 F - 4 B 2 5 - 4 D E 8 - 8 C D 3 - 4 E 1 4 1 3 F 3 A 1 B F } " > < a 1 6 : c r e a t i o n I d   x m l n s : a 1 6 = " h t t p : / / s c h e m a s . m i c r o s o f t . c o m / o f f i c e / d r a w i n g / 2 0 1 0 / m a i n "   i d = " { D 3 8 B 5 D C 7 - 6 D 8 3 - 4 0 3 7 - 9 A E A - 1 6 0 8 5 8 F B 0 D C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2 8 6 7 5 "   y = " 2 7 7 3 7 6 2 " / > < a : e x t   c x = " 7 4 8 0 3 0 0 "   c y = " 6 2 6 0 0 2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l "   l v l = " 0 " > < a : l n S p c > < a : s p c P c t   v a l = " 1 0 0 0 0 0 " / > < / a : l n S p c > < a : s p c B e f > < a : s p c P t s   v a l = " 0 " / > < / a : s p c B e f > < a : d e f R P r   b = " 1 "   c a p = " a l l "   d i r t y = " 0 "   i = " 0 "   l a n g = " e n - U S "   s p c = " 1 5 0 "   s z = " 4 0 0 0 " > < a : s o l i d F i l l > < a : s c h e m e C l r   v a l = " t x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6 7 0 8 5 3 3 6 - E 4 F 1 - 4 C A D - 8 0 7 E - 3 F B 5 A B 0 2 9 6 1 F } " > < a 1 6 : c r e a t i o n I d   x m l n s : a 1 6 = " h t t p : / / s c h e m a s . m i c r o s o f t . c o m / o f f i c e / d r a w i n g / 2 0 1 0 / m a i n "   i d = " { 3 D C 6 D 7 0 A - D C 0 F - 4 6 5 1 - 9 0 5 2 - 0 9 5 6 B 4 8 3 2 C A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8 2 0 0 "   y = " 2 1 9 2 0 5 9 " / > < a : e x t   c x = " 7 4 7 2 2 6 4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c a p = " a l l "   d i r t y = " 0 "   i = " 0 "   l a n g = " e n - U S "   s z = " 1 6 0 0 " > < a : s o l i d F i l l > < a : s c h e m e C l r   v a l = " a c c e n t 1 " / > < / a : s o l i d F i l l > < a : l a t i n   t y p e f a c e = " D o s i s - m e d i u m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8 F 4 5 9 4 D 5 - 0 3 0 2 - 4 2 4 E - 9 9 3 E - 3 6 9 9 A F 1 C 4 0 0 E } " > < a 1 6 : c r e a t i o n I d   x m l n s : a 1 6 = " h t t p : / / s c h e m a s . m i c r o s o f t . c o m / o f f i c e / d r a w i n g / 2 0 1 0 / m a i n "   i d = " { 7 3 C 5 E F 5 B - B 7 B B - 4 F 2 2 - A A 2 9 - 2 2 2 2 4 F D A 8 5 F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E 8 D 3 5 4 B 8 - 2 C C 8 - 4 D 0 1 - 8 5 F 7 - F 8 4 6 D 3 6 E E 7 2 F } " > < a 1 6 : c r e a t i o n I d   x m l n s : a 1 6 = " h t t p : / / s c h e m a s . m i c r o s o f t . c o m / o f f i c e / d r a w i n g / 2 0 1 0 / m a i n "   i d = " { C D 2 3 6 5 8 2 - B 3 A 4 - 4 B 3 7 - 8 6 C E - C 1 6 E F E C 4 B C 2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5 D 6 B F 4 9 A - E C 7 D - 4 A C 2 - A F 0 7 - 4 E A E 8 8 D 1 3 F A D } " > < a 1 6 : c r e a t i o n I d   x m l n s : a 1 6 = " h t t p : / / s c h e m a s . m i c r o s o f t . c o m / o f f i c e / d r a w i n g / 2 0 1 0 / m a i n "   i d = " { D 2 1 9 8 0 1 A - 1 7 E 0 - 4 3 9 C - A 8 7 C - 6 C 5 F 9 7 2 2 A 1 A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p i c > < p : n v P i c P r > < p : c N v P r   i d = " 8 "   n a m e = " " > < a : e x t L s t > < a : e x t   u r i = " { 1 7 C E 8 2 0 0 - E C 2 F - 4 7 A F - B A A 5 - B F 3 D A C E F 7 E B 8 } " > < a 1 6 : c r e a t i o n I d   x m l n s : a 1 6 = " h t t p : / / s c h e m a s . m i c r o s o f t . c o m / o f f i c e / d r a w i n g / 2 0 1 0 / m a i n "   i d = " { D 7 C 2 B 8 B B - 2 B 1 0 - 4 E 8 2 - A 9 5 2 - B 9 4 2 1 9 0 A F 2 7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4 1 0 "   r = " 0 "   t = " 0 " / > < a : s t r e t c h > < a : f i l l R e c t / > < / a : s t r e t c h > < / p : b l i p F i l l > < p : s p P r > < a : x f r m   f l i p H = " f a l s e "   f l i p V = " f a l s e " > < a : o f f   x = " 2 8 1 2 0 6 6 "   y = " 4 0 3 5 7 1 " / > < a : e x t   c x = " 6 3 3 1 9 3 3 "   c y = " 1 1 7 3 5 0 6 " / > < / a : x f r m > < a : p r s t G e o m   p r s t = " r e c t " > < a : a v L s t / > < / a : p r s t G e o m > < a : n o F i l l / > < / p : s p P r > < / p : p i c > < / p : s p T r e e > < p : c u s t D a t a L s t > < p : t a g s   r : i d = " r I d 3 " / > < / p : c u s t D a t a L s t > < p : e x t L s t > < p : e x t   u r i = " { E 6 D 7 6 E 7 4 - B E F C - 4 3 E 8 - B 2 B D - 7 5 D F 2 B B 1 7 4 0 0 } " > < p 1 4 : c r e a t i o n I d   x m l n s : p 1 4 = " h t t p : / / s c h e m a s . m i c r o s o f t . c o m / o f f i c e / p o w e r p o i n t / 2 0 1 0 / m a i n "   v a l = " 1 6 3 8 4 8 2 6 8 1 3 7 4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5 2 5 0 1 4 5 0 - 9 5 0 6 - 4 1 D 4 - 8 E 1 9 - C F 9 7 1 1 D 6 5 C 7 8 } " > < a 1 6 : c r e a t i o n I d   x m l n s : a 1 6 = " h t t p : / / s c h e m a s . m i c r o s o f t . c o m / o f f i c e / d r a w i n g / 2 0 1 0 / m a i n "   i d = " { 6 5 D C 0 4 F 2 - 6 9 E D - 4 9 7 7 - 8 6 6 F - 0 9 1 A 7 E 2 9 D 1 2 4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5 8 0 5 4 0 4 "   y = " 5 7 1 5 0 0 " / > < a : e x t   c x = " 2 9 7 1 8 0 0 "   c y = " 4 0 0 2 4 2 4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3 "   n a m e = " T i t l e   1 " > < a : e x t L s t > < a : e x t   u r i = " { C 9 A 4 E 1 D 6 - 5 7 4 0 - 4 7 4 8 - 9 F B 5 - 5 A A B 0 1 B 5 5 2 B E } " > < a 1 6 : c r e a t i o n I d   x m l n s : a 1 6 = " h t t p : / / s c h e m a s . m i c r o s o f t . c o m / o f f i c e / d r a w i n g / 2 0 1 0 / m a i n "   i d = " { 0 9 5 F 8 F 2 9 - B 8 0 8 - 4 A C 2 - 8 4 B 1 - 9 C 7 1 B 0 7 2 4 B B 7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f l i p V = " t r u e "   r o t = " 0 " > < a : o f f   x = " 3 5 5 2 8 2 5 "   y = " 5 7 1 5 0 0 " / > < a : e x t   c x = " 2 0 3 2 0 4 5 "   c y = " 4 0 0 2 4 2 4 " / > < / a : x f r m > < a : p r s t G e o m   p r s t = " r e c t " > < a : a v L s t / > < / a : p r s t G e o m > < a : s o l i d F i l l > < a : s c h e m e C l r   v a l = " a c c e n t 1 " / > < / a : s o l i d F i l l > < a : l n   c a p = " f l a t "   w = " 9 5 2 5 " > < a : s o l i d F i l l > < a : s c h e m e C l r   v a l = " b g 1 " / > < / a : s o l i d F i l l > < a : p r s t D a s h   v a l = " s o l i d " / > < a : r o u n d / > < / a : l n > < / p : s p P r > < p : t x B o d y > < a : b o d y P r   a n c h o r = " c t r "   r o t = " 1 0 8 0 0 0 0 0 "   r t l C o l = " 0 "   v e r t = " h o r z " / > < a : l s t S t y l e > < a : l v l 1 p P r   a l g n = " c t r "   l v l = " 0 " > < a : l n S p c > < a : s p c P c t   v a l = " 1 2 5 0 0 0 " / > < / a : l n S p c > < a : d e f R P r   b = " 1 "   c a p = " a l l "   d i r t y = " 0 "   l a n g = " e n - U S "   s p c = " 1 5 0 "   s z = " 2 4 0 0 " > < a : s o l i d F i l l > < a : s c h e m e C l r   v a l = " b g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B 5 7 D 2 8 6 C - 6 E 7 9 - 4 F 9 2 - 9 6 9 0 - 0 0 5 5 4 B 1 6 1 B 8 F } " > < a 1 6 : c r e a t i o n I d   x m l n s : a 1 6 = " h t t p : / / s c h e m a s . m i c r o s o f t . c o m / o f f i c e / d r a w i n g / 2 0 1 0 / m a i n "   i d = " { 5 6 4 8 F 4 0 B - 0 1 C 4 - 4 0 F A - A 6 9 B - A 2 8 B A 5 3 E 2 2 4 F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5 2 4 2 5 "   y = " 5 7 1 5 0 0 " / > < a : e x t   c x = " 2 9 7 1 8 0 0 "   c y = " 4 0 0 2 4 2 4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p i c > < p : n v P i c P r > < p : c N v P r   i d = " 5 "   n a m e = " " > < a : e x t L s t > < a : e x t   u r i = " { 2 1 B 5 8 7 7 6 - 4 4 0 F - 4 6 5 4 - 8 A B F - C 3 F 6 0 4 E E 8 C 8 D } " > < a 1 6 : c r e a t i o n I d   x m l n s : a 1 6 = " h t t p : / / s c h e m a s . m i c r o s o f t . c o m / o f f i c e / d r a w i n g / 2 0 1 0 / m a i n "   i d = " { E A F 1 E D A 5 - A 4 9 F - 4 0 F A - 9 5 1 3 - 2 9 4 E A C 6 8 5 4 1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5 C 0 1 8 6 1 3 - 2 3 8 B - 4 5 1 F - 8 E 5 E - 9 8 1 8 7 F 4 1 2 A 1 B } " > < a 1 6 : c r e a t i o n I d   x m l n s : a 1 6 = " h t t p : / / s c h e m a s . m i c r o s o f t . c o m / o f f i c e / d r a w i n g / 2 0 1 0 / m a i n "   i d = " { C 3 0 8 1 8 2 3 - 0 3 4 9 - 4 1 A E - A 1 A 6 - 9 6 3 7 9 0 0 9 C 9 A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7 5 0 "   r = " 0 "   t = " 0 " / > < a : s t r e t c h > < a : f i l l R e c t / > < / a : s t r e t c h > < / p : b l i p F i l l > < p : s p P r > < a : x f r m   f l i p H = " t r u e "   f l i p V = " t r u e "   r o t = " 0 " > < a : o f f   x = " 0 "   y = " 4 4 7 3 8 1 4 " / > < a : e x t   c x = " 3 2 9 0 3 0 9 "   c y = " 6 6 0 9 9 1 " / > < / a : x f r m > < a : p r s t G e o m   p r s t = " r e c t " > < a : a v L s t / > < / a : p r s t G e o m > < a : n o F i l l / > < / p : s p P r > < / p : p i c > < p : s p > < p : n v S p P r > < p : c N v P r   i d = " 7 "   n a m e = " " > < a : e x t L s t > < a : e x t   u r i = " { 6 C 3 9 F B 3 0 - 3 B F 1 - 4 F 5 5 - B A 5 A - 9 D E 8 C 0 D 8 5 6 3 1 } " > < a 1 6 : c r e a t i o n I d   x m l n s : a 1 6 = " h t t p : / / s c h e m a s . m i c r o s o f t . c o m / o f f i c e / d r a w i n g / 2 0 1 0 / m a i n "   i d = " { C A 7 0 8 A 8 7 - D B 6 8 - 4 8 C 7 - 9 9 3 E - B 2 2 A 3 1 4 D A 7 9 3 } " / > < / a : e x t > < / a : e x t L s t > < / p : c N v P r > < p : c N v S p P r / > < p : n v P r / > < / p : n v S p P r > < p : s p P r > < a : x f r m   f l i p H = " f a l s e "   f l i p V = " f a l s e "   r o t = " 0 " > < a : o f f   x = " 3 4 3 8 5 2 5 "   y = " 0 " / > < a : e x t   c x = " 2 2 6 3 3 3 0 "   c y = " 5 1 4 2 9 0 0 " / > < / a : x f r m > < a : p r s t G e o m   p r s t = " r e c t " > < a : a v L s t / > < / a : p r s t G e o m > < a : s o l i d F i l l > < a : s c h e m e C l r   v a l = " a c c e n t 1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S l i d e   N u m b e r   P l a c e h o l d e r   6 " > < a : e x t L s t > < a : e x t   u r i = " { E A C A 1 C 4 4 - 4 9 4 4 - 4 6 E C - 9 D 9 B - E 8 F 6 F 8 B 2 A 1 2 D } " > < a 1 6 : c r e a t i o n I d   x m l n s : a 1 6 = " h t t p : / / s c h e m a s . m i c r o s o f t . c o m / o f f i c e / d r a w i n g / 2 0 1 0 / m a i n "   i d = " { 8 A A 6 2 4 9 7 - 3 F 8 4 - 4 5 8 0 - A 6 9 8 - A A 5 D 2 1 A 9 1 0 3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5 " > < a : e x t L s t > < a : e x t   u r i = " { 0 D E D B D E C - D C 7 A - 4 1 1 4 - 9 3 2 2 - F A 0 D 3 7 8 4 0 3 2 D } " > < a 1 6 : c r e a t i o n I d   x m l n s : a 1 6 = " h t t p : / / s c h e m a s . m i c r o s o f t . c o m / o f f i c e / d r a w i n g / 2 0 1 0 / m a i n "   i d = " { 1 F C B A 8 C 8 - D C C F - 4 6 0 A - B 5 F 1 - F 1 6 1 8 0 3 E 7 1 7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4 " > < a : e x t L s t > < a : e x t   u r i = " { B 2 D F 5 A E 6 - C 6 C 3 - 4 A D 5 - B 4 F 0 - B F 6 2 F 6 6 4 F A 1 6 } " > < a 1 6 : c r e a t i o n I d   x m l n s : a 1 6 = " h t t p : / / s c h e m a s . m i c r o s o f t . c o m / o f f i c e / d r a w i n g / 2 0 1 0 / m a i n "   i d = " { D B B 4 6 2 9 B - 2 7 9 D - 4 B A 7 - 8 7 2 4 - 6 2 D 3 7 7 9 7 9 9 9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9 7 3 D E 1 A - A C 9 0 - 4 C 8 B - 8 5 1 2 - F 9 4 0 1 3 4 9 B D C 6 } " > < p 1 4 : c r e a t i o n I d   x m l n s : p 1 4 = " h t t p : / / s c h e m a s . m i c r o s o f t . c o m / o f f i c e / p o w e r p o i n t / 2 0 1 0 / m a i n "   v a l = " 1 6 3 8 4 8 2 6 8 1 3 7 9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9 7 9 4 0 1 8 5 - 1 A E 9 - 4 C F 5 - B A 7 5 - 6 B 4 6 1 5 4 3 7 F F 1 } " > < a 1 6 : c r e a t i o n I d   x m l n s : a 1 6 = " h t t p : / / s c h e m a s . m i c r o s o f t . c o m / o f f i c e / d r a w i n g / 2 0 1 0 / m a i n "   i d = " { 4 A 4 8 F 6 7 2 - A 8 3 2 - 4 8 A 8 - A 3 F A - 5 7 B 2 2 0 5 4 6 5 8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0 6 D D 3 3 6 4 - A E B 0 - 4 0 C 7 - 8 7 C F - 4 3 4 C F F F 1 0 8 8 F } " > < a 1 6 : c r e a t i o n I d   x m l n s : a 1 6 = " h t t p : / / s c h e m a s . m i c r o s o f t . c o m / o f f i c e / d r a w i n g / 2 0 1 0 / m a i n "   i d = " { 3 9 F 0 0 E 6 2 - 3 C D A - 4 B B F - A 7 A D - 7 9 5 B 9 8 F 7 B 7 4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7 5 0 "   r = " 0 "   t = " 0 " / > < a : s t r e t c h > < a : f i l l R e c t / > < / a : s t r e t c h > < / p : b l i p F i l l > < p : s p P r > < a : x f r m   f l i p H = " t r u e "   f l i p V = " t r u e "   r o t = " 0 " > < a : o f f   x = " 0 "   y = " 4 4 7 3 8 1 4 " / > < a : e x t   c x = " 3 2 9 0 3 0 9 "   c y = " 6 6 0 9 9 1 " / > < / a : x f r m > < a : p r s t G e o m   p r s t = " r e c t " > < a : a v L s t / > < / a : p r s t G e o m > < a : n o F i l l / > < / p : s p P r > < / p : p i c > < p : s p > < p : n v S p P r > < p : c N v P r   i d = " 4 "   n a m e = " T i t l e   1 " > < a : e x t L s t > < a : e x t   u r i = " { 3 5 2 5 E 9 0 D - 2 6 D E - 4 B 2 C - 8 D A B - 1 C E 3 2 C 2 F 0 1 1 4 } " > < a 1 6 : c r e a t i o n I d   x m l n s : a 1 6 = " h t t p : / / s c h e m a s . m i c r o s o f t . c o m / o f f i c e / d r a w i n g / 2 0 1 0 / m a i n "   i d = " { D C B B 9 D B 1 - 4 2 B 8 - 4 C C D - B 1 6 C - 7 4 D 1 B 6 F 4 6 2 4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5 5 2 8 2 5 "   y = " 5 6 8 9 2 4 " / > < a : e x t   c x = " 2 0 3 8 7 8 9 "   c y = " 3 9 2 5 2 9 0 " / > < / a : x f r m > < a : p r s t G e o m   p r s t = " r e c t " > < a : a v L s t / > < / a : p r s t G e o m > < a : l n   c a p = " f l a t "   w = " 9 5 2 5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r t l C o l = " 0 "   v e r t = " h o r z " / > < a : l s t S t y l e > < a : l v l 1 p P r   a l g n = " c t r "   l v l = " 0 " > < a : l n S p c > < a : s p c P c t   v a l = " 1 2 5 0 0 0 " / > < / a : l n S p c > < a : d e f R P r   c a p = " a l l "   d i r t y = " 0 "   l a n g = " e n - U S "   s p c = " 1 5 0 "   s z = " 2 4 0 0 " > < a : s o l i d F i l l > < a : s c h e m e C l r   v a l = " a c c e n t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T e x t   P l a c e h o l d e r   2 " > < a : e x t L s t > < a : e x t   u r i = " { 9 5 8 9 4 0 6 A - A 4 9 6 - 4 D E F - 9 C 0 A - A 5 3 E D A 3 3 B 9 0 5 } " > < a 1 6 : c r e a t i o n I d   x m l n s : a 1 6 = " h t t p : / / s c h e m a s . m i c r o s o f t . c o m / o f f i c e / d r a w i n g / 2 0 1 0 / m a i n "   i d = " { B 8 5 D 2 D B D - B B 0 0 - 4 C 7 3 - 9 B 4 A - 8 4 1 A C C 8 8 E 3 A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5 4 2 9 2 5 "   y = " 5 6 8 9 2 4 " / > < a : e x t   c x = " 2 8 6 1 0 3 9 "   c y = " 6 2 2 7 4 7 " / > < / a : x f r m > < a : p r s t G e o m   p r s t = " r e c t " > < a : a v L s t / > < / a : p r s t G e o m > < a : s o l i d F i l l > < a : s c h e m e C l r   v a l = " a c c e n t 1 " / > < / a : s o l i d F i l l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8 0 0 " > < a : s o l i d F i l l > < a : s c h e m e C l r   v a l = " b g 2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9 D 3 7 9 5 1 A - 8 4 6 5 - 4 2 8 4 - 8 5 7 5 - 0 1 C 8 3 4 3 9 D 5 9 A } " > < a 1 6 : c r e a t i o n I d   x m l n s : a 1 6 = " h t t p : / / s c h e m a s . m i c r o s o f t . c o m / o f f i c e / d r a w i n g / 2 0 1 0 / m a i n "   i d = " { E 9 1 F 5 5 3 C - 9 3 9 B - 4 B 7 8 - 9 1 B A - 6 E C C 0 3 7 E 3 8 F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5 4 2 9 2 5 "   y = " 1 2 3 4 2 9 0 " / > < a : e x t   c x = " 2 8 5 7 5 0 0 "   c y = " 3 2 5 9 9 2 3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T e x t   P l a c e h o l d e r   4 " > < a : e x t L s t > < a : e x t   u r i = " { 4 F 6 1 8 0 3 7 - E 5 7 B - 4 E A A - 8 6 7 A - 0 D 7 5 4 3 C 1 E 2 7 A } " > < a 1 6 : c r e a t i o n I d   x m l n s : a 1 6 = " h t t p : / / s c h e m a s . m i c r o s o f t . c o m / o f f i c e / d r a w i n g / 2 0 1 0 / m a i n "   i d = " { 3 9 0 1 B 1 5 3 - D 1 8 5 - 4 2 6 C - B 9 C 4 - 6 A B F 9 7 7 5 7 1 9 7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5 7 6 2 6 2 5 "   y = " 5 6 8 9 2 4 " / > < a : e x t   c x = " 2 8 5 7 5 0 0 "   c y = " 6 2 2 7 4 7 " / > < / a : x f r m > < a : p r s t G e o m   p r s t = " r e c t " > < a : a v L s t / > < / a : p r s t G e o m > < a : s o l i d F i l l > < a : s c h e m e C l r   v a l = " a c c e n t 1 " / > < / a : s o l i d F i l l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8 0 0 " > < a : s o l i d F i l l > < a : s c h e m e C l r   v a l = " b g 2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E 8 5 6 0 E 3 6 - F 5 8 8 - 4 4 9 8 - B 6 C C - E 2 A 5 C 6 6 6 3 E 8 F } " > < a 1 6 : c r e a t i o n I d   x m l n s : a 1 6 = " h t t p : / / s c h e m a s . m i c r o s o f t . c o m / o f f i c e / d r a w i n g / 2 0 1 0 / m a i n "   i d = " { B B 3 2 4 4 A 2 - 2 5 1 8 - 4 1 D E - 8 4 8 4 - 5 E 7 C 0 F 0 3 C 8 F C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5 7 6 2 6 2 5 "   y = " 1 2 3 3 8 6 6 " / > < a : e x t   c x = " 2 8 6 2 0 8 3 "   c y = " 3 2 5 7 5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A B B D 7 F B 0 - 7 6 6 3 - 4 8 6 4 - 9 E 5 4 - 1 7 2 0 5 1 4 C E 0 0 F } " > < a 1 6 : c r e a t i o n I d   x m l n s : a 1 6 = " h t t p : / / s c h e m a s . m i c r o s o f t . c o m / o f f i c e / d r a w i n g / 2 0 1 0 / m a i n "   i d = " { C 0 F F E 4 3 F - F A F 9 - 4 E 3 8 - 8 D F 8 - 8 B A C 8 E 8 5 8 F 4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5 " > < a : e x t L s t > < a : e x t   u r i = " { B 0 A 0 0 5 C B - 5 F D 3 - 4 8 E B - B 5 1 B - 3 F 6 4 9 4 2 2 A 8 2 6 } " > < a 1 6 : c r e a t i o n I d   x m l n s : a 1 6 = " h t t p : / / s c h e m a s . m i c r o s o f t . c o m / o f f i c e / d r a w i n g / 2 0 1 0 / m a i n "   i d = " { 9 4 1 C 7 A 7 8 - F 9 3 0 - 4 D F 1 - A C 0 C - D 6 7 2 5 3 6 B 3 6 6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4 " > < a : e x t L s t > < a : e x t   u r i = " { 4 7 8 C 1 D 2 5 - B D 8 F - 4 5 9 F - 8 8 6 F - F 6 9 B 4 6 3 2 8 4 4 7 } " > < a 1 6 : c r e a t i o n I d   x m l n s : a 1 6 = " h t t p : / / s c h e m a s . m i c r o s o f t . c o m / o f f i c e / d r a w i n g / 2 0 1 0 / m a i n "   i d = " { C 0 3 D 4 5 C D - 6 A 0 8 - 4 6 1 1 - 8 8 1 7 - F B 9 0 2 A C C 8 B B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8 3 5 4 C 3 9 - B 4 2 F - 4 C 8 1 - A 3 A C - E F F C F 0 1 E A E 2 0 } " > < p 1 4 : c r e a t i o n I d   x m l n s : p 1 4 = " h t t p : / / s c h e m a s . m i c r o s o f t . c o m / o f f i c e / p o w e r p o i n t / 2 0 1 0 / m a i n "   v a l = " 1 6 3 8 4 8 2 6 8 1 3 8 4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3 6 B 1 9 4 F - 0 A E 5 - 4 8 C 6 - A 9 C 9 - E 3 8 E 5 A 6 9 0 6 7 8 } " > < a 1 6 : c r e a t i o n I d   x m l n s : a 1 6 = " h t t p : / / s c h e m a s . m i c r o s o f t . c o m / o f f i c e / d r a w i n g / 2 0 1 0 / m a i n "   i d = " { 9 0 A 2 C 5 7 B - 3 E 3 2 - 4 C 8 3 - 8 2 1 E - E E E 0 4 4 4 6 7 6 1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0 4 8 7 5 "   y = " 2 2 1 9 3 2 5 " / > < a : e x t   c x = " 7 3 3 0 8 6 6 "   c y = " 7 0 4 8 5 0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c t r "   l v l = " 0 " > < a : l n S p c > < a : s p c P c t   v a l = " 1 0 0 0 0 0 " / > < / a : l n S p c > < a : d e f R P r   c a p = " a l l "   d i r t y = " 0 "   l a n g = " e n - U S "   s p c = " 1 5 0 "   s z = " 4 0 0 0 " > < a : s o l i d F i l l > < a : s c h e m e C l r   v a l = " t x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6 D 0 B F D F D - 8 D C D - 4 0 6 8 - B 9 C 8 - 1 F F 9 5 9 0 3 0 5 D 5 } " > < a 1 6 : c r e a t i o n I d   x m l n s : a 1 6 = " h t t p : / / s c h e m a s . m i c r o s o f t . c o m / o f f i c e / d r a w i n g / 2 0 1 0 / m a i n "   i d = " { 5 D A 7 2 7 2 1 - 6 D 8 6 - 4 F D 7 - A 8 2 E - C F 0 1 8 B 2 A 4 E 1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A C B 9 A 8 D 3 - D B 0 7 - 4 C 1 B - 9 D 5 7 - 0 B F D B B 6 6 3 E 5 6 } " > < a 1 6 : c r e a t i o n I d   x m l n s : a 1 6 = " h t t p : / / s c h e m a s . m i c r o s o f t . c o m / o f f i c e / d r a w i n g / 2 0 1 0 / m a i n "   i d = " { 5 E 5 4 6 8 8 0 - 9 0 B F - 4 6 A 9 - 8 C B F - 0 8 2 7 7 E 4 7 B D D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8 E 8 6 F 7 9 F - E E 2 C - 4 4 E 1 - 9 F 8 0 - F A 8 1 9 F 8 F E 7 F A } " > < a 1 6 : c r e a t i o n I d   x m l n s : a 1 6 = " h t t p : / / s c h e m a s . m i c r o s o f t . c o m / o f f i c e / d r a w i n g / 2 0 1 0 / m a i n "   i d = " { 3 8 6 8 C E 1 F - B C 9 3 - 4 1 6 2 - A 7 C 6 - A A B 6 B 2 8 0 9 7 8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p i c > < p : n v P i c P r > < p : c N v P r   i d = " 6 "   n a m e = " " > < a : e x t L s t > < a : e x t   u r i = " { D A C 4 F F 3 8 - C B 0 D - 4 1 9 C - 9 C 5 E - B 8 7 B B 4 9 9 9 6 B 2 } " > < a 1 6 : c r e a t i o n I d   x m l n s : a 1 6 = " h t t p : / / s c h e m a s . m i c r o s o f t . c o m / o f f i c e / d r a w i n g / 2 0 1 0 / m a i n "   i d = " { D 7 9 3 0 C 6 E - F A 7 B - 4 B 2 9 - 8 E 8 A - E A 5 C 7 F 1 4 9 4 F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4 1 0 "   r = " 0 "   t = " 0 " / > < a : s t r e t c h > < a : f i l l R e c t / > < / a : s t r e t c h > < / p : b l i p F i l l > < p : s p P r > < a : x f r m   f l i p H = " f a l s e "   f l i p V = " t r u e "   r o t = " 0 " > < a : o f f   x = " 2 8 1 2 0 6 6 "   y = " 3 7 2 4 2 7 5 " / > < a : e x t   c x = " 6 3 3 1 9 3 3 "   c y = " 1 1 7 3 5 0 6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E 9 0 1 7 4 6 F - 0 3 8 A - 4 9 A 6 - A 0 6 D - 1 2 C F C B 9 6 7 0 6 D } " > < a 1 6 : c r e a t i o n I d   x m l n s : a 1 6 = " h t t p : / / s c h e m a s . m i c r o s o f t . c o m / o f f i c e / d r a w i n g / 2 0 1 0 / m a i n "   i d = " { A B 1 F C 0 3 9 - D F 8 E - 4 8 D 6 - A 7 6 0 - 2 D 6 A 1 B 0 B 5 2 5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4 1 0 "   r = " 0 "   t = " 0 " / > < a : s t r e t c h > < a : f i l l R e c t / > < / a : s t r e t c h > < / p : b l i p F i l l > < p : s p P r > < a : x f r m   f l i p H = " t r u e "   f l i p V = " f a l s e "   r o t = " 0 " > < a : o f f   x = " 0 "   y = " 2 1 9 0 7 5 " / > < a : e x t   c x = " 6 3 3 1 9 3 3 "   c y = " 1 1 7 3 5 0 6 " / > < / a : x f r m > < a : p r s t G e o m   p r s t = " r e c t " > < a : a v L s t / > < / a : p r s t G e o m > < a : n o F i l l / > < / p : s p P r > < / p : p i c > < / p : s p T r e e > < p : e x t L s t > < p : e x t   u r i = " { D 8 3 6 A D A E - 4 C 8 2 - 4 0 E 4 - A 7 2 0 - 8 E 2 4 2 A 1 F 7 6 D 8 } " > < p 1 4 : c r e a t i o n I d   x m l n s : p 1 4 = " h t t p : / / s c h e m a s . m i c r o s o f t . c o m / o f f i c e / p o w e r p o i n t / 2 0 1 0 / m a i n "   v a l = " 1 6 3 8 4 8 2 6 8 1 3 8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3 C 0 7 5 6 0 5 - 1 D 1 C - 4 0 5 0 - 8 4 8 A - F F 6 A 1 F 2 6 B 1 F 7 } " > < a 1 6 : c r e a t i o n I d   x m l n s : a 1 6 = " h t t p : / / s c h e m a s . m i c r o s o f t . c o m / o f f i c e / d r a w i n g / 2 0 1 0 / m a i n "   i d = " { D C 1 8 9 1 2 9 - F 0 D 7 - 4 C 4 9 - B E 3 3 - C 7 4 3 E 7 F B 7 C 8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4 A 5 C 6 E A F - B 5 8 7 - 4 4 7 3 - A 4 F 9 - 7 B B F A E 9 8 E 8 2 0 } " > < a 1 6 : c r e a t i o n I d   x m l n s : a 1 6 = " h t t p : / / s c h e m a s . m i c r o s o f t . c o m / o f f i c e / d r a w i n g / 2 0 1 0 / m a i n "   i d = " { 2 4 7 7 2 8 5 7 - B D 2 C - 4 7 9 9 - B F 7 2 - 4 6 1 A B 5 D 2 1 F 2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F D 3 4 5 2 E 0 - 2 4 4 8 - 4 4 C D - 9 9 5 6 - B 4 E D D 3 3 E D F 5 5 } " > < a 1 6 : c r e a t i o n I d   x m l n s : a 1 6 = " h t t p : / / s c h e m a s . m i c r o s o f t . c o m / o f f i c e / d r a w i n g / 2 0 1 0 / m a i n "   i d = " { D 4 0 A 0 B 1 C - 6 8 2 2 - 4 B 5 4 - 9 D A 4 - 0 8 A 4 4 F 8 C B E 9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p i c > < p : n v P i c P r > < p : c N v P r   i d = " 5 "   n a m e = " " > < a : e x t L s t > < a : e x t   u r i = " { E C D F 5 9 F 6 - F 3 B C - 4 C 7 3 - 9 2 8 B - B 6 3 E D 2 D 6 5 C F 9 } " > < a 1 6 : c r e a t i o n I d   x m l n s : a 1 6 = " h t t p : / / s c h e m a s . m i c r o s o f t . c o m / o f f i c e / d r a w i n g / 2 0 1 0 / m a i n "   i d = " { A 2 6 1 C 9 E D - F D C 0 - 4 F C A - B C 7 D - 0 2 8 8 3 D 9 8 6 2 5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9 3 1 0 E D F 0 - 3 4 6 2 - 4 9 9 1 - 9 D 7 5 - E 5 3 1 4 B 8 8 4 9 B A } " > < a 1 6 : c r e a t i o n I d   x m l n s : a 1 6 = " h t t p : / / s c h e m a s . m i c r o s o f t . c o m / o f f i c e / d r a w i n g / 2 0 1 0 / m a i n "   i d = " { 2 2 3 7 6 8 D 4 - 6 4 C 1 - 4 3 E D - 9 3 F E - D 9 2 2 0 A 9 B F 0 6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7 5 0 "   r = " 0 "   t = " 0 " / > < a : s t r e t c h > < a : f i l l R e c t / > < / a : s t r e t c h > < / p : b l i p F i l l > < p : s p P r > < a : x f r m   f l i p H = " t r u e "   f l i p V = " t r u e "   r o t = " 0 " > < a : o f f   x = " 0 "   y = " 4 4 7 3 8 1 4 " / > < a : e x t   c x = " 3 2 9 0 3 0 9 "   c y = " 6 6 0 9 9 1 " / > < / a : x f r m > < a : p r s t G e o m   p r s t = " r e c t " > < a : a v L s t / > < / a : p r s t G e o m > < a : n o F i l l / > < / p : s p P r > < / p : p i c > < / p : s p T r e e > < p : e x t L s t > < p : e x t   u r i = " { E 1 7 C 7 7 5 C - 2 2 D 4 - 4 0 5 7 - A 5 E 0 - F 4 1 D B 4 D 0 D 5 9 2 } " > < p 1 4 : c r e a t i o n I d   x m l n s : p 1 4 = " h t t p : / / s c h e m a s . m i c r o s o f t . c o m / o f f i c e / p o w e r p o i n t / 2 0 1 0 / m a i n "   v a l = " 1 6 3 8 4 8 2 6 8 1 3 9 1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9 D 9 A B D 0 D - 3 C A D - 4 5 4 A - 9 7 C 3 - 9 9 8 0 D 9 B 6 5 A 7 D } " > < a 1 6 : c r e a t i o n I d   x m l n s : a 1 6 = " h t t p : / / s c h e m a s . m i c r o s o f t . c o m / o f f i c e / d r a w i n g / 2 0 1 0 / m a i n "   i d = " { E 1 5 6 0 5 F 4 - A 8 A E - 4 1 7 0 - A E 6 4 - D B 3 2 D 1 E 0 9 4 1 5 } " / > < / a : e x t > < / a : e x t L s t > < / p : c N v P r > < p : c N v S p P r / > < p : n v P r / > < / p : n v S p P r > < p : s p P r > < a : x f r m   f l i p H = " f a l s e "   f l i p V = " f a l s e "   r o t = " 0 " > < a : o f f   x = " 5 7 1 5 0 0 "   y = " 0 " / > < a : e x t   c x = " 2 5 5 2 7 0 0 "   c y = " 5 1 4 2 9 0 0 " / > < / a : x f r m > < a : p r s t G e o m   p r s t = " r e c t " > < a : a v L s t / > < / a : p r s t G e o m > < a : s o l i d F i l l > < a : s c h e m e C l r   v a l = " a c c e n t 1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S t r a i g h t   C o n n e c t o r   9 " > < a : e x t L s t > < a : e x t   u r i = " { 6 F B A D A D 2 - 0 B A 5 - 4 A 4 6 - B A A 1 - 5 B 5 1 1 7 9 7 E B E E } " > < a 1 6 : c r e a t i o n I d   x m l n s : a 1 6 = " h t t p : / / s c h e m a s . m i c r o s o f t . c o m / o f f i c e / d r a w i n g / 2 0 1 0 / m a i n "   i d = " { B 6 1 3 B 7 B 0 - 3 1 0 3 - 4 9 9 0 - A 8 3 8 - 9 8 D F 1 E E B 6 5 5 9 } " / > < / a : e x t > < / a : e x t L s t > < / p : c N v P r > < p : c N v C x n S p P r / > < p : n v P r / > < / p : n v C x n S p P r > < p : s p P r > < a : x f r m   f l i p H = " t r u e "   f l i p V = " f a l s e "   r o t = " 1 0 8 0 0 0 0 0 " > < a : o f f   x = " 3 4 6 3 7 8 1 "   y = " 1 3 4 3 0 2 5 " / > < a : e x t   c x = " 5 1 2 4 4 5 0 "   c y = " 0 " / > < / a : x f r m > < a : p r s t G e o m   p r s t = " l i n e " > < a : a v L s t / > < / a : p r s t G e o m > < a : l n   w = " 6 3 5 0 " > < a : s o l i d F i l l > < a : s c h e m e C l r   v a l = " a c c e n t 1 " > < a : a l p h a   v a l = " 1 0 0 0 0 0 " / > < a : l u m M o d   v a l = " 2 0 0 0 0 " / > < a : l u m O f f   v a l = " 8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4 "   n a m e = " T i t l e   1 " > < a : e x t L s t > < a : e x t   u r i = " { E 4 8 F C 8 E 4 - F E 5 6 - 4 7 B 5 - B 1 9 D - D 2 5 7 9 4 7 9 5 D D 8 } " > < a 1 6 : c r e a t i o n I d   x m l n s : a 1 6 = " h t t p : / / s c h e m a s . m i c r o s o f t . c o m / o f f i c e / d r a w i n g / 2 0 1 0 / m a i n "   i d = " { D 4 C 9 B 9 3 C - 0 4 9 9 - 4 4 2 3 - 9 5 7 4 - A D 1 1 D 0 E 8 B 0 F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4 4 5 4 0 7 "   y = " 3 1 4 3 2 5 " / > < a : e x t   c x = " 5 1 2 7 0 9 3 "   c y = " 1 0 0 0 1 2 5 " / > < / a : x f r m > < a : p r s t G e o m   p r s t = " r e c t " > < a : a v L s t / > < / a : p r s t G e o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2 F C 7 1 C 0 E - 1 0 F D - 4 2 0 D - 8 9 4 0 - E C 1 F B 9 7 E F 2 2 9 } " > < a 1 6 : c r e a t i o n I d   x m l n s : a 1 6 = " h t t p : / / s c h e m a s . m i c r o s o f t . c o m / o f f i c e / d r a w i n g / 2 0 1 0 / m a i n "   i d = " { C 9 B 5 0 0 B D - 7 1 E F - 4 8 F 4 - 9 5 B F - 3 9 2 9 3 4 A C E E 7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4 4 4 5 9 1 "   y = " 1 3 8 0 1 3 7 " / > < a : e x t   c x = " 5 1 2 7 9 0 8 "   c y = " 3 1 8 1 6 6 8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T e x t   P l a c e h o l d e r   3 " > < a : e x t L s t > < a : e x t   u r i = " { 9 D B 4 A A 1 8 - 8 E E E - 4 C F 3 - 9 7 9 0 - B 1 4 9 D 9 8 6 D 2 7 3 } " > < a 1 6 : c r e a t i o n I d   x m l n s : a 1 6 = " h t t p : / / s c h e m a s . m i c r o s o f t . c o m / o f f i c e / d r a w i n g / 2 0 1 0 / m a i n "   i d = " { 4 A 9 A 0 8 1 7 - F E 0 D - 4 1 1 8 - 9 B 5 9 - 5 2 D 2 D 2 1 5 D 9 C 5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7 3 7 5 3 2 "   y = " 3 7 4 6 7 6 " / > < a : e x t   c x = " 2 2 2 0 6 3 4 "   c y = " 4 1 9 6 7 2 4 " / > < / a : x f r m > < a : l n   c a p = " f l a t "   w = " 9 5 2 5 " > < a : s o l i d F i l l > < a : s c h e m e C l r   v a l = " b g 1 " / > < / a : s o l i d F i l l > < a : p r s t D a s h   v a l = " s o l i d " / > < a : r o u n d / > < / a : l n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2 5 0 0 0 " / > < / a : l n S p c > < a : b u N o n e / > < a : d e f R P r   c a p = " a l l "   d i r t y = " 0 "   l a n g = " e n - U S " > < a : s o l i d F i l l > < a : s r g b C l r   v a l = " f f f f f f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S l i d e   N u m b e r   P l a c e h o l d e r   3 " > < a : e x t L s t > < a : e x t   u r i = " { 0 8 9 9 8 8 3 A - E 4 B 3 - 4 2 3 5 - B 0 2 6 - 0 9 4 6 E 7 3 A B 4 0 5 } " > < a 1 6 : c r e a t i o n I d   x m l n s : a 1 6 = " h t t p : / / s c h e m a s . m i c r o s o f t . c o m / o f f i c e / d r a w i n g / 2 0 1 0 / m a i n "   i d = " { 2 1 2 F 4 6 E 5 - 1 8 D 8 - 4 A F E - 9 B C 7 - E 0 8 3 E 5 0 3 4 C 7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2 " > < a : e x t L s t > < a : e x t   u r i = " { 7 F 4 D 0 F 5 8 - 2 C 3 8 - 4 0 9 3 - 8 4 C 5 - B 1 7 D 8 9 D 7 8 4 A 6 } " > < a 1 6 : c r e a t i o n I d   x m l n s : a 1 6 = " h t t p : / / s c h e m a s . m i c r o s o f t . c o m / o f f i c e / d r a w i n g / 2 0 1 0 / m a i n "   i d = " { F E C A 3 7 2 0 - E C B E - 4 A 8 6 - A 9 B D - B 4 9 B 0 7 5 E 0 1 C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D 0 B 4 4 9 A E - 0 B E 9 - 4 A D 7 - 8 8 8 6 - 8 A D A F 4 B 4 F 3 2 E } " > < a 1 6 : c r e a t i o n I d   x m l n s : a 1 6 = " h t t p : / / s c h e m a s . m i c r o s o f t . c o m / o f f i c e / d r a w i n g / 2 0 1 0 / m a i n "   i d = " { 0 9 1 C 7 4 0 E - 5 C 4 3 - 4 E 0 2 - B 4 F 6 - C 3 9 A 1 E F 1 7 9 0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p i c > < p : n v P i c P r > < p : c N v P r   i d = " 1 0 "   n a m e = " " > < a : e x t L s t > < a : e x t   u r i = " { D 3 7 1 F 4 0 7 - 4 7 1 9 - 4 E 0 D - 8 0 5 B - 3 B B C E E D 2 C F E 5 } " > < a 1 6 : c r e a t i o n I d   x m l n s : a 1 6 = " h t t p : / / s c h e m a s . m i c r o s o f t . c o m / o f f i c e / d r a w i n g / 2 0 1 0 / m a i n "   i d = " { 8 7 5 0 3 8 1 9 - D E F A - 4 9 3 4 - A 8 9 3 - E E 0 A 1 6 F 0 E 6 9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/ p : s p T r e e > < p : e x t L s t > < p : e x t   u r i = " { 3 8 2 E 8 D 3 1 - 7 3 E 9 - 4 4 8 F - A F C B - 5 1 D A F E 6 3 A F D F } " > < p 1 4 : c r e a t i o n I d   x m l n s : p 1 4 = " h t t p : / / s c h e m a s . m i c r o s o f t . c o m / o f f i c e / p o w e r p o i n t / 2 0 1 0 / m a i n "   v a l = " 1 6 3 8 4 8 2 6 8 1 3 9 4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4 " > < a : e x t L s t > < a : e x t   u r i = " { 6 E 9 6 0 7 7 B - 0 4 8 B - 4 0 E 7 - 9 2 6 4 - 8 2 F D F 7 9 6 8 3 6 A } " > < a 1 6 : c r e a t i o n I d   x m l n s : a 1 6 = " h t t p : / / s c h e m a s . m i c r o s o f t . c o m / o f f i c e / d r a w i n g / 2 0 1 0 / m a i n "   i d = " { 2 5 E 1 5 3 3 F - D 9 E 5 - 4 5 D A - B 9 0 2 - A B F 1 3 2 0 7 E 3 D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3 " > < a : e x t L s t > < a : e x t   u r i = " { A B 2 3 B 5 E 9 - 8 F F 4 - 4 6 9 0 - A 6 E 0 - 0 C F 4 5 9 E A 0 A B C } " > < a 1 6 : c r e a t i o n I d   x m l n s : a 1 6 = " h t t p : / / s c h e m a s . m i c r o s o f t . c o m / o f f i c e / d r a w i n g / 2 0 1 0 / m a i n "   i d = " { 2 5 B 1 B A 7 D - 8 6 B 3 - 4 F C B - B 3 2 0 - 3 C 5 B 0 4 3 1 5 8 3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A 6 3 9 E 1 D F - 5 4 3 2 - 4 D E E - A D D 8 - C 2 3 8 7 3 4 6 A 4 B 6 } " > < a 1 6 : c r e a t i o n I d   x m l n s : a 1 6 = " h t t p : / / s c h e m a s . m i c r o s o f t . c o m / o f f i c e / d r a w i n g / 2 0 1 0 / m a i n "   i d = " { D C 4 2 B B 8 3 - 2 F B B - 4 C 3 0 - B 5 B 6 - 1 9 A 3 2 5 8 C 6 8 6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4 7 5 1 8 1 C B - 4 B 5 5 - 4 F 1 2 - 9 4 4 1 - 0 5 9 F B 0 A E B 2 0 7 } " > < a 1 6 : c r e a t i o n I d   x m l n s : a 1 6 = " h t t p : / / s c h e m a s . m i c r o s o f t . c o m / o f f i c e / d r a w i n g / 2 0 1 0 / m a i n "   i d = " { 7 7 1 7 9 A 2 F - D 0 6 D - 4 D A 8 - 9 0 E A - A A 8 9 2 7 8 6 F 0 5 8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3 8 2 8 3 9 0 "   y = " 1 3 7 1 6 0 0 " / > < a : e x t   c x = " 4 7 4 4 1 0 9 "   c y = " 3 1 8 1 3 5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  s z = " 1 6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T i t l e   1 " > < a : e x t L s t > < a : e x t   u r i = " { E 7 6 F 5 6 0 C - 8 5 0 5 - 4 8 A 0 - 8 E D 0 - 8 7 0 2 8 E 5 C A E B 6 } " > < a 1 6 : c r e a t i o n I d   x m l n s : a 1 6 = " h t t p : / / s c h e m a s . m i c r o s o f t . c o m / o f f i c e / d r a w i n g / 2 0 1 0 / m a i n "   i d = " { 2 9 8 A 7 0 8 4 - F E 3 8 - 4 9 1 8 - B 9 9 8 - A B 1 B 4 5 0 D D A 2 E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3 8 2 8 3 9 0 "   y = " 3 1 7 7 6 3 " / > < a : e x t   c x = " 4 7 4 2 4 7 0 "   c y = " 9 9 5 9 7 5 " / > < / a : x f r m > < a : p r s t G e o m   p r s t = " r e c t " > < a : a v L s t / > < / a : p r s t G e o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B 6 0 7 5 3 1 C - D D 4 6 - 4 F 3 B - B A E 5 - C 2 C 4 1 8 1 1 4 F 5 E } " > < a 1 6 : c r e a t i o n I d   x m l n s : a 1 6 = " h t t p : / / s c h e m a s . m i c r o s o f t . c o m / o f f i c e / d r a w i n g / 2 0 1 0 / m a i n "   i d = " { 4 B B 2 1 A 8 E - 9 0 4 0 - 4 7 3 5 - A F F 4 - D 7 3 6 6 9 D B A 8 2 B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0 "   y = " 0 " / > < a : e x t   c x = " 3 6 0 3 5 9 9 "   c y = " 5 1 4 2 9 0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c x n S p > < p : n v C x n S p P r > < p : c N v P r   i d = " 8 "   n a m e = " S t r a i g h t   C o n n e c t o r   4 " > < a : e x t L s t > < a : e x t   u r i = " { 2 0 A D B 5 A E - 5 1 2 4 - 4 7 F 5 - 8 D 4 2 - E 6 5 B B 7 2 A 4 E 2 B } " > < a 1 6 : c r e a t i o n I d   x m l n s : a 1 6 = " h t t p : / / s c h e m a s . m i c r o s o f t . c o m / o f f i c e / d r a w i n g / 2 0 1 0 / m a i n "   i d = " { 1 6 B 7 7 C 6 3 - 4 F 9 F - 4 E 2 6 - B 9 7 0 - 4 F 6 7 0 6 C B 7 2 6 E } " / > < / a : e x t > < / a : e x t L s t > < / p : c N v P r > < p : c N v C x n S p P r / > < p : n v P r / > < / p : n v C x n S p P r > < p : s p P r > < a : x f r m   f l i p H = " t r u e "   f l i p V = " t r u e "   r o t = " 1 0 8 0 0 0 0 0 " > < a : o f f   x = " 3 8 1 8 7 9 5 "   y = " 1 3 4 3 0 2 5 " / > < a : e x t   c x = " 4 7 7 8 2 9 1 "   c y = " 0 " / > < / a : x f r m > < a : p r s t G e o m   p r s t = " l i n e " > < a : a v L s t / > < / a : p r s t G e o m > < a : l n   w = " 6 3 5 0 " > < a : s o l i d F i l l > < a : s c h e m e C l r   v a l = " a c c e n t 1 " > < a : a l p h a   v a l = " 1 0 0 0 0 0 " / > < a : l u m M o d   v a l = " 2 0 0 0 0 " / > < a : l u m O f f   v a l = " 8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p i c > < p : n v P i c P r > < p : c N v P r   i d = " 9 "   n a m e = " " > < a : e x t L s t > < a : e x t   u r i = " { 7 E 4 A 8 D 0 3 - 2 2 E C - 4 2 5 1 - B 2 E F - 6 D 9 E 6 C 2 D 8 8 E C } " > < a 1 6 : c r e a t i o n I d   x m l n s : a 1 6 = " h t t p : / / s c h e m a s . m i c r o s o f t . c o m / o f f i c e / d r a w i n g / 2 0 1 0 / m a i n "   i d = " { E 6 B 7 7 C 8 B - 4 8 3 B - 4 A 8 3 - 9 7 E F - B B 5 1 0 6 3 5 5 1 C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7 5 0 "   r = " 0 "   t = " 0 " / > < a : s t r e t c h > < a : f i l l R e c t / > < / a : s t r e t c h > < / p : b l i p F i l l > < p : s p P r > < a : x f r m   f l i p H = " f a l s e "   f l i p V = " f a l s e "   r o t = " 0 " > < a : o f f   x = " 5 8 5 3 6 9 0 "   y = " 0 " / > < a : e x t   c x = " 3 2 9 0 3 0 9 "   c y = " 6 6 0 9 9 1 " / > < / a : x f r m > < a : p r s t G e o m   p r s t = " r e c t " > < a : a v L s t / > < / a : p r s t G e o m > < a : n o F i l l / > < / p : s p P r > < / p : p i c > < p : p i c > < p : n v P i c P r > < p : c N v P r   i d = " 1 0 "   n a m e = " " > < a : e x t L s t > < a : e x t   u r i = " { F A D A 8 D 2 6 - E 4 8 3 - 4 A 2 3 - 9 D 9 6 - F 9 D 6 7 8 0 B A 3 3 E } " > < a 1 6 : c r e a t i o n I d   x m l n s : a 1 6 = " h t t p : / / s c h e m a s . m i c r o s o f t . c o m / o f f i c e / d r a w i n g / 2 0 1 0 / m a i n "   i d = " { 7 5 C 2 1 D E 8 - 1 2 3 6 - 4 C 1 9 - 8 D C E - 3 D 2 B 8 B 8 4 5 A F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7 5 0 "   r = " 0 "   t = " 0 " / > < a : s t r e t c h > < a : f i l l R e c t / > < / a : s t r e t c h > < / p : b l i p F i l l > < p : s p P r > < a : x f r m   f l i p H = " t r u e "   f l i p V = " t r u e "   r o t = " 0 " > < a : o f f   x = " 0 "   y = " 4 4 7 3 8 1 4 " / > < a : e x t   c x = " 3 2 9 0 3 0 9 "   c y = " 6 6 0 9 9 1 " / > < / a : x f r m > < a : p r s t G e o m   p r s t = " r e c t " > < a : a v L s t / > < / a : p r s t G e o m > < a : n o F i l l / > < / p : s p P r > < / p : p i c > < / p : s p T r e e > < p : e x t L s t > < p : e x t   u r i = " { E 8 5 A 1 7 B C - 2 3 E 7 - 4 2 3 A - A 8 6 E - 9 4 5 2 7 3 B C D E 4 4 } " > < p 1 4 : c r e a t i o n I d   x m l n s : p 1 4 = " h t t p : / / s c h e m a s . m i c r o s o f t . c o m / o f f i c e / p o w e r p o i n t / 2 0 1 0 / m a i n "   v a l = " 1 6 3 8 4 8 2 6 8 1 3 9 9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2 . p n g "   T y p e = " h t t p : / / s c h e m a s . o p e n x m l f o r m a t s . o r g / o f f i c e D o c u m e n t / 2 0 0 6 / r e l a t i o n s h i p s / i m a g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b l i p F i l l   d p i = " 0 "   r o t W i t h S h a p e = " 1 " > < a : b l i p   r : e m b e d = " r I d 1 3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5 F 8 6 5 8 E F - 7 5 3 C - 4 2 9 5 - B 3 4 5 - B A F 4 1 2 1 D 8 2 4 A } " > < a 1 6 : c r e a t i o n I d   x m l n s : a 1 6 = " h t t p : / / s c h e m a s . m i c r o s o f t . c o m / o f f i c e / d r a w i n g / 2 0 1 0 / m a i n "   i d = " { A 3 B 4 1 4 B E - A D B B - 4 E C 4 - B 3 8 4 - F 3 8 3 E B 3 C 8 7 3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7 1 5 0 0 "   y = " 5 7 2 0 9 9 " / > < a : e x t   c x = " 8 0 0 1 0 0 0 "   c y = " 6 2 4 1 5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3 5 4 9 0 3 A 9 - 4 3 6 A - 4 C A 4 - A 1 6 2 - 9 8 F 9 4 8 7 5 7 F 6 D } " > < a 1 6 : c r e a t i o n I d   x m l n s : a 1 6 = " h t t p : / / s c h e m a s . m i c r o s o f t . c o m / o f f i c e / d r a w i n g / 2 0 1 0 / m a i n "   i d = " { C 6 3 8 C 0 7 6 - E B C 2 - 4 C 6 8 - 8 D 9 0 - A E E F 8 5 5 9 3 6 7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5 7 1 5 0 0 "   y = " 1 2 7 6 3 5 0 " / > < a : e x t   c x = " 8 0 0 1 0 0 0 "   c y = " 3 2 8 9 2 2 6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3 0 F 6 5 C 1 C - 3 D 9 6 - 4 9 A A - 8 0 9 2 - 0 5 5 6 1 8 9 E A 1 3 2 } " > < a 1 6 : c r e a t i o n I d   x m l n s : a 1 6 = " h t t p : / / s c h e m a s . m i c r o s o f t . c o m / o f f i c e / d r a w i n g / 2 0 1 0 / m a i n "   i d = " { 7 7 F 6 8 6 4 5 - 6 8 F D - 4 5 9 6 - A 8 4 6 - E F 5 E B 6 4 7 4 1 C 8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2 3 4 4 8 "   y = " 4 7 6 1 6 3 8 " / > < a : e x t   c x = " 2 4 5 0 1 4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9 3 C 2 D 3 4 A - 5 5 F 1 - 4 4 6 3 - 9 0 B 0 - B 4 6 3 3 C 0 C A 0 6 1 } " > < a 1 6 : c r e a t i o n I d   x m l n s : a 1 6 = " h t t p : / / s c h e m a s . m i c r o s o f t . c o m / o f f i c e / d r a w i n g / 2 0 1 0 / m a i n "   i d = " { 0 D C C 1 1 9 4 - 5 1 6 C - 4 0 0 2 - 8 B 5 B - 4 D 2 F 2 5 9 8 7 6 8 B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7 1 2 3 3 " / > < a : e x t   c x = " 2 8 9 5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E 5 3 D A 1 2 1 - D 2 3 9 - 4 0 1 B - A 4 3 8 - 9 9 A 5 9 2 6 4 A 5 0 9 } " > < a 1 6 : c r e a t i o n I d   x m l n s : a 1 6 = " h t t p : / / s c h e m a s . m i c r o s o f t . c o m / o f f i c e / d r a w i n g / 2 0 1 0 / m a i n "   i d = " { 5 5 8 5 3 1 5 8 - 2 3 1 0 - 4 4 A 8 - B E 7 8 - C 0 1 B D 4 5 5 C A 4 B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5 7 0 4 0 3 "   y = " 4 7 7 1 2 3 3 " / > < a : e x t   c x = " 2 4 6 2 6 0 4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c a p = " a l l "   d i r t y = " 0 "   i = " 0 "   l a n g = " e n - U S "   s z = " 3 2 0 0 " > < a : s o l i d F i l l > < a : s c h e m e C l r   v a l = " t x 2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l n S p c > < a : s p c P c t   v a l = " 1 0 0 0 0 0 " / > < / a : l n S p c > < a : s p c B e f > < a : s p c P t s   v a l = " 1 2 0 0 " / > < / a : s p c B e f > < a : b u C l r > < a : s c h e m e C l r   v a l = " a c c e n t 1 " / > < / a : b u C l r > < a : b u F o n t   t y p e f a c e = " A r i a l " / > < a : b u C h a r   c h a r = " " " / > < a : d e f R P r   b = " 0 "   d i r t y = " 0 "   i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l n S p c > < a : s p c P c t   v a l = " 1 0 0 0 0 0 " / > < / a : l n S p c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1 0 0 0 0 0 " / > < / a : l n S p c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1 0 0 0 0 0 " / > < / a : l n S p c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2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1 0 0 0 0 0 " / > < / a : l n S p c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 "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6 . x m l "   T y p e = " h t t p : / / s c h e m a s . o p e n x m l f o r m a t s . o r g / o f f i c e D o c u m e n t / 2 0 0 6 / r e l a t i o n s h i p s / t a g s " / > < R e l a t i o n s h i p   I d = " r I d 3 "   T a r g e t = " . . / t a g s / t a g 7 . x m l "   T y p e = " h t t p : / / s c h e m a s . o p e n x m l f o r m a t s . o r g / o f f i c e D o c u m e n t / 2 0 0 6 / r e l a t i o n s h i p s / t a g s " / > < R e l a t i o n s h i p   I d = " r I d 4 "   T a r g e t = " . . / t a g s / t a g 8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9 . x m l "   T y p e = " h t t p : / / s c h e m a s . o p e n x m l f o r m a t s . o r g / o f f i c e D o c u m e n t / 2 0 0 6 / r e l a t i o n s h i p s / t a g s " / > < R e l a t i o n s h i p   I d = " r I d 3 "   T a r g e t = " . . / t a g s / t a g 1 0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1 . x m l "   T y p e = " h t t p : / / s c h e m a s . o p e n x m l f o r m a t s . o r g / o f f i c e D o c u m e n t / 2 0 0 6 / r e l a t i o n s h i p s / t a g s " / > < R e l a t i o n s h i p   I d = " r I d 3 "   T a r g e t = " . . / t a g s / t a g 1 2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D 8 D 9 4 4 0 - C 3 9 1 - 4 5 8 7 - A 9 7 A - F 4 5 5 5 A 8 1 C 6 0 C } " > < a 1 6 : c r e a t i o n I d   x m l n s : a 1 6 = " h t t p : / / s c h e m a s . m i c r o s o f t . c o m / o f f i c e / d r a w i n g / 2 0 1 0 / m a i n "   i d = " { 1 E 0 F B 2 5 F - 9 E 6 3 - 4 3 1 8 - A 3 7 A - 8 2 9 F 2 7 3 6 C 7 A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  a l g n = " c t r " / > < a : r > < a : r P r   d i r t y = " 0 "   l a n g = " e n - U S " / > < a : t > F r i e n d e r < / a : t > < / a : r > < a : e n d P a r a R P r   d i r t y = " 0 "   l a n g = " e n - U S " / > < / a : p > < / p : t x B o d y > < / p : s p > < p : s p > < p : n v S p P r > < p : c N v P r   i d = " 3 "   n a m e = " " > < a : e x t L s t > < a : e x t   u r i = " { D E F 3 2 F F 2 - C A 2 3 - 4 C 2 8 - B 4 3 E - 2 F 9 0 3 A 1 1 9 B 9 B } " > < a 1 6 : c r e a t i o n I d   x m l n s : a 1 6 = " h t t p : / / s c h e m a s . m i c r o s o f t . c o m / o f f i c e / d r a w i n g / 2 0 1 0 / m a i n "   i d = " { 9 1 7 7 7 F 1 C - 8 2 1 0 - 4 9 5 8 - B 5 9 9 - 4 E 2 1 2 9 7 9 F 8 5 1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6 1 4 5 3 3 0 "   y = " 3 8 1 0 1 3 3 " / > < a : e x t   c x = " 2 2 8 6 0 0 0 "   c y = " 7 3 5 1 5 8 " / > < / a : x f r m > < a : l n   c a p = " f l a t "   w = " 2 5 4 0 0 " > < a : s o l i d F i l l > < a : s c h e m e C l r   v a l = " a c c e n t 1 " > < a : s h a d e   v a l = " 5 0 0 0 0 " / > < / a : s c h e m e C l r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> P < / a : t > < / a : r > < a : r > < a : r P r   d i r t y = " 0 "   l a n g = " e n - U S " / > < a : t > . < / a : t > < / a : r > < a : r > < a : r P r   d i r t y = " 0 "   l a n g = " e n - U S " / > < a : t > H r i s h i t h a < / a : t > < / a : r > < a : r > < a : r P r   d i r t y = " 0 "   l a n g = " e n - U S " / > < a : t >   -   1 3 7 < / a : t > < / a : r > < / a : p > < a : p > < a : p P r   a l g n = " c t r " > < a : d e f R P r   d i r t y = " 0 "   l a n g = " e n - U S "   s z = " 1 4 0 0 " / > < / a : p P r > < a : r > < a : r P r   d i r t y = " 0 "   l a n g = " e n - U S " / > < a : t > V . < / a : t > < / a : r > < a : r > < a : r P r   d i r t y = " 0 "   l a n g = " e n - U S " / > < a : t > H a r s h i t a < / a : t > < / a : r > < a : r > < a : r P r   d i r t y = " 0 "   l a n g = " e n - U S " / > < a : t > - 1 3 4 < / a : t > < / a : r > < / a : p > < a : p > < a : p P r   a l g n = " c t r " > < a : d e f R P r   d i r t y = " 0 "   l a n g = " e n - U S "   s z = " 1 4 0 0 " / > < / a : p P r > < a : r > < a : r P r   d i r t y = " 0 "   l a n g = " e n - U S " / > < a : t > T . < / a : t > < / a : r > < a : r > < a : r P r   d i r t y = " 0 "   l a n g = " e n - U S " / > < a : t > N u t h n a < / a : t > < / a : r > < a : r > < a : r P r   d i r t y = " 0 "   l a n g = " e n - U S " / > < a : t > - 1 5 0 < / a : t > < / a : r > < a : e n d P a r a R P r   d i r t y = " 0 "   l a n g = " e n - U S " / > < / a : p > < / p : t x B o d y > < / p : s p > < / p : s p T r e e > < p : e x t L s t > < p : e x t   u r i = " { 6 A 0 B 1 6 F 1 - 2 5 7 5 - 4 2 D 6 - 9 9 E 4 - 9 A 9 7 E B 0 3 E 2 B 8 } " > < p 1 4 : c r e a t i o n I d   x m l n s : p 1 4 = " h t t p : / / s c h e m a s . m i c r o s o f t . c o m / o f f i c e / p o w e r p o i n t / 2 0 1 0 / m a i n "   v a l = " 1 6 3 8 4 8 2 6 8 1 4 2 1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C o n t e n t   P l a c e h o l d e r   2 " > < a : e x t L s t > < a : e x t   u r i = " { F 6 C 3 F 6 B A - A F 8 F - 4 0 C 1 - B B 6 4 - 5 D C B E D 6 4 9 6 7 D } " > < a 1 6 : c r e a t i o n I d   x m l n s : a 1 6 = " h t t p : / / s c h e m a s . m i c r o s o f t . c o m / o f f i c e / d r a w i n g / 2 0 1 0 / m a i n "   i d = " { 1 9 D 9 4 E 2 9 - E F 0 7 - 4 4 5 F - 8 4 6 7 - 5 3 8 9 E 3 A C 6 C D 6 } " / > < / a : e x t > < / a : e x t L s t > < / p : c N v P r > < p : c N v S p P r > < a : s p L o c k s   n o G r p = " t r u e " / > < / p : c N v S p P r > < p : n v P r > < p : p h / > < / p : n v P r > < / p : n v S p P r > < p : s p P r / > < p : t x B o d y > < a : b o d y P r   r t l C o l = " 0 " / > < a : l s t S t y l e / > < a : p > < a : p P r   i n d e n t = " 0 "   m a r L = " 0 " > < a : b u N o n e / > < / a : p P r > < a : r > < a : r P r   d i r t y = " 0 "   l a n g = " e n - U S " / > < a : t > U s e r :                                 < / a : t > < / a : r > < / a : p > < a : p > < a : p P r   i n d e n t = " - 3 4 2 9 0 0 "   m a r L = " 3 4 2 9 0 0 " > < a : b u F o n t   t y p e f a c e = " A r i a l " / > < a : b u C h a r   c h a r = " " " / > < / a : p P r > < a : r > < a : r P r   d i r t y = " 0 "   l a n g = " e n - U S " / > < a : t > R e g i s t e r < / a : t > < / a : r > < / a : p > < a : p > < a : p P r   i n d e n t = " - 3 4 2 9 0 0 "   m a r L = " 3 4 2 9 0 0 " > < a : b u F o n t   t y p e f a c e = " A r i a l " / > < a : b u C h a r   c h a r = " " " / > < / a : p P r > < a : r > < a : r P r   d i r t y = " 0 "   l a n g = " e n - U S " / > < a : t > B a s i c   i n f o < / a : t > < / a : r > < / a : p > < a : p > < a : p P r   i n d e n t = " - 3 4 2 9 0 0 "   m a r L = " 3 4 2 9 0 0 " > < a : b u F o n t   t y p e f a c e = " A r i a l " / > < a : b u C h a r   c h a r = " " " / > < / a : p P r > < a : r > < a : r P r   d i r t y = " 0 "   l a n g = " e n - U S " / > < a : t > I n t e r e s t s < / a : t > < / a : r > < / a : p > < a : p > < a : p P r   i n d e n t = " - 3 4 2 9 0 0 "   m a r L = " 3 4 2 9 0 0 " > < a : b u F o n t   t y p e f a c e = " A r i a l " / > < a : b u C h a r   c h a r = " " " / > < / a : p P r > < a : r > < a : r P r   d i r t y = " 0 "   l a n g = " e n - U S " / > < a : t > B l o c k < / a : t > < / a : r > < / a : p > < a : p > < a : p P r   i n d e n t = " - 3 4 2 9 0 0 "   m a r L = " 3 4 2 9 0 0 " > < a : b u F o n t   t y p e f a c e = " A r i a l " / > < a : b u C h a r   c h a r = " " " / > < / a : p P r > < a : r > < a : r P r   d i r t y = " 0 "   l a n g = " e n - U S " / > < a : t > L o g o u t < / a : t > < / a : r > < / a : p > < a : p > < a : p P r   i n d e n t = " - 3 4 2 9 0 0 "   m a r L = " 3 4 2 9 0 0 " > < a : b u F o n t   t y p e f a c e = " A r i a l " / > < a : b u C h a r   c h a r = " " " / > < / a : p P r > < a : r > < a : r P r   d i r t y = " 0 "   l a n g = " e n - U S " / > < a : t > P r o f i l e   p i c t u r e < / a : t > < / a : r > < a : e n d P a r a R P r   d i r t y = " 0 "   l a n g = " e n - U S " / > < / a : p > < / p : t x B o d y > < / p : s p > < p : s p > < p : n v S p P r > < p : c N v P r   i d = " 3 "   n a m e = " T i t l e   7 " > < a : e x t L s t > < a : e x t   u r i = " { 1 5 3 3 2 A 2 0 - 4 D 9 F - 4 E F A - A 8 F 9 - A 2 9 F 2 6 6 C 7 E A A } " > < a 1 6 : c r e a t i o n I d   x m l n s : a 1 6 = " h t t p : / / s c h e m a s . m i c r o s o f t . c o m / o f f i c e / d r a w i n g / 2 0 1 0 / m a i n "   i d = " { 9 F B 9 A A 1 5 - 1 C 6 1 - 4 B F 8 - A 1 2 A - 8 9 7 A B 1 4 B 0 E 2 E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5 7 1 5 0 0 "   y = " 3 4 6 0 6 2 " / > < a : e x t   c x = " 8 0 0 1 0 0 0 "   c y = " 6 2 4 1 5 4 " / > < / a : x f r m > < / p : s p P r > < p : t x B o d y > < a : b o d y P r   r t l C o l = " 0 " / > < a : l s t S t y l e / > < a : p > < a : p P r / > < a : r > < a : r P r   b = " 1 "   d i r t y = " 0 "   l a n g = " e n - U S " > < a : l a t i n   t y p e f a c e = " C a b i n   S k e t c h " / > < / a : r P r > < a : t > a c t i o n   w i s e   u s e   c a s e < / a : t > < / a : r > < a : e n d P a r a R P r   b = " 1 "   d i r t y = " 0 "   l a n g = " e n - U S " > < a : l a t i n   t y p e f a c e = " C a b i n   S k e t c h " / > < / a : e n d P a r a R P r > < / a : p > < / p : t x B o d y > < / p : s p > < / p : s p T r e e > < p : e x t L s t > < p : e x t   u r i = " { 3 8 8 1 7 D C 8 - 2 2 2 9 - 4 2 9 C - A 4 8 4 - B B 7 0 0 5 5 5 7 2 3 7 } " > < p 1 4 : c r e a t i o n I d   x m l n s : p 1 4 = " h t t p : / / s c h e m a s . m i c r o s o f t . c o m / o f f i c e / p o w e r p o i n t / 2 0 1 0 / m a i n "   v a l = " 1 6 3 8 4 8 2 6 8 1 4 2 5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h i d d e n = " f a l s e "   i d = " 2 "   n a m e = " C o n t e n t   P l a c e h o l d e r   2 " > < a : e x t L s t > < a : e x t   u r i = " { F F B E A 9 A A - E F A C - 4 6 D C - B 1 9 0 - 1 D 7 A A 5 B F E 4 F 6 } " > < a 1 6 : c r e a t i o n I d   x m l n s : a 1 6 = " h t t p : / / s c h e m a s . m i c r o s o f t . c o m / o f f i c e / d r a w i n g / 2 0 1 0 / m a i n "   i d = " { F 9 C 9 2 2 D 4 - B 8 E 3 - 4 7 4 6 - 8 2 7 A - 1 0 4 2 5 1 A E 0 C 8 9 } " / > < / a : e x t > < / a : e x t L s t > < / p : c N v P r > < p : c N v P i c P r > < a : p i c L o c k s   n o C h a n g e A s p e c t = " t r u e "   n o G r p = " t r u e " / > < / p : c N v P i c P r > < p : n v P r > < p : p h / > < / p : n v P r > < / p : n v P i c P r > < p : b l i p F i l l > < a : b l i p   r : e m b e d = " r I d 2 " / > < a : s r c R e c t   b = " 4 3 5 "   l = " 0 "   r = " 0 "   t = " 4 3 5 " / > < a : s t r e t c h > < a : f i l l R e c t / > < / a : s t r e t c h > < / p : b l i p F i l l > < p : s p P r > < a : x f r m   r o t = " 0 " > < a : o f f   x = " 9 2 4 6 8 "   y = " 1 0 0 1 9 4 4 " / > < a : e x t   c x = " 8 9 8 9 8 8 5 "   c y = " 3 6 9 5 7 6 6 " / > < / a : x f r m > < a : n o F i l l / > < / p : s p P r > < / p : p i c > < p : s p > < p : n v S p P r > < p : c N v P r   i d = " 3 "   n a m e = " T i t l e   7 " > < a : e x t L s t > < a : e x t   u r i = " { 7 C C 0 6 A 9 A - 8 4 2 9 - 4 0 B 1 - 9 8 F 6 - 7 1 D C 1 1 E F 4 2 2 7 } " > < a 1 6 : c r e a t i o n I d   x m l n s : a 1 6 = " h t t p : / / s c h e m a s . m i c r o s o f t . c o m / o f f i c e / d r a w i n g / 2 0 1 0 / m a i n "   i d = " { 2 6 1 6 7 A 4 A - B C A 5 - 4 5 1 C - B 2 3 1 - 1 C 9 2 B B 2 2 6 A F D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5 7 1 5 0 0 "   y = " 2 4 8 6 6 9 " / > < a : e x t   c x = " 8 0 0 1 0 0 0 "   c y = " 6 4 7 2 7 1 " / > < / a : x f r m > < a : n o F i l l / > < a : l n   c a p = " f l a t "   w = " 9 5 2 5 " > < a : n o F i l l / > < a : p r s t D a s h   v a l = " d a s h " / > < a : m i t e r   l i m = " 8 0 0 0 0 0 " / > < / a : l n > < a : e f f e c t L s t / > < / p : s p P r > < p : t x B o d y > < a : b o d y P r   r t l C o l = " 0 " / > < a : l s t S t y l e / > < a : p > < a : p P r / > < a : r > < a : r P r   b = " 1 "   d i r t y = " 0 "   l a n g = " e n - U S "   s z = " 2 8 0 0 " > < a : l a t i n   t y p e f a c e = " C a b i n   S k e t c h " / > < / a : r P r > < a : t > u s e   c a s e   d i a g r a m < / a : t > < / a : r > < a : e n d P a r a R P r   b = " 1 "   d i r t y = " 0 "   l a n g = " e n - U S "   s z = " 2 8 0 0 " > < a : l a t i n   t y p e f a c e = " C a b i n   S k e t c h " / > < / a : e n d P a r a R P r > < / a : p > < / p : t x B o d y > < / p : s p > < / p : s p T r e e > < p : e x t L s t > < p : e x t   u r i = " { E C 8 9 C B 9 7 - B B 6 D - 4 E 7 2 - A 9 E 3 - 8 7 B 1 6 1 8 A E 1 3 5 } " > < p 1 4 : c r e a t i o n I d   x m l n s : p 1 4 = " h t t p : / / s c h e m a s . m i c r o s o f t . c o m / o f f i c e / p o w e r p o i n t / 2 0 1 0 / m a i n "   v a l = " 1 6 3 8 4 8 2 6 8 1 4 2 8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C o n t e n t   P l a c e h o l d e r   2 " > < a : e x t L s t > < a : e x t   u r i = " { E 0 5 B F B C D - A 6 3 4 - 4 8 0 8 - 8 E 6 4 - 9 C 3 0 F 8 1 8 5 5 0 D } " > < a 1 6 : c r e a t i o n I d   x m l n s : a 1 6 = " h t t p : / / s c h e m a s . m i c r o s o f t . c o m / o f f i c e / d r a w i n g / 2 0 1 0 / m a i n "   i d = " { 1 8 D C F E 4 2 - F A 3 4 - 4 6 A C - 8 0 E 7 - E 9 6 A 8 D 4 D A 4 B D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4 7 2 6 1 1 "   y = " 8 9 8 3 0 2 " / > < a : e x t   c x = " 8 1 7 1 8 1 2 "   c y = " 4 0 4 5 6 5 8 " / > < / a : x f r m > < / p : s p P r > < p : t x B o d y > < a : b o d y P r   r t l C o l = " 0 " / > < a : l s t S t y l e / > < a : p > < a : p P r   i n d e n t = " 0 "   m a r L = " 0 " > < a : b u N o n e / > < / a : p P r > < a : r > < a : r P r   b = " 1 "   d i r t y = " 0 "   l a n g = " e n - U S "   s z = " 1 4 0 0 " > < a : l a t i n   t y p e f a c e = " + m n - l t " / > < / a : r P r > < a : t > N a m e < / a : t > < / a : r > < a : r > < a : r P r   d i r t y = " 0 "   l a n g = " e n - U S "   s z = " 1 4 0 0 " / > < a : t > :   R e g i s t e r   < / a : t > < / a : r > < a : r > < a : r P r   d i r t y = " 0 "   e r r = " 1 "   l a n g = " e n - U S "   s z = " 1 4 0 0 " / > < a : t > m n o < / a : t > < / a : r > < a : r > < a : r P r   d i r t y = " 0 "   l a n g = " e n - U S "   s z = " 1 4 0 0 " / > < a : t >   ( < / a : t > < / a : r > < a : r > < a : r P r   d i r t y = " 0 "   e r r = " 1 "   l a n g = " e n - U S "   s z = " 1 4 0 0 " / > < a : t > o t p < / a : t > < / a : r > < a : r > < a : r P r   d i r t y = " 0 "   l a n g = " e n - U S "   s z = " 1 4 0 0 " / > < a : t > ) < / a : t > < / a : r > < / a : p > < a : p > < a : p P r   i n d e n t = " 0 "   m a r L = " 0 " > < a : b u N o n e / > < / a : p P r > < a : r > < a : r P r   b = " 1 "   d i r t y = " 0 "   l a n g = " e n - U S "   s z = " 1 4 0 0 " > < a : l a t i n   t y p e f a c e = " + m n - l t " / > < / a : r P r > < a : t > A c t o r s < / a : t > < / a : r > < a : r > < a : r P r   d i r t y = " 0 "   l a n g = " e n - U S "   s z = " 1 4 0 0 " / > < a : t > : U s e r < / a : t > < / a : r > < / a : p > < a : p > < a : p P r   i n d e n t = " 0 "   m a r L = " 0 " > < a : b u N o n e / > < / a : p P r > < a : r > < a : r P r   b = " 1 "   d i r t y = " 0 "   l a n g = " e n - U S "   s z = " 1 4 0 0 " > < a : l a t i n   t y p e f a c e = " + m n - l t " / > < / a : r P r > < a : t > D e s c r i p t i o n < / a : t > < / a : r > < a : r > < a : r P r   d i r t y = " 0 "   l a n g = " e n - U S "   s z = " 1 4 0 0 " / > < a : t > :   A l l o w s   n e w   o r   o l d   u s e r   t o   r e g i s t e r   f o r   a n   a c c o u n t   u s i n g   m o b i l e   n u m b e r . < / a : t > < / a : r > < / a : p > < a : p > < a : p P r   i n d e n t = " 0 "   m a r L = " 0 " > < a : b u N o n e / > < / a : p P r > < a : r > < a : r P r   b = " 1 "   d i r t y = " 0 "   l a n g = " e n - U S "   s z = " 1 4 0 0 " > < a : l a t i n   t y p e f a c e = " + m n - l t " / > < / a : r P r > < a : t > P r e - c o n d i t i o n s < / a : t > < / a : r > < a : r > < a : r P r   d i r t y = " 0 "   l a n g = " e n - U S "   s z = " 1 4 0 0 " / > < a : t > : N o n e < / a : t > < / a : r > < / a : p > < a : p > < a : p P r   i n d e n t = " 0 "   m a r L = " 0 " > < a : b u N o n e / > < / a : p P r > < a : r > < a : r P r   b = " 1 "   d i r t y = " 0 "   l a n g = " e n - U S "   s z = " 1 4 0 0 " > < a : l a t i n   t y p e f a c e = " + m n - l t " / > < / a : r P r > < a : t > P o s t   c o n d i t i o n s < / a : t > < / a : r > < a : r > < a : r P r   d i r t y = " 0 "   l a n g = " e n - U S "   s z = " 1 4 0 0 " / > < a : t > : A n   a c c o u n t   i s   c r e a t e d   f o r   t h e   u s e r   o r   l o g g i n g   i n   t o   t h e   o l d   a c c o u n t . < / a : t > < / a : r > < / a : p > < a : p > < a : p P r   i n d e n t = " 0 "   m a r L = " 0 " > < a : b u N o n e / > < / a : p P r > < a : r > < a : r P r   b = " 1 "   d i r t y = " 0 "   l a n g = " e n - U S "   s z = " 1 4 0 0 " > < a : l a t i n   t y p e f a c e = " + m n - l t " / > < / a : r P r > < a : t > M a i n   f l o w : < / a : t > < / a : r > < / a : p > < a : p > < a : p P r   i n d e n t = " 0 "   m a r L = " 0 " > < a : b u N o n e / > < / a : p P r > < a : r > < a : r P r   d i r t y = " 0 "   l a n g = " e n - U S " / > < a : t > < / a : t > < / a : r > < a : e n d P a r a R P r   d i r t y = " 0 "   l a n g = " e n - U S " / > < / a : p > < / p : t x B o d y > < / p : s p > < p : s p > < p : n v S p P r > < p : c N v P r   i d = " 3 "   n a m e = " T i t l e   7 " > < a : e x t L s t > < a : e x t   u r i = " { B B 2 C D A 0 0 - C 2 3 0 - 4 2 6 A - A D B A - 5 3 B 9 3 9 0 1 0 8 2 4 } " > < a 1 6 : c r e a t i o n I d   x m l n s : a 1 6 = " h t t p : / / s c h e m a s . m i c r o s o f t . c o m / o f f i c e / d r a w i n g / 2 0 1 0 / m a i n "   i d = " { 6 C 0 3 1 8 B 2 - B 9 B B - 4 9 1 6 - 9 5 C 2 - 2 8 F 1 A 1 0 6 6 C D B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2 3 5 2 7 7 9 "   y = " 2 4 3 3 2 5 " / > < a : e x t   c x = " 3 9 9 6 6 5 2 "   c y = " 6 2 4 1 5 4 " / > < / a : x f r m > < / p : s p P r > < p : t x B o d y > < a : b o d y P r   r t l C o l = " 0 " / > < a : l s t S t y l e / > < a : p > < a : p P r / > < a : r > < a : r P r   b = " 1 "   d i r t y = " 0 "   l a n g = " e n - U S "   s z = " 2 8 0 0 " > < a : l a t i n   t y p e f a c e = " C a b i n   S k e t c h " / > < / a : r P r > < a : t >   < / a : t > < / a : r > < a : r > < a : r P r   b = " 1 "   d i r t y = " 0 "   l a n g = " e n - U S "   s z = " 2 8 0 0 " > < a : l a t i n   t y p e f a c e = " C a b i n   S k e t c h " / > < / a : r P r > < a : t > u s e   c a s e   d e s c r i p t i o n < / a : t > < / a : r > < a : e n d P a r a R P r   b = " 1 "   d i r t y = " 0 "   l a n g = " e n - U S "   s z = " 2 8 0 0 " > < a : l a t i n   t y p e f a c e = " C a b i n   S k e t c h " / > < / a : e n d P a r a R P r > < / a : p > < / p : t x B o d y > < / p : s p > < p : g r a p h i c F r a m e > < p : n v G r a p h i c F r a m e P r > < p : c N v P r   i d = " 4 "   n a m e = " " > < a : e x t L s t > < a : e x t   u r i = " { 0 2 0 4 E D C E - 1 7 D 0 - 4 A E C - 9 3 4 2 - 9 3 9 4 1 1 8 E B 8 5 2 } " > < a 1 6 : c r e a t i o n I d   x m l n s : a 1 6 = " h t t p : / / s c h e m a s . m i c r o s o f t . c o m / o f f i c e / d r a w i n g / 2 0 1 0 / m a i n "   i d = " { 2 D D 8 8 3 6 6 - 7 8 3 3 - 4 1 A 9 - B 2 E 5 - 9 2 6 8 D 6 6 1 3 5 6 F } " / > < / a : e x t > < / a : e x t L s t > < / p : c N v P r > < p : c N v G r a p h i c F r a m e P r / > < p : n v P r / > < / p : n v G r a p h i c F r a m e P r > < p : x f r m > < a : o f f   x = " 7 3 7 7 6 8 "   y = " 3 1 0 6 1 4 0 " / > < a : e x t   c x = " 7 4 7 7 1 2 5 "   c y = " 1 1 1 4 4 2 5 " / > < / p : x f r m > < a : g r a p h i c > < a : g r a p h i c D a t a   u r i = " h t t p : / / s c h e m a s . o p e n x m l f o r m a t s . o r g / d r a w i n g m l / 2 0 0 6 / t a b l e " > < a : t b l > < a : t b l P r   f i r s t R o w = " 1 " > < a : t a b l e S t y l e I d > { 9 9 e b 6 a 9 b - 2 9 d 2 - 4 3 b b - b 6 4 c - a a 1 a 9 b b b 9 1 f d } < / a : t a b l e S t y l e I d > < / a : t b l P r > < a : t b l G r i d > < a : g r i d C o l   w = " 3 6 5 9 9 4 3 " / > < a : g r i d C o l   w = " 3 8 1 7 1 8 2 " / > < / a : t b l G r i d > < a : t r   h = " 2 8 9 2 8 2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d i r t y = " 0 "   l a n g = " e n - U S "   s z = " 1 6 0 0 " > < a : l a t i n   t y p e f a c e = " D o s i s - d e m i _ b o l d " / > < / a : r P r > < a : t > 1 . E n t e r   m o b i l e   n u m b e r 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/ a : t r > < a : t r   h = " 2 6 8 7 3 3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d i r t y = " 0 "   l a n g = " e n - U S "   s z = " 1 6 0 0 " > < a : l a t i n   t y p e f a c e = " D o s i s - d e m i _ b o l d " / > < / a : r P r > < a : t > 2 . p r o m p t s   f o r   < / a : t > < / a : r > < a : r > < a : r P r   d i r t y = " 0 "   e r r = " 1 "   l a n g = " e n - U S "   s z = " 1 6 0 0 " > < a : l a t i n   t y p e f a c e = " D o s i s - d e m i _ b o l d " / > < / a : r P r > < a : t > o t p < / a : t > < / a : r > < a : e n d P a r a R P r   d i r t y = " 0 "   e r r = " 1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/ a : t r > < a : t r   h = " 2 8 9 2 8 2 " > < a : t c > < a : t x B o d y > < a : b o d y P r   b I n s = " 0 "   l I n s = " 0 "   r I n s = " 0 "   r t l C o l = " 0 "   t I n s = " 0 "   v e r t = " h o r z " / > < a : l s t S t y l e / > < a : p > < a : p P r   a l g n = " c t r " / > < a : r > < a : r P r   d i r t y = " 0 "   l a n g = " e n - U S "   s z = " 1 6 0 0 " > < a : l a t i n   t y p e f a c e = " D o s i s - d e m i _ b o l d " / > < / a : r P r > < a : t > 3 . E n t e r   < / a : t > < / a : r > < a : r > < a : r P r   d i r t y = " 0 "   e r r = " 1 "   l a n g = " e n - U S "   s z = " 1 6 0 0 " > < a : l a t i n   t y p e f a c e = " D o s i s - d e m i _ b o l d " / > < / a : r P r > < a : t > o t p < / a : t > < / a : r > < a : e n d P a r a R P r   d i r t y = " 0 "   e r r = " 1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d i r t y = " 0 "   l a n g = " e n - U S "   s z = " 1 6 0 0 " > < a : s o l i d F i l l > < a : s c h e m e C l r   v a l = " t x 1 " / > < / a : s o l i d F i l l > < a : l a t i n   t y p e f a c e = " D o s i s - d e m i _ b o l d " / > < / a : r P r > < a : t > 4 . 1 )   i f   t h e   < / a : t > < / a : r > < a : r > < a : r P r   d i r t y = " 0 "   e r r = " 1 "   l a n g = " e n - U S "   s z = " 1 6 0 0 " > < a : s o l i d F i l l > < a : s c h e m e C l r   v a l = " t x 1 " / > < / a : s o l i d F i l l > < a : l a t i n   t y p e f a c e = " D o s i s - d e m i _ b o l d " / > < / a : r P r > < a : t > o t p < / a : t > < / a : r > < a : r > < a : r P r   d i r t y = " 0 "   l a n g = " e n - U S "   s z = " 1 6 0 0 " > < a : s o l i d F i l l > < a : s c h e m e C l r   v a l = " t x 1 " / > < / a : s o l i d F i l l > < a : l a t i n   t y p e f a c e = " D o s i s - d e m i _ b o l d " / > < / a : r P r > < a : t >   i s   v a l i d   ,   c r e a t e   a   n e w   a c c o u n t   o r   t o   o l d   a c c o u n t . < / a : t > < / a : r > < / a : p > < a : p > < a : p P r   a l g n = " c t r " / > < a : r > < a : r P r   d i r t y = " 0 "   l a n g = " e n - U S "   s z = " 1 6 0 0 " > < a : l a t i n   t y p e f a c e = " D o s i s - d e m i _ b o l d " / > < / a : r P r > < a : t / > < / a : r > < / a : p > < a : p > < a : p P r   a l g n = " c t r " / > < a : r > < a : r P r   d i r t y = " 0 "   l a n g = " e n - U S "   s z = " 1 6 0 0 " > < a : l a t i n   t y p e f a c e = " D o s i s - d e m i _ b o l d " / > < / a : r P r > < a : t > 4 . 2 )   i f   n o t   p r o m p t s   t o   e n t e r   a g a i n  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/ a : t r > < / a : t b l > < / a : g r a p h i c D a t a > < / a : g r a p h i c > < / p : g r a p h i c F r a m e > < p : s p > < p : n v S p P r > < p : c N v P r   i d = " 5 "   n a m e = " " > < a : e x t L s t > < a : e x t   u r i = " { 5 E B A 0 4 D F - F 7 F 9 - 4 3 2 D - 8 9 1 D - 0 E E A 0 D 6 4 4 6 D 7 } " > < a 1 6 : c r e a t i o n I d   x m l n s : a 1 6 = " h t t p : / / s c h e m a s . m i c r o s o f t . c o m / o f f i c e / d r a w i n g / 2 0 1 0 / m a i n "   i d = " { 0 1 C 1 A 9 3 5 - 4 8 D B - 4 5 0 2 - B 5 B 7 - B A F C 7 6 F 2 F C D 7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0 1 7 1 4 1 4 "   y = " 2 4 2 7 2 7 4 " / > < a : e x t   c x = " 1 5 2 4 0 0 0 "   c y = " 6 7 8 8 6 4 " / > < / a : x f r m > < a : s o l i d F i l l > < a : s r g b C l r   v a l = " b f b f b f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8 0 0 " > < a : l a t i n   t y p e f a c e = " A b e l - h e a v y " / > < / a : r P r > < a : t > < / a : t > < / a : r > < a : e n d P a r a R P r   b = " 1 "   d i r t y = " 0 "   l a n g = " e n - U S "   s z = " 1 8 0 0 " > < a : l a t i n   t y p e f a c e = " A b e l - h e a v y " / > < / a : e n d P a r a R P r > < / a : p > < / p : t x B o d y > < / p : s p > < p : s p > < p : n v S p P r > < p : c N v P r   i d = " 6 "   n a m e = " " > < a : e x t L s t > < a : e x t   u r i = " { F F 6 7 F 9 E 3 - C 9 3 B - 4 4 B 7 - A 5 6 A - 2 C 9 2 A A 4 7 8 8 8 4 } " > < a 1 6 : c r e a t i o n I d   x m l n s : a 1 6 = " h t t p : / / s c h e m a s . m i c r o s o f t . c o m / o f f i c e / d r a w i n g / 2 0 1 0 / m a i n "   i d = " { A 0 C 1 D D 3 8 - B 9 A D - 4 F 7 E - 9 5 5 5 - C 0 4 2 1 7 F 7 B 0 7 3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5 2 4 4 2 8 "   y = " 2 7 4 9 7 3 4 " / > < a : e x t   c x = " 2 2 8 6 0 0 0 "   c y = " 3 3 9 0 3 2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6 0 0 " > < a : l a t i n   t y p e f a c e = " A b e l - h e a v y " / > < / a : r P r > < a : t > U s e r < / a : t > < / a : r > < a : e n d P a r a R P r   b = " 1 "   d i r t y = " 0 "   l a n g = " e n - U S "   s z = " 1 6 0 0 " > < a : l a t i n   t y p e f a c e = " A b e l - h e a v y " / > < / a : e n d P a r a R P r > < / a : p > < / p : t x B o d y > < / p : s p > < p : s p > < p : n v S p P r > < p : c N v P r   i d = " 7 "   n a m e = " " > < a : e x t L s t > < a : e x t   u r i = " { 3 9 7 7 5 C 2 8 - A 0 4 5 - 4 2 8 0 - B 3 0 6 - A E 4 8 5 5 9 8 6 3 3 8 } " > < a 1 6 : c r e a t i o n I d   x m l n s : a 1 6 = " h t t p : / / s c h e m a s . m i c r o s o f t . c o m / o f f i c e / d r a w i n g / 2 0 1 0 / m a i n "   i d = " { B 2 A 0 3 F E C - B A 3 5 - 4 9 6 7 - 9 6 6 2 - 5 8 1 1 C 9 4 B C 4 A E } " / > < / a : e x t > < / a : e x t L s t > < / p : c N v P r > < p : c N v S p P r   t x B o x = " 1 " / > < p : n v P r > < p : c u s t D a t a L s t > < p : t a g s   r : i d = " r I d 4 " / > < / p : c u s t D a t a L s t > < / p : n v P r > < / p : n v S p P r > < p : s p P r > < a : x f r m   f l i p H = " f a l s e "   f l i p V = " f a l s e "   r o t = " 0 " > < a : o f f   x = " 5 1 2 0 3 8 2 "   y = " 2 7 6 6 8 5 0 " / > < a : e x t   c x = " 2 2 8 6 0 0 0 "   c y = " 3 0 8 5 5 2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> < a : l a t i n   t y p e f a c e = " A b e l - h e a v y " / > < / a : r P r > < a : t > S y s t e m < / a : t > < / a : r > < a : e n d P a r a R P r   b = " 1 "   d i r t y = " 0 "   l a n g = " e n - U S " > < a : l a t i n   t y p e f a c e = " A b e l - h e a v y " / > < / a : e n d P a r a R P r > < / a : p > < / p : t x B o d y > < / p : s p > < / p : s p T r e e > < p : e x t L s t > < p : e x t   u r i = " { 1 0 E 0 2 8 C E - 0 E 5 8 - 4 D 3 5 - 8 8 6 8 - 9 9 6 B 0 9 4 0 0 3 F 9 } " > < p 1 4 : c r e a t i o n I d   x m l n s : p 1 4 = " h t t p : / / s c h e m a s . m i c r o s o f t . c o m / o f f i c e / p o w e r p o i n t / 2 0 1 0 / m a i n "   v a l = " 1 6 3 8 4 8 2 6 8 1 4 3 1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C o n t e n t   P l a c e h o l d e r   2 " > < a : e x t L s t > < a : e x t   u r i = " { F 3 A E F 5 4 D - 0 D A 9 - 4 3 6 2 - B A 1 1 - E 4 6 1 C 3 7 A 5 A D D } " > < a 1 6 : c r e a t i o n I d   x m l n s : a 1 6 = " h t t p : / / s c h e m a s . m i c r o s o f t . c o m / o f f i c e / d r a w i n g / 2 0 1 0 / m a i n "   i d = " { 0 E 7 A 5 A 5 9 - 3 4 E C - 4 D B 5 - 8 0 D A - 1 1 0 9 9 9 F C C E 2 0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4 7 9 0 3 1 "   y = " 4 3 5 7 6 8 " / > < a : e x t   c x = " 8 0 0 1 0 0 0 "   c y = " 4 0 2 9 2 3 7 " / > < / a : x f r m > < / p : s p P r > < p : t x B o d y > < a : b o d y P r   r t l C o l = " 0 " / > < a : l s t S t y l e /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 N a m e : < / a : t > < / a : r > < a : r > < a : r P r   d i r t y = " 0 "   l a n g = " e n - U S "   s z = " 1 6 0 0 " / > < a : t >   B a s i c   < / a : t > < / a : r > < a : r > < a : r P r   d i r t y = " 0 "   l a n g = " e n - U S "   s z = " 1 6 0 0 " / > < a : t > i n f o < / a : t > < / a : r > < a : r > < a : r P r   d i r t y = " 0 "   l a n g = " e n - U S "   s z = " 1 6 0 0 " / > < a : t >  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 A c t o r s < / a : t > < / a : r > < a : r > < a : r P r   b = " 1 "   d i r t y = " 0 "   l a n g = " e n - U S "   s z = " 1 6 0 0 " > < a : l a t i n   t y p e f a c e = " + m n - l t " / > < / a : r P r > < a : t > : < / a : t > < / a : r > < a : r > < a : r P r   d i r t y = " 0 "   l a n g = " e n - U S "   s z = " 1 6 0 0 " / > < a : t >   U s e r 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 D e s c r i p t i o n : < / a : t > < / a : r > < a : r > < a : r P r   d i r t y = " 0 "   l a n g = " e n - U S "   s z = " 1 6 0 0 " / > < a : t >   A l l o w s   t h e   n e w   u s e r   t o   e n t e r   h i s   b a s i c   < / a : t > < / a : r > < a : r > < a : r P r   d i r t y = " 0 "   l a n g = " e n - U S "   s z = " 1 6 0 0 " / > < a : t > i n f o < / a : t > < / a : r > < a : r > < a : r P r   d i r t y = " 0 "   l a n g = " e n - U S "   s z = " 1 6 0 0 " / > < a : t >   l i k e   n a m e , b i r t h d a y , g e n d e r . 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 P r e - c o n d i t i o n s : < / a : t > < / a : r > < a : r > < a : r P r   d i r t y = " 0 "   l a n g = " e n - U S "   s z = " 1 6 0 0 " / > < a : t >   U s e r   s h o u l d   g e t   r e g i s t e r e d   w i t h   t h e   s y s t e m 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 P o s t   c o n d i t i o n s : < / a : t > < / a : r > < a : r > < a : r P r   d i r t y = " 0 "   l a n g = " e n - U S "   s z = " 1 6 0 0 " / > < a : t >   U s e r   g e t s   t o   c h o o s e   h i s / h e r   i n t e r e s t s . 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 M a i n   f l o w  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/ > < / a : r > < a : e n d P a r a R P r   b = " 1 "   d i r t y = " 0 "   l a n g = " e n - U S "   s z = " 1 6 0 0 " > < a : l a t i n   t y p e f a c e = " + m n - l t " / > < / a : e n d P a r a R P r > < / a : p > < / p : t x B o d y > < / p : s p > < p : g r a p h i c F r a m e > < p : n v G r a p h i c F r a m e P r > < p : c N v P r   i d = " 3 "   n a m e = " " > < a : e x t L s t > < a : e x t   u r i = " { 1 F B 1 8 4 7 F - D C C A - 4 D 8 3 - 8 D F 8 - 2 8 0 8 E 5 7 9 8 D 8 D } " > < a 1 6 : c r e a t i o n I d   x m l n s : a 1 6 = " h t t p : / / s c h e m a s . m i c r o s o f t . c o m / o f f i c e / d r a w i n g / 2 0 1 0 / m a i n "   i d = " { 6 3 A E C 0 A 2 - 0 D C 4 - 4 5 D 3 - 8 3 6 7 - 3 4 C C 5 F 3 D 0 8 1 2 } " / > < / a : e x t > < / a : e x t L s t > < / p : c N v P r > < p : c N v G r a p h i c F r a m e P r / > < p : n v P r / > < / p : n v G r a p h i c F r a m e P r > < p : x f r m   r o t = " 0 " > < a : o f f   x = " 8 3 3 4 3 7 "   y = " 2 8 9 8 1 1 4 " / > < a : e x t   c x = " 7 4 5 7 8 0 8 "   c y = " 1 2 5 4 7 2 8 " / > < / p : x f r m > < a : g r a p h i c > < a : g r a p h i c D a t a   u r i = " h t t p : / / s c h e m a s . o p e n x m l f o r m a t s . o r g / d r a w i n g m l / 2 0 0 6 / t a b l e " > < a : t b l > < a : t b l P r   f i r s t R o w = " 1 " > < a : t a b l e S t y l e I d > { 9 9 e b 6 a 9 b - 2 9 d 2 - 4 3 b b - b 6 4 c - a a 1 a 9 b b b 9 1 f d } < / a : t a b l e S t y l e I d > < / a : t b l P r > < a : t b l G r i d > < a : g r i d C o l   w = " 3 7 2 4 1 5 1 " / > < a : g r i d C o l   w = " 3 7 3 3 6 5 7 " / > < / a : t b l G r i d > < a : t r   h = " 2 8 9 1 7 9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> 1 . E n t e r s   t h e   b a s i c   < / a : t > < / a : r > < a : r > < a : r P r   d i r t y = " 0 "   l a n g = " e n - U S "   s z = " 1 6 0 0 " > < a : l a t i n   t y p e f a c e = " D o s i s - d e m i _ b o l d " / > < / a : r P r > < a : t > i n f o 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/ a : t r > < a : t r   h = " 6 7 6 3 7 0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> 2 .   V a l i d a t e s   t h e   < / a : t > < / a : r > < a : r > < a : r P r   d i r t y = " 0 "   l a n g = " e n - U S "   s z = " 1 6 0 0 " > < a : l a t i n   t y p e f a c e = " D o s i s - d e m i _ b o l d " / > < / a : r P r > < a : t > i n f o < / a : t > < / a : r > < / a : p > < a : p > < a : p P r / > < a : r > < a : r P r   d i r t y = " 0 "   l a n g = " e n - U S "   s z = " 1 6 0 0 " > < a : l a t i n   t y p e f a c e = " D o s i s - d e m i _ b o l d " / > < / a : r P r > < a : t > T a k e s   t h e   u s e r   t o   t h e   n e x t   s t e p   b y   a s k i n g   t h e i r   i n t e r e s t s   l i k e s   a n d   d i s l i k e s . 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/ a : t r > < a : t r   h = " 2 8 9 1 7 9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/ a : t r > < / a : t b l > < / a : g r a p h i c D a t a > < / a : g r a p h i c > < / p : g r a p h i c F r a m e > < p : s p > < p : n v S p P r > < p : c N v P r   i d = " 4 "   n a m e = " " > < a : e x t L s t > < a : e x t   u r i = " { A C 1 5 9 8 C 5 - 2 7 1 7 - 4 3 6 E - 8 D A A - 3 5 E 9 5 B 0 7 8 F 2 3 } " > < a 1 6 : c r e a t i o n I d   x m l n s : a 1 6 = " h t t p : / / s c h e m a s . m i c r o s o f t . c o m / o f f i c e / d r a w i n g / 2 0 1 0 / m a i n "   i d = " { 6 D 4 D 1 3 9 7 - E 6 4 D - 4 4 9 C - 8 1 5 F - 2 3 B 9 E 3 E A 7 A 0 C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5 2 4 4 2 8 "   y = " 2 5 7 2 4 4 5 " / > < a : e x t   c x = " 2 2 8 6 0 0 0 "   c y = " 3 3 9 0 3 2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6 0 0 " > < a : l a t i n   t y p e f a c e = " + m j - l t " / > < / a : r P r > < a : t > U s e r < / a : t > < / a : r > < a : e n d P a r a R P r   b = " 1 "   d i r t y = " 0 "   l a n g = " e n - U S "   s z = " 1 6 0 0 " > < a : l a t i n   t y p e f a c e = " + m j - l t " / > < / a : e n d P a r a R P r > < / a : p > < / p : t x B o d y > < / p : s p > < p : s p > < p : n v S p P r > < p : c N v P r   i d = " 5 "   n a m e = " " > < a : e x t L s t > < a : e x t   u r i = " { 9 2 C 4 0 A 6 B - E E 8 3 - 4 E F D - 9 C 4 3 - 8 7 7 4 1 5 6 D 9 2 C F } " > < a 1 6 : c r e a t i o n I d   x m l n s : a 1 6 = " h t t p : / / s c h e m a s . m i c r o s o f t . c o m / o f f i c e / d r a w i n g / 2 0 1 0 / m a i n "   i d = " { 7 F C 4 8 6 F 0 - 0 1 4 C - 4 E 3 5 - 9 2 9 7 - C 8 3 4 2 2 C 5 1 2 C D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5 3 3 3 5 7 1 "   y = " 2 5 7 2 4 4 5 " / > < a : e x t   c x = " 2 2 8 6 0 0 0 "   c y = " 3 3 9 0 3 2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6 0 0 " > < a : l a t i n   t y p e f a c e = " + m j - l t " / > < / a : r P r > < a : t > S y s t e m < / a : t > < / a : r > < a : e n d P a r a R P r   b = " 1 "   d i r t y = " 0 "   l a n g = " e n - U S "   s z = " 1 6 0 0 " > < a : l a t i n   t y p e f a c e = " + m j - l t " / > < / a : e n d P a r a R P r > < / a : p > < / p : t x B o d y > < / p : s p > < / p : s p T r e e > < p : e x t L s t > < p : e x t   u r i = " { 2 B F A 4 1 B 1 - E 6 7 D - 4 0 D 9 - A 6 F 7 - A 3 6 F 6 8 7 F 9 6 A 3 } " > < p 1 4 : c r e a t i o n I d   x m l n s : p 1 4 = " h t t p : / / s c h e m a s . m i c r o s o f t . c o m / o f f i c e / p o w e r p o i n t / 2 0 1 0 / m a i n "   v a l = " 1 6 3 8 4 8 2 6 8 1 4 3 9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C o n t e n t   P l a c e h o l d e r   2 " > < a : e x t L s t > < a : e x t   u r i = " { A 4 B F D F 8 0 - 5 7 0 8 - 4 1 9 6 - 9 9 4 3 - 7 F 8 7 C 5 C 3 D 2 B 2 } " > < a 1 6 : c r e a t i o n I d   x m l n s : a 1 6 = " h t t p : / / s c h e m a s . m i c r o s o f t . c o m / o f f i c e / d r a w i n g / 2 0 1 0 / m a i n "   i d = " { D C 8 4 2 0 8 F - D 9 9 3 - 4 B D 5 - 9 8 5 C - F 5 C 5 5 6 B C 8 9 7 D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4 4 1 7 8 8 "   y = " 4 7 4 6 9 7 " / > < a : e x t   c x = " 8 2 8 0 9 6 8 "   c y = " 4 3 9 7 3 4 0 " / > < / a : x f r m > < / p : s p P r > < p : t x B o d y > < a : b o d y P r   r t l C o l = " 0 " / > < a : l s t S t y l e /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 N a m e : < / a : t > < / a : r > < a : r > < a : r P r   d i r t y = " 0 "   l a n g = " e n - U S "   s z = " 1 6 0 0 " / > < a : t >   C h o i c e   o f   m a t c h e s 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 A c t o r s < / a : t > < / a : r > < a : r > < a : r P r   b = " 1 "   d i r t y = " 0 "   l a n g = " e n - U S "   s z = " 1 6 0 0 " > < a : l a t i n   t y p e f a c e = " + m n - l t " / > < / a : r P r > < a : t > : < / a : t > < / a : r > < a : r > < a : r P r   d i r t y = " 0 "   l a n g = " e n - U S "   s z = " 1 6 0 0 " / > < a : t >   U s e r 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 D e s c r i p t i o n : < / a : t > < / a : r > < a : r > < a : r P r   d i r t y = " 0 "   l a n g = " e n - U S "   s z = " 1 6 0 0 " / > < a : t >   G i v e s   o u t   p e r f e c t   m a t c h e s   a n d   m a t c h   p e r c e n t a g e . 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 P r e - c o n d i t i o n s : < / a : t > < / a : r > < a : r > < a : r P r   d i r t y = " 0 "   l a n g = " e n - U S "   s z = " 1 6 0 0 " / > < a : t >   U s e r   s h o u l d   f i l l   i n t e r e s t s   a n d   h o b b i e s 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 P o s t   c o n d i t i o n s : < / a : t > < / a : r > < a : r > < a : r P r   d i r t y = " 0 "   l a n g = " e n - U S "   s z = " 1 6 0 0 " / > < a : t >   U s e r   g e t s   t o   d e c i d e   t o   a c c e p t   t h e   m a t c h   o r   d e c l i n e . < / a : t > < / a : r > < / a : p > < a : p > < a : p P r   i n d e n t = " 0 "   m a r L = " 0 " > < a : b u N o n e / > < / a : p P r > < a : r > < a : r P r   b = " 1 "   d i r t y = " 0 "   l a n g = " e n - U S "   s z = " 1 6 0 0 " > < a : l a t i n   t y p e f a c e = " + m n - l t " / > < / a : r P r > < a : t > M a i n   f l o w < / a : t > < / a : r > < / a : p > < a : p > < a : p P r   i n d e n t = " 0 "   m a r L = " 0 " > < a : b u N o n e / > < / a : p P r > < a : r > < a : r P r   d i r t y = " 0 "   l a n g = " e n - U S "   s z = " 1 6 0 0 " / > < a : t / > < / a : r > < a : e n d P a r a R P r   d i r t y = " 0 "   l a n g = " e n - U S "   s z = " 1 6 0 0 " / > < / a : p > < / p : t x B o d y > < / p : s p > < p : g r a p h i c F r a m e > < p : n v G r a p h i c F r a m e P r > < p : c N v P r   i d = " 3 "   n a m e = " " > < a : e x t L s t > < a : e x t   u r i = " { F A B 8 2 8 D 3 - E 1 6 7 - 4 8 B 8 - 8 1 E 3 - B 2 7 F 6 7 2 4 C 7 A D } " > < a 1 6 : c r e a t i o n I d   x m l n s : a 1 6 = " h t t p : / / s c h e m a s . m i c r o s o f t . c o m / o f f i c e / d r a w i n g / 2 0 1 0 / m a i n "   i d = " { 6 7 0 0 F A 0 6 - D A 7 5 - 4 1 4 D - 8 5 E E - 4 E C E 0 4 D 7 1 5 8 4 } " / > < / a : e x t > < / a : e x t L s t > < / p : c N v P r > < p : c N v G r a p h i c F r a m e P r / > < p : n v P r / > < / p : n v G r a p h i c F r a m e P r > < p : x f r m > < a : o f f   x = " 8 3 3 4 2 8 "   y = " 2 9 6 9 2 2 8 " / > < a : e x t   c x = " 7 4 7 7 1 2 5 "   c y = " 1 4 8 5 9 0 0 " / > < / p : x f r m > < a : g r a p h i c > < a : g r a p h i c D a t a   u r i = " h t t p : / / s c h e m a s . o p e n x m l f o r m a t s . o r g / d r a w i n g m l / 2 0 0 6 / t a b l e " > < a : t b l > < a : t b l P r   f i r s t R o w = " 1 " > < a : t a b l e S t y l e I d > { 9 9 e b 6 a 9 b - 2 9 d 2 - 4 3 b b - b 6 4 c - a a 1 a 9 b b b 9 1 f d } < / a : t a b l e S t y l e I d > < / a : t b l P r > < a : t b l G r i d > < a : g r i d C o l   w = " 3 7 3 3 8 1 0 " / > < a : g r i d C o l   w = " 3 7 4 3 3 2 5 " / > < / a : t b l G r i d > < a : t r   h = " 4 1 2 5 7 2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> 1 . e n t e r s   h i s / h e r   i n t e r e s t s 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/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/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> 2 . G i v e s   o u t   l i s t   o f   p e r f e c t   m a t c h e s   w i t h   m a t c h   p e r c e n t a g e . 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> 3 . C h o i c e   t o   a c c e p t / d e c l i n e 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/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/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1 6 0 0 " > < a : l a t i n   t y p e f a c e = " D o s i s - d e m i _ b o l d " / > < / a : r P r > < a : t > 4 . 1 ) I f   a c c e p t e d   e n a b l e s   t e x t   o p t i o n . < / a : t > < / a : r > < / a : p > < a : p > < a : p P r / > < a : r > < a : r P r   d i r t y = " 0 "   l a n g = " e n - U S "   s z = " 1 6 0 0 " > < a : l a t i n   t y p e f a c e = " D o s i s - d e m i _ b o l d " / > < / a : r P r > < a : t > 4 . 2 )   r e j e c t e d   g o e s   b a c k   t o   m a t c h e s < / a : t > < / a : r > < a : e n d P a r a R P r   d i r t y = " 0 "   l a n g = " e n - U S "   s z = " 1 6 0 0 " > < a : l a t i n   t y p e f a c e = " D o s i s - d e m i _ b o l d " / > < / a : e n d P a r a R P r > < / a : p > < / a : t x B o d y > < a : t c P r   a n c h o r = " t "   h o r z O v e r f l o w = " c l i p "   v e r t = " h o r z " / > < / a : t c > < / a : t r > < / a : t b l > < / a : g r a p h i c D a t a > < / a : g r a p h i c > < / p : g r a p h i c F r a m e > < p : s p > < p : n v S p P r > < p : c N v P r   i d = " 4 "   n a m e = " " > < a : e x t L s t > < a : e x t   u r i = " { 3 C 5 E E 5 D 6 - 5 4 E 0 - 4 5 F 6 - 8 A 9 2 - D 0 E 5 B 2 3 9 1 F 5 6 } " > < a 1 6 : c r e a t i o n I d   x m l n s : a 1 6 = " h t t p : / / s c h e m a s . m i c r o s o f t . c o m / o f f i c e / d r a w i n g / 2 0 1 0 / m a i n "   i d = " { D 4 A 4 5 6 4 2 - 9 3 6 2 - 4 3 E 5 - B 2 B 8 - E 3 3 A 0 C C F E E 9 B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6 0 6 6 1 9 "   y = " 2 6 4 3 5 5 9 " / > < a : e x t   c x = " 2 2 8 6 0 0 0 "   c y = " 3 3 9 0 3 2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6 0 0 " > < a : l a t i n   t y p e f a c e = " + m j - l t " / > < / a : r P r > < a : t > U s e r < / a : t > < / a : r > < a : e n d P a r a R P r   b = " 1 "   d i r t y = " 0 "   l a n g = " e n - U S "   s z = " 1 6 0 0 " > < a : l a t i n   t y p e f a c e = " + m j - l t " / > < / a : e n d P a r a R P r > < / a : p > < / p : t x B o d y > < / p : s p > < p : s p > < p : n v S p P r > < p : c N v P r   i d = " 5 "   n a m e = " " > < a : e x t L s t > < a : e x t   u r i = " { E F 8 D E D E F - F C 4 A - 4 9 3 E - A D B E - 8 4 F A 9 6 A 5 D 0 F 7 } " > < a 1 6 : c r e a t i o n I d   x m l n s : a 1 6 = " h t t p : / / s c h e m a s . m i c r o s o f t . c o m / o f f i c e / d r a w i n g / 2 0 1 0 / m a i n "   i d = " { D A 3 0 3 B B D - 1 5 3 6 - 4 B C 7 - B D 2 6 - 5 E E 4 1 B C 4 C 4 F 8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5 3 5 0 2 6 8 "   y = " 2 6 4 3 5 5 9 " / > < a : e x t   c x = " 2 2 8 6 0 0 0 "   c y = " 3 3 9 0 3 2 " / > < / a : x f r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1 6 0 0 " > < a : l a t i n   t y p e f a c e = " + m j - l t " / > < / a : r P r > < a : t > S y s t e m < / a : t > < / a : r > < a : e n d P a r a R P r   b = " 1 "   d i r t y = " 0 "   l a n g = " e n - U S "   s z = " 1 6 0 0 " > < a : l a t i n   t y p e f a c e = " + m j - l t " / > < / a : e n d P a r a R P r > < / a : p > < / p : t x B o d y > < / p : s p > < / p : s p T r e e > < p : e x t L s t > < p : e x t   u r i = " { E 2 6 9 A 9 5 1 - 7 C 4 9 - 4 8 B 0 - 9 6 A 4 - 5 4 9 B 5 6 8 7 B 9 C C } " > < p 1 4 : c r e a t i o n I d   x m l n s : p 1 4 = " h t t p : / / s c h e m a s . m i c r o s o f t . c o m / o f f i c e / p o w e r p o i n t / 2 0 1 0 / m a i n "   v a l = " 1 6 3 8 4 8 2 6 8 1 4 4 5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h i d d e n = " f a l s e "   i d = " 2 "   n a m e = " C o n t e n t   P l a c e h o l d e r   2 " > < a : e x t L s t > < a : e x t   u r i = " { 2 8 C F 9 9 B 7 - 0 E B E - 4 3 5 D - B 7 2 3 - 6 D F 8 B C C 0 6 6 F A } " > < a 1 6 : c r e a t i o n I d   x m l n s : a 1 6 = " h t t p : / / s c h e m a s . m i c r o s o f t . c o m / o f f i c e / d r a w i n g / 2 0 1 0 / m a i n "   i d = " { 1 F 1 D 9 6 8 B - B 9 2 3 - 4 D B D - 8 1 2 0 - B B 7 8 B F E 3 2 8 7 4 } " / > < / a : e x t > < / a : e x t L s t > < / p : c N v P r > < p : c N v P i c P r > < a : p i c L o c k s   n o C h a n g e A s p e c t = " t r u e "   n o G r p = " t r u e " / > < / p : c N v P i c P r > < p : n v P r > < p : p h / > < / p : n v P r > < / p : n v P i c P r > < p : b l i p F i l l > < a : b l i p   r : e m b e d = " r I d 2 " / > < a : s r c R e c t   b = " 4 3 5 "   l = " 0 "   r = " 0 "   t = " 4 3 5 " / > < a : s t r e t c h > < a : f i l l R e c t / > < / a : s t r e t c h > < / p : b l i p F i l l > < p : s p P r > < a : x f r m   r o t = " 0 " > < a : o f f   x = " 1 4 6 7 8 9 "   y = " 9 7 3 9 9 8 " / > < a : e x t   c x = " 8 9 6 6 3 8 7 "   c y = " 3 6 8 6 1 0 8 " / > < / a : x f r m > < a : n o F i l l / > < / p : s p P r > < / p : p i c > < p : s p > < p : n v S p P r > < p : c N v P r   i d = " 3 "   n a m e = " T i t l e   7 " > < a : e x t L s t > < a : e x t   u r i = " { 5 8 B 6 4 8 5 8 - A A 7 7 - 4 3 4 D - 9 C 9 3 - 1 6 6 B 3 7 B 4 A A 2 5 } " > < a 1 6 : c r e a t i o n I d   x m l n s : a 1 6 = " h t t p : / / s c h e m a s . m i c r o s o f t . c o m / o f f i c e / d r a w i n g / 2 0 1 0 / m a i n "   i d = " { 4 E 3 1 3 B 0 0 - 4 3 3 6 - 4 A F F - A 0 1 3 - 4 D 4 4 1 3 C 5 F 0 5 F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5 7 1 5 0 0 "   y = " 3 0 4 9 7 1 " / > < a : e x t   c x = " 8 0 0 1 0 0 0 "   c y = " 6 2 4 1 5 7 " / > < / a : x f r m > < / p : s p P r > < p : t x B o d y > < a : b o d y P r   r t l C o l = " 0 " / > < a : l s t S t y l e / > < a : p > < a : p P r / > < a : r > < a : r P r   b = " 1 "   d i r t y = " 0 "   l a n g = " e n - U S "   s z = " 2 8 0 0 " > < a : l a t i n   t y p e f a c e = " C a b i n   S k e t c h " / > < / a : r P r > < a : t >   A c t i v i t y   < / a : t > < / a : r > < a : r > < a : r P r   b = " 1 "   d i r t y = " 0 "   l a n g = " e n - U S "   s z = " 2 8 0 0 " > < a : l a t i n   t y p e f a c e = " C a b i n   S k e t c h " / > < / a : r P r > < a : t > D i a g r a m < / a : t > < / a : r > < a : e n d P a r a R P r   b = " 1 "   d i r t y = " 0 "   l a n g = " e n - U S "   s z = " 2 8 0 0 " > < a : l a t i n   t y p e f a c e = " C a b i n   S k e t c h " / > < / a : e n d P a r a R P r > < / a : p > < / p : t x B o d y > < / p : s p > < / p : s p T r e e > < p : e x t L s t > < p : e x t   u r i = " { 3 2 3 4 5 2 5 E - 8 8 3 E - 4 E F D - A F D E - D 3 7 3 5 5 C E 7 9 0 D } " > < p 1 4 : c r e a t i o n I d   x m l n s : p 1 4 = " h t t p : / / s c h e m a s . m i c r o s o f t . c o m / o f f i c e / p o w e r p o i n t / 2 0 1 0 / m a i n "   v a l = " 1 6 3 8 4 8 2 6 8 1 4 5 0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E 6 0 E D 2 C - B 3 5 1 - 4 9 A 5 - 9 C 6 3 - F 0 9 A B 6 D 8 A C A 5 } " > < a 1 6 : c r e a t i o n I d   x m l n s : a 1 6 = " h t t p : / / s c h e m a s . m i c r o s o f t . c o m / o f f i c e / d r a w i n g / 2 0 1 0 / m a i n "   i d = " { 2 D 9 6 D 8 4 7 - C F A 2 - 4 7 B 2 - 9 F 2 8 - 5 4 9 7 9 A 6 A 6 F 9 2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5 7 1 5 0 0 "   y = " 6 1 3 2 0 0 " / > < a : e x t   c x = " 8 5 1 5 3 5 0 "   c y = " 2 0 1 9 3 0 0 " / > < / a : x f r m > < / p : s p P r > < p : t x B o d y > < a : b o d y P r   r t l C o l = " 0 " / > < a : l s t S t y l e / > < a : p > < a : p P r   a l g n = " c t r " / > < a : r > < a : r P r   b = " 1 "   d i r t y = " 0 "   l a n g = " e n - U S "   s z = " 2 8 0 0 " > < a : l a t i n   t y p e f a c e = " C a b i n   S k e t c h " / > < / a : r P r > < a : t > T h a n k   y o u < / a : t > < / a : r > < a : e n d P a r a R P r   b = " 1 "   d i r t y = " 0 "   l a n g = " e n - U S "   s z = " 2 8 0 0 " > < a : l a t i n   t y p e f a c e = " C a b i n   S k e t c h " / > < / a : e n d P a r a R P r > < / a : p > < / p : t x B o d y > < / p : s p > < / p : s p T r e e > < p : e x t L s t > < p : e x t   u r i = " { 8 4 C 1 2 B 4 C - 2 2 5 F - 4 0 9 4 - 9 1 7 4 - 1 A E 4 C 7 1 3 1 B 4 E } " > < p 1 4 : c r e a t i o n I d   x m l n s : p 1 4 = " h t t p : / / s c h e m a s . m i c r o s o f t . c o m / o f f i c e / p o w e r p o i n t / 2 0 1 0 / m a i n "   v a l = " 1 6 3 8 4 8 2 6 8 1 4 5 3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3 : 0 : 0 "   v a l = " 5 " / > < / p : t a g L s t >
</file>

<file path=ppt/tags/tag10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ags/tag1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ags/tag1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ags/tag1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D o s i s - m e d i u m " / > < p : t a g   n a m e = " w e b f o n t 8 "   v a l = " A b e l - h e a v y " / > < p : t a g   n a m e = " w e b f o n t 3 "   v a l = " D o s i s - d e m i _ b o l d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4 : 0 : 0 "   v a l = " 5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O _ E D G E D _ F R A M E : 0 . 0 , 1 . 0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1 . 0 " / > < / p : t a g L s t >
</file>

<file path=ppt/tags/tag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ags/tag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ags/tag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W I N _ C O M E T : 0 . 0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r e e z y " > < a : t h e m e E l e m e n t s > < a : c l r S c h e m e   n a m e = " S t r o k e s " > < a : d k 1 > < a : s r g b C l r   v a l = " 0 0 0 0 0 0 " / > < / a : d k 1 > < a : l t 1 > < a : s r g b C l r   v a l = " f f f f f f " / > < / a : l t 1 > < a : d k 2 > < a : s r g b C l r   v a l = " 4 0 4 0 4 0 " / > < / a : d k 2 > < a : l t 2 > < a : s r g b C l r   v a l = " f 2 f 2 f 2 " / > < / a : l t 2 > < a : a c c e n t 1 > < a : s r g b C l r   v a l = " 3 9 4 9 8 a " / > < / a : a c c e n t 1 > < a : a c c e n t 2 > < a : s r g b C l r   v a l = " 5 f a b e 0 " / > < / a : a c c e n t 2 > < a : a c c e n t 3 > < a : s r g b C l r   v a l = " 7 6 8 5 e 4 " / > < / a : a c c e n t 3 > < a : a c c e n t 4 > < a : s r g b C l r   v a l = " c 6 d 2 e 6 " / > < / a : a c c e n t 4 > < a : a c c e n t 5 > < a : s r g b C l r   v a l = " 2 8 c 1 9 f " / > < / a : a c c e n t 5 > < a : a c c e n t 6 > < a : s r g b C l r   v a l = " 9 a 9 9 9 9 " / > < / a : a c c e n t 6 > < a : h l i n k > < a : s r g b C l r   v a l = " 3 9 4 9 8 a " / > < / a : h l i n k > < a : f o l H l i n k > < a : s r g b C l r   v a l = " 5 f a b e 0 " / > < / a : f o l H l i n k > < / a : c l r S c h e m e > < a : f o n t S c h e m e   n a m e = " B r e e z y " > < a : m a j o r F o n t > < a : l a t i n   t y p e f a c e = " A b e l " / > < a : e a   t y p e f a c e = " " / > < a : c s   t y p e f a c e = " " / > < / a : m a j o r F o n t > < a : m i n o r F o n t > < a : l a t i n   t y p e f a c e = " D o s i s " / > < a : e a   t y p e f a c e = " " / > < a : c s   t y p e f a c e = " " / > < / a : m i n o r F o n t > < / a : f o n t S c h e m e > < a : f m t S c h e m e   n a m e = " B r e e z y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2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r e e z y " > < a : t h e m e E l e m e n t s > < a : c l r S c h e m e   n a m e = " S t r o k e s " > < a : d k 1 > < a : s r g b C l r   v a l = " 0 0 0 0 0 0 " / > < / a : d k 1 > < a : l t 1 > < a : s r g b C l r   v a l = " f f f f f f " / > < / a : l t 1 > < a : d k 2 > < a : s r g b C l r   v a l = " 4 0 4 0 4 0 " / > < / a : d k 2 > < a : l t 2 > < a : s r g b C l r   v a l = " f 2 f 2 f 2 " / > < / a : l t 2 > < a : a c c e n t 1 > < a : s r g b C l r   v a l = " 3 9 4 9 8 a " / > < / a : a c c e n t 1 > < a : a c c e n t 2 > < a : s r g b C l r   v a l = " 5 f a b e 0 " / > < / a : a c c e n t 2 > < a : a c c e n t 3 > < a : s r g b C l r   v a l = " 7 6 8 5 e 4 " / > < / a : a c c e n t 3 > < a : a c c e n t 4 > < a : s r g b C l r   v a l = " c 6 d 2 e 6 " / > < / a : a c c e n t 4 > < a : a c c e n t 5 > < a : s r g b C l r   v a l = " 2 8 c 1 9 f " / > < / a : a c c e n t 5 > < a : a c c e n t 6 > < a : s r g b C l r   v a l = " 9 a 9 9 9 9 " / > < / a : a c c e n t 6 > < a : h l i n k > < a : s r g b C l r   v a l = " 3 9 4 9 8 a " / > < / a : h l i n k > < a : f o l H l i n k > < a : s r g b C l r   v a l = " 5 f a b e 0 " / > < / a : f o l H l i n k > < / a : c l r S c h e m e > < a : f o n t S c h e m e   n a m e = " B r e e z y " > < a : m a j o r F o n t > < a : l a t i n   t y p e f a c e = " A b e l " / > < a : e a   t y p e f a c e = " " / > < a : c s   t y p e f a c e = " " / > < / a : m a j o r F o n t > < a : m i n o r F o n t > < a : l a t i n   t y p e f a c e = " D o s i s " / > < a : e a   t y p e f a c e = " " / > < a : c s   t y p e f a c e = " " / > < / a : m i n o r F o n t > < / a : f o n t S c h e m e > < a : f m t S c h e m e   n a m e = " B r e e z y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2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59E3346BAC84A8ADAB61272D24D55" ma:contentTypeVersion="3" ma:contentTypeDescription="Create a new document." ma:contentTypeScope="" ma:versionID="a34d807c942500df8d898c9b04a04a97">
  <xsd:schema xmlns:xsd="http://www.w3.org/2001/XMLSchema" xmlns:xs="http://www.w3.org/2001/XMLSchema" xmlns:p="http://schemas.microsoft.com/office/2006/metadata/properties" xmlns:ns2="895431e2-a603-4685-976e-b26a962bd8c1" targetNamespace="http://schemas.microsoft.com/office/2006/metadata/properties" ma:root="true" ma:fieldsID="9d6c57a35ac51924fe551bae10ea0061" ns2:_="">
    <xsd:import namespace="895431e2-a603-4685-976e-b26a962bd8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431e2-a603-4685-976e-b26a962bd8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95431e2-a603-4685-976e-b26a962bd8c1" xsi:nil="true"/>
  </documentManagement>
</p:properties>
</file>

<file path=customXml/itemProps1.xml><?xml version="1.0" encoding="utf-8"?>
<ds:datastoreItem xmlns:ds="http://schemas.openxmlformats.org/officeDocument/2006/customXml" ds:itemID="{33DF382A-E0D9-46B1-8876-BF54405F2D69}"/>
</file>

<file path=customXml/itemProps2.xml><?xml version="1.0" encoding="utf-8"?>
<ds:datastoreItem xmlns:ds="http://schemas.openxmlformats.org/officeDocument/2006/customXml" ds:itemID="{022986D8-85D7-425A-B723-86505FE30217}"/>
</file>

<file path=customXml/itemProps3.xml><?xml version="1.0" encoding="utf-8"?>
<ds:datastoreItem xmlns:ds="http://schemas.openxmlformats.org/officeDocument/2006/customXml" ds:itemID="{E9796B18-8326-4DE9-9172-D72C659333FD}"/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2021-12-03T01:31:25Z</dcterms:created>
  <dcterms:modified xsi:type="dcterms:W3CDTF">2021-12-03T03:34:09Z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0x010100FCF59E3346BAC84A8ADAB61272D24D55</vt:lpwstr>
  </property>
</Properties>
</file>