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64" r:id="rId6"/>
    <p:sldId id="259" r:id="rId7"/>
    <p:sldId id="265" r:id="rId8"/>
    <p:sldId id="260" r:id="rId9"/>
    <p:sldId id="261" r:id="rId10"/>
    <p:sldId id="266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701800"/>
            <a:ext cx="6908800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927350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6350" y="0"/>
            <a:ext cx="915035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455" y="2130425"/>
            <a:ext cx="8850630" cy="1470025"/>
          </a:xfrm>
        </p:spPr>
        <p:txBody>
          <a:bodyPr>
            <a:normAutofit fontScale="90000"/>
          </a:bodyPr>
          <a:lstStyle/>
          <a:p>
            <a:r>
              <a:t>НП „Обучение за ИТ умения и кариера“</a:t>
            </a:r>
          </a:p>
          <a:p>
            <a:r>
              <a:t>Модул 8: Въведение в операционни и вградени системи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8095" y="4871720"/>
            <a:ext cx="6400800" cy="1752600"/>
          </a:xfrm>
        </p:spPr>
        <p:txBody>
          <a:bodyPr/>
          <a:lstStyle/>
          <a:p>
            <a:r>
              <a:rPr sz="1800"/>
              <a:t>Курсов проект: Охранителна система</a:t>
            </a:r>
            <a:endParaRPr sz="1800"/>
          </a:p>
          <a:p>
            <a:r>
              <a:rPr sz="1800"/>
              <a:t>Изготвил: Християн Койчев</a:t>
            </a:r>
            <a:endParaRPr sz="1800"/>
          </a:p>
          <a:p>
            <a:r>
              <a:rPr sz="1800"/>
              <a:t>Група 08</a:t>
            </a:r>
            <a:endParaRPr sz="1800"/>
          </a:p>
          <a:p>
            <a:r>
              <a:rPr sz="1800"/>
              <a:t>Гр. Хасково, 2025 г.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Функционалност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Защита чрез ПИН</a:t>
            </a:r>
          </a:p>
          <a:p>
            <a:r>
              <a:t>✅ Визуална и звукова индикация</a:t>
            </a:r>
          </a:p>
          <a:p>
            <a:r>
              <a:t>✅ Лесна активация и деактивация</a:t>
            </a:r>
          </a:p>
          <a:p>
            <a:r>
              <a:t>🛠️ Възможност за надграждане:</a:t>
            </a:r>
          </a:p>
          <a:p>
            <a:r>
              <a:t>- GSM модул, RFID и др.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Проектът показва успешна интеграция на компоненти.</a:t>
            </a:r>
          </a:p>
          <a:p>
            <a:r>
              <a:t>Осигурена е основна охранителна функционалност.</a:t>
            </a:r>
          </a:p>
          <a:p>
            <a:r>
              <a:t>Подходящ за домашна или учебна среда.</a:t>
            </a:r>
          </a:p>
          <a:p>
            <a:r>
              <a:t>Възможност за надграждане и допълнителни функции.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Описание на проекта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Реализация на опростена охранителна система с Arduino UNO.</a:t>
            </a:r>
          </a:p>
          <a:p>
            <a:r>
              <a:t>Компоненти: PIR сензор, LCD дисплей, зумер, светодиод и Keypad.</a:t>
            </a:r>
          </a:p>
          <a:p>
            <a:r>
              <a:t>Активация/деактивация чрез ПИН.</a:t>
            </a:r>
          </a:p>
          <a:p>
            <a:r>
              <a:t>Аларма при движение и активирана система.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Блокова схема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Keypad → Arduino (вход на ПИН)</a:t>
            </a:r>
          </a:p>
          <a:p>
            <a:r>
              <a:t>PIR Sensor → Arduino (засичане на движение)</a:t>
            </a:r>
          </a:p>
          <a:p>
            <a:r>
              <a:t>Arduino → LCD (визуализация)</a:t>
            </a:r>
          </a:p>
          <a:p>
            <a:r>
              <a:t>Arduino → Buzzer/LED (алармена индикация)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635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Електрическа схема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PIR Sensor: OUT → D2, VCC → 5V, GND → GND</a:t>
            </a:r>
          </a:p>
          <a:p>
            <a:r>
              <a:t>Buzzer: + → D3, - → GND</a:t>
            </a:r>
          </a:p>
          <a:p>
            <a:r>
              <a:t>LED: + (през резистор) → D4, - → GND</a:t>
            </a:r>
          </a:p>
          <a:p>
            <a:r>
              <a:t>LCD (I2C): SDA → A4, SCL → A5, VCC → 5V, GND → GND</a:t>
            </a:r>
          </a:p>
          <a:p>
            <a:r>
              <a:t>Keypad: Редове → D5–D8, Колони → D9–D12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497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Списък с компоненти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Arduino UNO – 1 бр.</a:t>
            </a:r>
          </a:p>
          <a:p>
            <a:r>
              <a:t>PIR сензор – 1 бр.</a:t>
            </a:r>
          </a:p>
          <a:p>
            <a:r>
              <a:t>LCD 16x2 (I2C) – 1 бр.</a:t>
            </a:r>
          </a:p>
          <a:p>
            <a:r>
              <a:t>Keypad 4x4 – 1 бр.</a:t>
            </a:r>
          </a:p>
          <a:p>
            <a:r>
              <a:t>Зумер – 1 бр.</a:t>
            </a:r>
          </a:p>
          <a:p>
            <a:r>
              <a:t>LED + резистори – 1+ бр.</a:t>
            </a:r>
          </a:p>
          <a:p>
            <a:r>
              <a:t>Breadboard + кабели – за свързване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Основна логика и код</a:t>
            </a:r>
            <a:r>
              <a:rPr lang="bg-BG"/>
              <a:t>(1/2)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LCD показва “Enter PIN:”</a:t>
            </a:r>
          </a:p>
          <a:p>
            <a:r>
              <a:t>Въвеждане на ПИН чрез Keypad</a:t>
            </a:r>
          </a:p>
          <a:p>
            <a:r>
              <a:t>При # се проверява ПИН:</a:t>
            </a:r>
          </a:p>
          <a:p>
            <a:r>
              <a:t>- Верен → вкл./изкл. система</a:t>
            </a:r>
          </a:p>
          <a:p>
            <a:r>
              <a:t>- Грешен → “Wrong PIN!”</a:t>
            </a:r>
          </a:p>
          <a:p>
            <a:r>
              <a:t>При активна система + засичане:</a:t>
            </a:r>
          </a:p>
          <a:p>
            <a:r>
              <a:t>- Аларма: LED, зумер, LCD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Основна логика и код</a:t>
            </a:r>
            <a:r>
              <a:rPr lang="bg-BG">
                <a:sym typeface="+mn-ea"/>
              </a:rPr>
              <a:t>(2/2)</a:t>
            </a:r>
            <a:endParaRPr lang="bg-BG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90830" y="1832610"/>
            <a:ext cx="8440420" cy="4692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300">
                <a:sym typeface="+mn-ea"/>
              </a:rPr>
              <a:t>📚 Използвани библиотеки:</a:t>
            </a:r>
            <a:endParaRPr sz="2300"/>
          </a:p>
          <a:p>
            <a:r>
              <a:rPr sz="2300">
                <a:sym typeface="+mn-ea"/>
              </a:rPr>
              <a:t>- &lt;Keypad.h&gt;: управление на клавиатурата</a:t>
            </a:r>
            <a:endParaRPr sz="2300"/>
          </a:p>
          <a:p>
            <a:r>
              <a:rPr sz="2300">
                <a:sym typeface="+mn-ea"/>
              </a:rPr>
              <a:t>- &lt;LiquidCrystal_I2C.h&gt;: работа с LCD по I2C</a:t>
            </a:r>
            <a:endParaRPr sz="2300"/>
          </a:p>
          <a:p>
            <a:endParaRPr sz="2300"/>
          </a:p>
          <a:p>
            <a:r>
              <a:rPr sz="2300">
                <a:sym typeface="+mn-ea"/>
              </a:rPr>
              <a:t>🔧 Инициализация:</a:t>
            </a:r>
            <a:endParaRPr sz="2300"/>
          </a:p>
          <a:p>
            <a:r>
              <a:rPr sz="2300">
                <a:sym typeface="+mn-ea"/>
              </a:rPr>
              <a:t>- LCD: lcd(0x20, 16, 2) – адрес и размери</a:t>
            </a:r>
            <a:endParaRPr sz="2300"/>
          </a:p>
          <a:p>
            <a:r>
              <a:rPr sz="2300">
                <a:sym typeface="+mn-ea"/>
              </a:rPr>
              <a:t>- Keypad: дефиниране на бутони, редове и колони</a:t>
            </a:r>
            <a:endParaRPr sz="2300"/>
          </a:p>
          <a:p>
            <a:endParaRPr sz="2300"/>
          </a:p>
          <a:p>
            <a:r>
              <a:rPr sz="2300">
                <a:sym typeface="+mn-ea"/>
              </a:rPr>
              <a:t>🔄 Основна логика:</a:t>
            </a:r>
            <a:endParaRPr sz="2300"/>
          </a:p>
          <a:p>
            <a:r>
              <a:rPr sz="2300">
                <a:sym typeface="+mn-ea"/>
              </a:rPr>
              <a:t>- Проверка на въведен ПИН при натискане на '#'</a:t>
            </a:r>
            <a:endParaRPr sz="2300"/>
          </a:p>
          <a:p>
            <a:r>
              <a:rPr sz="2300">
                <a:sym typeface="+mn-ea"/>
              </a:rPr>
              <a:t>- Ако е верен: променя състояние на системата</a:t>
            </a:r>
            <a:endParaRPr sz="2300"/>
          </a:p>
          <a:p>
            <a:r>
              <a:rPr sz="2300">
                <a:sym typeface="+mn-ea"/>
              </a:rPr>
              <a:t>- Ако е грешен: показва “Wrong PIN!”</a:t>
            </a:r>
            <a:endParaRPr sz="2300"/>
          </a:p>
          <a:p>
            <a:r>
              <a:rPr sz="2300">
                <a:sym typeface="+mn-ea"/>
              </a:rPr>
              <a:t>- При активна система и засичане: аларма чрез LED и зумер</a:t>
            </a:r>
            <a:endParaRPr lang="en-US" sz="230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1901</Words>
  <Application>WPS Presentation</Application>
  <PresentationFormat>On-screen Show (4:3)</PresentationFormat>
  <Paragraphs>81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Gear Drives</vt:lpstr>
      <vt:lpstr>Модул 8: Въведение в операционни и вградени системи</vt:lpstr>
      <vt:lpstr>Описание на проекта</vt:lpstr>
      <vt:lpstr>Блокова схема</vt:lpstr>
      <vt:lpstr>PowerPoint 演示文稿</vt:lpstr>
      <vt:lpstr>Електрическа схема</vt:lpstr>
      <vt:lpstr>PowerPoint 演示文稿</vt:lpstr>
      <vt:lpstr>Списък с компоненти</vt:lpstr>
      <vt:lpstr>Основна логика и код</vt:lpstr>
      <vt:lpstr>PowerPoint 演示文稿</vt:lpstr>
      <vt:lpstr>Функционалност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Рибокиса</cp:lastModifiedBy>
  <cp:revision>3</cp:revision>
  <dcterms:created xsi:type="dcterms:W3CDTF">2013-01-27T09:14:00Z</dcterms:created>
  <dcterms:modified xsi:type="dcterms:W3CDTF">2025-06-21T20:06:08Z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2E5FA1FD6D764D4DAC48FEA8649F23DF_13</vt:lpwstr>
  </property>
  <property fmtid="{D5CDD505-2E9C-101B-9397-08002B2CF9AE}" pid="3" name="KSOProductBuildVer">
    <vt:lpwstr>1033-12.2.0.21546</vt:lpwstr>
  </property>
</Properties>
</file>