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97" r:id="rId2"/>
    <p:sldId id="606" r:id="rId3"/>
    <p:sldId id="607" r:id="rId4"/>
    <p:sldId id="608" r:id="rId5"/>
    <p:sldId id="596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EE9"/>
    <a:srgbClr val="009ED6"/>
    <a:srgbClr val="017EB8"/>
    <a:srgbClr val="000099"/>
    <a:srgbClr val="0099FF"/>
    <a:srgbClr val="0033CC"/>
    <a:srgbClr val="32469A"/>
    <a:srgbClr val="243C80"/>
    <a:srgbClr val="204898"/>
    <a:srgbClr val="203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84" autoAdjust="0"/>
  </p:normalViewPr>
  <p:slideViewPr>
    <p:cSldViewPr>
      <p:cViewPr>
        <p:scale>
          <a:sx n="100" d="100"/>
          <a:sy n="100" d="100"/>
        </p:scale>
        <p:origin x="-869" y="-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055" y="-8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DB6DF3-FA61-45CB-BE27-053A00556DB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AFA7AAB-6417-4573-AFEB-2CFC05049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2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9C4D45-EFF8-479D-AF6F-9BB9BF23225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err="1" smtClean="0"/>
              <a:t>jksdksd</a:t>
            </a:r>
            <a:r>
              <a:rPr lang="en-US" smtClean="0"/>
              <a:t> </a:t>
            </a:r>
            <a:r>
              <a:rPr lang="en-US" err="1" smtClean="0"/>
              <a:t>jh</a:t>
            </a:r>
            <a:r>
              <a:rPr lang="en-US" smtClean="0"/>
              <a:t> </a:t>
            </a:r>
            <a:r>
              <a:rPr lang="en-US" err="1" smtClean="0"/>
              <a:t>jhfkjhfsd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208339-1CDE-4508-95CE-C65DBDC3B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25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jksdksd</a:t>
            </a:r>
            <a:r>
              <a:rPr lang="en-US" dirty="0" smtClean="0"/>
              <a:t> </a:t>
            </a:r>
            <a:r>
              <a:rPr lang="en-US" dirty="0" err="1" smtClean="0"/>
              <a:t>jh</a:t>
            </a:r>
            <a:r>
              <a:rPr lang="en-US" dirty="0" smtClean="0"/>
              <a:t> </a:t>
            </a:r>
            <a:r>
              <a:rPr lang="en-US" dirty="0" err="1" smtClean="0"/>
              <a:t>jhfkjhfsd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196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4000500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363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2211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o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>
            <a:lvl1pPr>
              <a:defRPr lang="uk-UA" sz="4000" b="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1647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83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5173200" y="0"/>
            <a:ext cx="3960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9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13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Layout (w/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3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 with Picture blue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967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Layout with Picture whi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17EB8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549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1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uk-UA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580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9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67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65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4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736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713" r:id="rId3"/>
    <p:sldLayoutId id="2147483712" r:id="rId4"/>
    <p:sldLayoutId id="2147483709" r:id="rId5"/>
    <p:sldLayoutId id="2147483650" r:id="rId6"/>
    <p:sldLayoutId id="2147483655" r:id="rId7"/>
    <p:sldLayoutId id="2147483674" r:id="rId8"/>
    <p:sldLayoutId id="2147483711" r:id="rId9"/>
    <p:sldLayoutId id="2147483730" r:id="rId10"/>
    <p:sldLayoutId id="2147483729" r:id="rId11"/>
    <p:sldLayoutId id="2147483728" r:id="rId12"/>
    <p:sldLayoutId id="2147483727" r:id="rId13"/>
    <p:sldLayoutId id="2147483722" r:id="rId14"/>
    <p:sldLayoutId id="2147483731" r:id="rId15"/>
    <p:sldLayoutId id="2147483732" r:id="rId16"/>
    <p:sldLayoutId id="2147483675" r:id="rId17"/>
    <p:sldLayoutId id="2147483733" r:id="rId18"/>
    <p:sldLayoutId id="2147483734" r:id="rId19"/>
    <p:sldLayoutId id="2147483725" r:id="rId20"/>
    <p:sldLayoutId id="2147483726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serveinc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447800"/>
            <a:ext cx="6477000" cy="1447800"/>
          </a:xfrm>
        </p:spPr>
        <p:txBody>
          <a:bodyPr/>
          <a:lstStyle/>
          <a:p>
            <a:pPr algn="ctr"/>
            <a:r>
              <a:rPr lang="en-US" sz="4000" dirty="0" smtClean="0"/>
              <a:t>SoftServe</a:t>
            </a:r>
            <a:r>
              <a:rPr lang="en-US" sz="4000" dirty="0"/>
              <a:t> C# Course</a:t>
            </a:r>
            <a:br>
              <a:rPr lang="en-US" sz="4000" dirty="0"/>
            </a:br>
            <a:r>
              <a:rPr lang="en-US" sz="4000" dirty="0" smtClean="0"/>
              <a:t>		Demo 1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114800"/>
            <a:ext cx="6400800" cy="1295400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Student name: Hristo Antov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Country: Bulgaria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5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904999"/>
            <a:ext cx="7543800" cy="3505201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3000" dirty="0" smtClean="0"/>
              <a:t>SoftServe.FindLeader project</a:t>
            </a:r>
          </a:p>
          <a:p>
            <a:r>
              <a:rPr lang="en-US" sz="2400" dirty="0" smtClean="0"/>
              <a:t>Class Employee</a:t>
            </a:r>
          </a:p>
          <a:p>
            <a:r>
              <a:rPr lang="en-US" sz="2400" dirty="0" smtClean="0"/>
              <a:t>Class FindLeader</a:t>
            </a:r>
          </a:p>
          <a:p>
            <a:pPr>
              <a:buFont typeface="Courier New" pitchFamily="49" charset="0"/>
              <a:buChar char="o"/>
            </a:pPr>
            <a:endParaRPr lang="en-US" sz="2800" dirty="0"/>
          </a:p>
          <a:p>
            <a:pPr>
              <a:buFont typeface="Courier New" pitchFamily="49" charset="0"/>
              <a:buChar char="o"/>
            </a:pPr>
            <a:r>
              <a:rPr lang="en-US" sz="3000" dirty="0" smtClean="0"/>
              <a:t>SoftServe.FindLeader.Test project</a:t>
            </a:r>
          </a:p>
          <a:p>
            <a:r>
              <a:rPr lang="en-US" sz="2400" dirty="0" smtClean="0"/>
              <a:t>Class Test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698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3800" dirty="0" smtClean="0"/>
              <a:t>Demo 1 project content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3</a:t>
            </a:fld>
            <a:endParaRPr lang="uk-U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0400" y="2286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SoftServe.FindLeader content</a:t>
            </a:r>
            <a:endParaRPr lang="en-US" sz="3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457200" y="1371600"/>
            <a:ext cx="8229600" cy="4495800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Class Employee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Construct class Employee and give his functionality 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Class FindLeader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Contains main logic and few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Split current input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if the first name already exists in Dictionary with all employees and add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if the second name already exists in Dictionary with all employees and add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 all employees positions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searching leader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Print result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4</a:t>
            </a:fld>
            <a:endParaRPr lang="uk-U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0400" y="2286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SoftServe.FindLeader.Test content</a:t>
            </a:r>
            <a:endParaRPr lang="en-US" sz="3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457200" y="1371600"/>
            <a:ext cx="8229600" cy="44958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Class Test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Contains SoftServe.FindLeader logic and have 4 tests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uk-U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45607"/>
              </p:ext>
            </p:extLst>
          </p:nvPr>
        </p:nvGraphicFramePr>
        <p:xfrm>
          <a:off x="628649" y="5181600"/>
          <a:ext cx="7905751" cy="1460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600"/>
                <a:gridCol w="1055150"/>
                <a:gridCol w="1714501"/>
                <a:gridCol w="2857500"/>
              </a:tblGrid>
              <a:tr h="228600">
                <a:tc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rgbClr val="75BEE9"/>
                          </a:solidFill>
                          <a:latin typeface="Segoe UI Semibold" panose="020B0702040204020203" pitchFamily="34" charset="0"/>
                          <a:ea typeface="Segoe UI" pitchFamily="34" charset="0"/>
                          <a:cs typeface="Segoe UI" pitchFamily="34" charset="0"/>
                        </a:rPr>
                        <a:t>US OFFICES</a:t>
                      </a:r>
                      <a:endParaRPr lang="en-US" sz="2000" b="0" dirty="0">
                        <a:latin typeface="Segoe UI Semibold" panose="020B07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rgbClr val="75BEE9"/>
                          </a:solidFill>
                          <a:latin typeface="Segoe UI Semibold" panose="020B0702040204020203" pitchFamily="34" charset="0"/>
                          <a:ea typeface="Segoe UI" pitchFamily="34" charset="0"/>
                          <a:cs typeface="Segoe UI" pitchFamily="34" charset="0"/>
                        </a:rPr>
                        <a:t>EUROPE OFFICES</a:t>
                      </a:r>
                      <a:endParaRPr lang="en-US" sz="1400" b="0" kern="1200" baseline="0" dirty="0">
                        <a:solidFill>
                          <a:srgbClr val="75BEE9"/>
                        </a:solidFill>
                        <a:latin typeface="Segoe UI Semibold" panose="020B0702040204020203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1" kern="1200" baseline="0" dirty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730">
                <a:tc rowSpan="2"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Austin, TX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Fort Myers, FL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Lehi, UT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Newport Beach, CA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Waltham, MA</a:t>
                      </a:r>
                      <a:endParaRPr lang="en-US" sz="1100" kern="1200" baseline="0" dirty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Bulgaria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Germany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Netherlands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Poland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Russia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Sweden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Ukraine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United Kingdom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  <a:hlinkClick r:id="rId3"/>
                      </a:endParaRPr>
                    </a:p>
                    <a:p>
                      <a:pPr marL="0" marR="0" indent="0" algn="r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  <a:hlinkClick r:id="rId3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u="none" kern="1200" baseline="0" dirty="0" smtClean="0">
                          <a:solidFill>
                            <a:srgbClr val="75BEE9"/>
                          </a:solidFill>
                          <a:latin typeface="Segoe UI Semibold" panose="020B0702040204020203" pitchFamily="34" charset="0"/>
                          <a:ea typeface="Segoe UI" pitchFamily="34" charset="0"/>
                          <a:cs typeface="Segoe UI" pitchFamily="34" charset="0"/>
                          <a:hlinkClick r:id="rId3"/>
                        </a:rPr>
                        <a:t>www.softserveinc.com</a:t>
                      </a:r>
                      <a:endParaRPr lang="en-US" sz="1600" b="0" u="none" kern="1200" baseline="0" dirty="0" smtClean="0">
                        <a:solidFill>
                          <a:srgbClr val="75BEE9"/>
                        </a:solidFill>
                        <a:latin typeface="Segoe UI Semibold" panose="020B0702040204020203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r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b="0" u="none" kern="1200" baseline="0" dirty="0">
                        <a:solidFill>
                          <a:srgbClr val="75BEE9"/>
                        </a:solidFill>
                        <a:latin typeface="Segoe UI Semibold" panose="020B0702040204020203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1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217903</TotalTime>
  <Words>134</Words>
  <Application>Microsoft Office PowerPoint</Application>
  <PresentationFormat>On-screen Show (4:3)</PresentationFormat>
  <Paragraphs>46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SoftServe C# Course   Demo 1</vt:lpstr>
      <vt:lpstr> Demo 1 project content </vt:lpstr>
      <vt:lpstr>SoftServe.FindLeader content</vt:lpstr>
      <vt:lpstr>SoftServe.FindLeader.Test content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Cherevko</dc:creator>
  <cp:lastModifiedBy>Turbo-X</cp:lastModifiedBy>
  <cp:revision>26</cp:revision>
  <cp:lastPrinted>2014-01-08T21:58:06Z</cp:lastPrinted>
  <dcterms:created xsi:type="dcterms:W3CDTF">2011-09-23T10:13:30Z</dcterms:created>
  <dcterms:modified xsi:type="dcterms:W3CDTF">2015-11-02T22:49:43Z</dcterms:modified>
</cp:coreProperties>
</file>