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97" r:id="rId2"/>
    <p:sldId id="606" r:id="rId3"/>
    <p:sldId id="609" r:id="rId4"/>
    <p:sldId id="608" r:id="rId5"/>
    <p:sldId id="611" r:id="rId6"/>
    <p:sldId id="610" r:id="rId7"/>
    <p:sldId id="612" r:id="rId8"/>
    <p:sldId id="596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EE9"/>
    <a:srgbClr val="009ED6"/>
    <a:srgbClr val="017EB8"/>
    <a:srgbClr val="000099"/>
    <a:srgbClr val="0099FF"/>
    <a:srgbClr val="0033CC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84" autoAdjust="0"/>
  </p:normalViewPr>
  <p:slideViewPr>
    <p:cSldViewPr>
      <p:cViewPr varScale="1">
        <p:scale>
          <a:sx n="86" d="100"/>
          <a:sy n="86" d="100"/>
        </p:scale>
        <p:origin x="-127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55" y="-8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jksdksd</a:t>
            </a:r>
            <a:r>
              <a:rPr lang="en-US" dirty="0" smtClean="0"/>
              <a:t> </a:t>
            </a:r>
            <a:r>
              <a:rPr lang="en-US" dirty="0" err="1" smtClean="0"/>
              <a:t>jh</a:t>
            </a:r>
            <a:r>
              <a:rPr lang="en-US" dirty="0" smtClean="0"/>
              <a:t> </a:t>
            </a:r>
            <a:r>
              <a:rPr lang="en-US" dirty="0" err="1" smtClean="0"/>
              <a:t>jhfkjhfsd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211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164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83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1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549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713" r:id="rId3"/>
    <p:sldLayoutId id="2147483712" r:id="rId4"/>
    <p:sldLayoutId id="2147483709" r:id="rId5"/>
    <p:sldLayoutId id="2147483650" r:id="rId6"/>
    <p:sldLayoutId id="2147483655" r:id="rId7"/>
    <p:sldLayoutId id="2147483674" r:id="rId8"/>
    <p:sldLayoutId id="2147483711" r:id="rId9"/>
    <p:sldLayoutId id="2147483730" r:id="rId10"/>
    <p:sldLayoutId id="2147483729" r:id="rId11"/>
    <p:sldLayoutId id="2147483728" r:id="rId12"/>
    <p:sldLayoutId id="2147483727" r:id="rId13"/>
    <p:sldLayoutId id="2147483722" r:id="rId14"/>
    <p:sldLayoutId id="2147483731" r:id="rId15"/>
    <p:sldLayoutId id="2147483732" r:id="rId16"/>
    <p:sldLayoutId id="2147483675" r:id="rId17"/>
    <p:sldLayoutId id="2147483733" r:id="rId18"/>
    <p:sldLayoutId id="2147483734" r:id="rId19"/>
    <p:sldLayoutId id="2147483725" r:id="rId20"/>
    <p:sldLayoutId id="2147483726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serve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447800"/>
            <a:ext cx="6477000" cy="1447800"/>
          </a:xfrm>
        </p:spPr>
        <p:txBody>
          <a:bodyPr/>
          <a:lstStyle/>
          <a:p>
            <a:pPr algn="ctr"/>
            <a:r>
              <a:rPr lang="en-US" sz="4000" dirty="0" smtClean="0"/>
              <a:t>SoftServe</a:t>
            </a:r>
            <a:r>
              <a:rPr lang="en-US" sz="4000" dirty="0"/>
              <a:t> C# Course</a:t>
            </a:r>
            <a:br>
              <a:rPr lang="en-US" sz="4000" dirty="0"/>
            </a:br>
            <a:r>
              <a:rPr lang="en-US" sz="4000" dirty="0" smtClean="0"/>
              <a:t>		Demo2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114800"/>
            <a:ext cx="6400800" cy="12954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Student name: Hristo Antov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Country: Bulgaria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Overview</a:t>
            </a:r>
            <a:r>
              <a:rPr lang="en-US" sz="4400" b="1" dirty="0" smtClean="0"/>
              <a:t> </a:t>
            </a:r>
          </a:p>
          <a:p>
            <a:pPr lvl="1">
              <a:buFontTx/>
              <a:buChar char="-"/>
            </a:pPr>
            <a:r>
              <a:rPr lang="en-US" sz="3600" dirty="0" smtClean="0"/>
              <a:t>Human recourse management system that can help HR’s to manage employees in their company</a:t>
            </a:r>
          </a:p>
          <a:p>
            <a:pPr lvl="1">
              <a:buFontTx/>
              <a:buChar char="-"/>
            </a:pPr>
            <a:r>
              <a:rPr lang="en-US" sz="3600" dirty="0" smtClean="0"/>
              <a:t>Easy access to information of each employee </a:t>
            </a:r>
          </a:p>
          <a:p>
            <a:pPr lvl="1">
              <a:buFontTx/>
              <a:buChar char="-"/>
            </a:pPr>
            <a:r>
              <a:rPr lang="en-US" sz="3600" dirty="0" smtClean="0"/>
              <a:t>Easy access to information about projects and teams</a:t>
            </a:r>
          </a:p>
          <a:p>
            <a:pPr lvl="1">
              <a:buFontTx/>
              <a:buChar char="-"/>
            </a:pPr>
            <a:r>
              <a:rPr lang="en-US" sz="3600" dirty="0" smtClean="0"/>
              <a:t>Easy access to make create, delete, update and edit operations</a:t>
            </a:r>
          </a:p>
          <a:p>
            <a:pPr marL="342900" lvl="1" indent="0">
              <a:buNone/>
            </a:pPr>
            <a:endParaRPr lang="en-US" sz="2600" dirty="0"/>
          </a:p>
          <a:p>
            <a:r>
              <a:rPr lang="en-US" sz="4400" dirty="0" smtClean="0"/>
              <a:t>Code </a:t>
            </a:r>
            <a:r>
              <a:rPr lang="en-US" sz="4400" dirty="0" smtClean="0"/>
              <a:t>review </a:t>
            </a:r>
            <a:endParaRPr lang="en-US" sz="4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3600" dirty="0" smtClean="0"/>
              <a:t>-   Models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-   Controllers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-   Views</a:t>
            </a:r>
            <a:endParaRPr lang="en-US" sz="36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4400" dirty="0" smtClean="0"/>
              <a:t>Web review</a:t>
            </a:r>
          </a:p>
          <a:p>
            <a:pPr marL="0" indent="0">
              <a:buNone/>
            </a:pPr>
            <a:r>
              <a:rPr lang="en-US" sz="3600" dirty="0" smtClean="0"/>
              <a:t>     -   How everything works</a:t>
            </a:r>
            <a:endParaRPr lang="en-US" sz="36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9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Code review: Models</a:t>
            </a:r>
            <a:endParaRPr lang="bg-BG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609600" y="990600"/>
            <a:ext cx="487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Employee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Contains properties of each 	employee with some validations 	and connections to other tables</a:t>
            </a:r>
            <a:endParaRPr lang="en-US" sz="2000" dirty="0" smtClean="0"/>
          </a:p>
          <a:p>
            <a:r>
              <a:rPr lang="en-US" dirty="0" smtClean="0"/>
              <a:t>Position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 Contains positions of each 	employee</a:t>
            </a:r>
            <a:endParaRPr lang="en-US" sz="2000" dirty="0" smtClean="0"/>
          </a:p>
          <a:p>
            <a:r>
              <a:rPr lang="en-US" dirty="0" smtClean="0"/>
              <a:t>Project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 Contains projects with 	description and 	connections to 	other tables</a:t>
            </a:r>
            <a:endParaRPr lang="en-US" sz="2000" dirty="0" smtClean="0"/>
          </a:p>
          <a:p>
            <a:r>
              <a:rPr lang="en-US" dirty="0" smtClean="0"/>
              <a:t>Team</a:t>
            </a:r>
          </a:p>
          <a:p>
            <a:pPr marL="0" indent="0">
              <a:buNone/>
            </a:pPr>
            <a:r>
              <a:rPr lang="en-US" sz="2000" dirty="0" smtClean="0"/>
              <a:t>	- Contains teams with connection 	to other tables</a:t>
            </a:r>
            <a:endParaRPr lang="bg-BG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3999"/>
            <a:ext cx="2686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429000" cy="210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9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0400" y="1447801"/>
            <a:ext cx="4646400" cy="3048000"/>
          </a:xfrm>
        </p:spPr>
        <p:txBody>
          <a:bodyPr/>
          <a:lstStyle/>
          <a:p>
            <a:r>
              <a:rPr lang="en-US" sz="2400" dirty="0" smtClean="0"/>
              <a:t>Employee controller: </a:t>
            </a:r>
          </a:p>
          <a:p>
            <a:pPr marL="0" indent="0">
              <a:buNone/>
            </a:pPr>
            <a:r>
              <a:rPr lang="en-US" sz="2000" dirty="0" smtClean="0"/>
              <a:t>	- Controller with basic actions 	and some useful methods</a:t>
            </a:r>
          </a:p>
          <a:p>
            <a:r>
              <a:rPr lang="en-US" sz="2400" dirty="0" smtClean="0"/>
              <a:t>Team controller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- Controller with basic actions </a:t>
            </a:r>
          </a:p>
          <a:p>
            <a:r>
              <a:rPr lang="en-US" sz="2400" dirty="0" smtClean="0"/>
              <a:t>Project controller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- Controller with basic actions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Code review: Controllers</a:t>
            </a:r>
            <a:endParaRPr lang="bg-BG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95400"/>
            <a:ext cx="5257800" cy="44958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bg-B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44472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990600"/>
            <a:ext cx="3962400" cy="5029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bg-BG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807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3276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Employees views </a:t>
            </a:r>
          </a:p>
          <a:p>
            <a:r>
              <a:rPr lang="en-US" sz="2400" dirty="0" smtClean="0"/>
              <a:t>Projects views</a:t>
            </a:r>
          </a:p>
          <a:p>
            <a:r>
              <a:rPr lang="en-US" sz="2400" dirty="0" smtClean="0"/>
              <a:t>Teams views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Code review: Views</a:t>
            </a:r>
            <a:endParaRPr lang="bg-BG" sz="3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35383"/>
            <a:ext cx="6477000" cy="304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358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67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Web review</a:t>
            </a:r>
            <a:endParaRPr lang="bg-BG" sz="3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19011" cy="530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404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uk-U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47357"/>
              </p:ext>
            </p:extLst>
          </p:nvPr>
        </p:nvGraphicFramePr>
        <p:xfrm>
          <a:off x="628649" y="5181600"/>
          <a:ext cx="7905751" cy="146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00"/>
                <a:gridCol w="1055150"/>
                <a:gridCol w="1714501"/>
                <a:gridCol w="28575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US OFFICES</a:t>
                      </a:r>
                      <a:endParaRPr lang="en-US" sz="2000" b="0" dirty="0">
                        <a:latin typeface="Segoe UI Semibold" panose="020B07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</a:rPr>
                        <a:t>EUROPE OFFICES</a:t>
                      </a:r>
                      <a:endParaRPr lang="en-US" sz="1400" b="0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Austin, TX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Fort Myers, FL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Lehi, UT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Newport Beach, CA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Waltham, MA</a:t>
                      </a:r>
                      <a:endParaRPr lang="en-US" sz="1100" kern="1200" baseline="0" dirty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Bulgaria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Germany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Netherlands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Poland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Russia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Sweden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Ukraine</a:t>
                      </a:r>
                    </a:p>
                    <a:p>
                      <a:pPr marL="0" marR="0" indent="0" algn="l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rgbClr val="75BEE9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United Kingdom</a:t>
                      </a:r>
                      <a:endParaRPr lang="uk-UA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3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rgbClr val="75BEE9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  <a:hlinkClick r:id="rId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u="none" kern="1200" baseline="0" dirty="0" smtClean="0">
                          <a:solidFill>
                            <a:srgbClr val="75BEE9"/>
                          </a:solidFill>
                          <a:latin typeface="Segoe UI Semibold" panose="020B0702040204020203" pitchFamily="34" charset="0"/>
                          <a:ea typeface="Segoe UI" pitchFamily="34" charset="0"/>
                          <a:cs typeface="Segoe UI" pitchFamily="34" charset="0"/>
                          <a:hlinkClick r:id="rId3"/>
                        </a:rPr>
                        <a:t>www.softserveinc.com</a:t>
                      </a:r>
                      <a:endParaRPr lang="en-US" sz="1600" b="0" u="none" kern="1200" baseline="0" dirty="0" smtClean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r" defTabSz="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7EB8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0" u="none" kern="1200" baseline="0" dirty="0">
                        <a:solidFill>
                          <a:srgbClr val="75BEE9"/>
                        </a:solidFill>
                        <a:latin typeface="Segoe UI Semibold" panose="020B0702040204020203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218192</TotalTime>
  <Words>140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SoftServe C# Course   Demo2</vt:lpstr>
      <vt:lpstr>Agenda</vt:lpstr>
      <vt:lpstr>Code review: Models</vt:lpstr>
      <vt:lpstr>Code review: Controllers</vt:lpstr>
      <vt:lpstr>Code review: Views</vt:lpstr>
      <vt:lpstr>Web review</vt:lpstr>
      <vt:lpstr>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Cherevko</dc:creator>
  <cp:lastModifiedBy>Turbo-X</cp:lastModifiedBy>
  <cp:revision>44</cp:revision>
  <cp:lastPrinted>2014-01-08T21:58:06Z</cp:lastPrinted>
  <dcterms:created xsi:type="dcterms:W3CDTF">2011-09-23T10:13:30Z</dcterms:created>
  <dcterms:modified xsi:type="dcterms:W3CDTF">2015-11-23T23:40:09Z</dcterms:modified>
</cp:coreProperties>
</file>