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597" r:id="rId2"/>
    <p:sldId id="606" r:id="rId3"/>
    <p:sldId id="609" r:id="rId4"/>
    <p:sldId id="608" r:id="rId5"/>
    <p:sldId id="611" r:id="rId6"/>
    <p:sldId id="610" r:id="rId7"/>
    <p:sldId id="612" r:id="rId8"/>
    <p:sldId id="596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BEE9"/>
    <a:srgbClr val="009ED6"/>
    <a:srgbClr val="017EB8"/>
    <a:srgbClr val="000099"/>
    <a:srgbClr val="0099FF"/>
    <a:srgbClr val="0033CC"/>
    <a:srgbClr val="32469A"/>
    <a:srgbClr val="243C80"/>
    <a:srgbClr val="204898"/>
    <a:srgbClr val="203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884" autoAdjust="0"/>
  </p:normalViewPr>
  <p:slideViewPr>
    <p:cSldViewPr>
      <p:cViewPr varScale="1">
        <p:scale>
          <a:sx n="86" d="100"/>
          <a:sy n="86" d="100"/>
        </p:scale>
        <p:origin x="-1270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055" y="-8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EDB6DF3-FA61-45CB-BE27-053A00556DB1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AFA7AAB-6417-4573-AFEB-2CFC05049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2216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9C4D45-EFF8-479D-AF6F-9BB9BF232254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err="1" smtClean="0"/>
              <a:t>jksdksd</a:t>
            </a:r>
            <a:r>
              <a:rPr lang="en-US" smtClean="0"/>
              <a:t> </a:t>
            </a:r>
            <a:r>
              <a:rPr lang="en-US" err="1" smtClean="0"/>
              <a:t>jh</a:t>
            </a:r>
            <a:r>
              <a:rPr lang="en-US" smtClean="0"/>
              <a:t> </a:t>
            </a:r>
            <a:r>
              <a:rPr lang="en-US" err="1" smtClean="0"/>
              <a:t>jhfkjhfsd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B208339-1CDE-4508-95CE-C65DBDC3B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2253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jksdksd</a:t>
            </a:r>
            <a:r>
              <a:rPr lang="en-US" dirty="0" smtClean="0"/>
              <a:t> </a:t>
            </a:r>
            <a:r>
              <a:rPr lang="en-US" dirty="0" err="1" smtClean="0"/>
              <a:t>jh</a:t>
            </a:r>
            <a:r>
              <a:rPr lang="en-US" dirty="0" smtClean="0"/>
              <a:t> </a:t>
            </a:r>
            <a:r>
              <a:rPr lang="en-US" dirty="0" err="1" smtClean="0"/>
              <a:t>jhfkjhfsd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1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1828800"/>
            <a:ext cx="44196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19100" y="4953000"/>
            <a:ext cx="4000500" cy="7620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3638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 (w/ bullets)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22111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 (w/o bullets)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/>
          </a:bodyPr>
          <a:lstStyle>
            <a:lvl1pPr>
              <a:defRPr lang="uk-UA" sz="4000" b="0" kern="1200" baseline="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1647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s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2304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2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Column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8380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s Layout with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5173200" y="0"/>
            <a:ext cx="3960000" cy="6858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252000" rIns="91440" bIns="45720" rtlCol="0">
            <a:normAutofit/>
          </a:bodyPr>
          <a:lstStyle>
            <a:lvl1pPr>
              <a:defRPr sz="2400" baseline="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098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13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ne Column Layout (w/o logo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34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772400" cy="136207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55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Layout with Picture blue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2592000"/>
            <a:ext cx="4572000" cy="1360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09676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Layout with Picture whit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2592000"/>
            <a:ext cx="4572000" cy="1360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rgbClr val="017EB8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5499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aseline="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 with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5181600"/>
            <a:ext cx="9136380" cy="914400"/>
          </a:xfrm>
          <a:solidFill>
            <a:srgbClr val="017EB8"/>
          </a:solidFill>
        </p:spPr>
        <p:txBody>
          <a:bodyPr vert="horz" lIns="36000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17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columns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382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743200" y="4953000"/>
            <a:ext cx="1600200" cy="1371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uk-UA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934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775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616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add text</a:t>
            </a:r>
          </a:p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05802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04800" y="2514600"/>
            <a:ext cx="1981200" cy="1981200"/>
          </a:xfrm>
        </p:spPr>
        <p:txBody>
          <a:bodyPr/>
          <a:lstStyle/>
          <a:p>
            <a:endParaRPr lang="uk-UA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95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67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o logo)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65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(w/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(w/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2304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4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0736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468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Content Placeholder 2"/>
          <p:cNvSpPr txBox="1">
            <a:spLocks/>
          </p:cNvSpPr>
          <p:nvPr userDrawn="1"/>
        </p:nvSpPr>
        <p:spPr>
          <a:xfrm>
            <a:off x="1905000" y="6324600"/>
            <a:ext cx="30480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mtClean="0"/>
          </a:p>
          <a:p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713" r:id="rId3"/>
    <p:sldLayoutId id="2147483712" r:id="rId4"/>
    <p:sldLayoutId id="2147483709" r:id="rId5"/>
    <p:sldLayoutId id="2147483650" r:id="rId6"/>
    <p:sldLayoutId id="2147483655" r:id="rId7"/>
    <p:sldLayoutId id="2147483674" r:id="rId8"/>
    <p:sldLayoutId id="2147483711" r:id="rId9"/>
    <p:sldLayoutId id="2147483730" r:id="rId10"/>
    <p:sldLayoutId id="2147483729" r:id="rId11"/>
    <p:sldLayoutId id="2147483728" r:id="rId12"/>
    <p:sldLayoutId id="2147483727" r:id="rId13"/>
    <p:sldLayoutId id="2147483722" r:id="rId14"/>
    <p:sldLayoutId id="2147483731" r:id="rId15"/>
    <p:sldLayoutId id="2147483732" r:id="rId16"/>
    <p:sldLayoutId id="2147483675" r:id="rId17"/>
    <p:sldLayoutId id="2147483733" r:id="rId18"/>
    <p:sldLayoutId id="2147483734" r:id="rId19"/>
    <p:sldLayoutId id="2147483725" r:id="rId20"/>
    <p:sldLayoutId id="2147483726" r:id="rId2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0" rtl="0" eaLnBrk="1" latinLnBrk="0" hangingPunct="1">
        <a:spcBef>
          <a:spcPct val="0"/>
        </a:spcBef>
        <a:buNone/>
        <a:defRPr lang="en-US" sz="4000" b="0" kern="1200" baseline="0" dirty="0" smtClean="0">
          <a:solidFill>
            <a:srgbClr val="017EB8"/>
          </a:solidFill>
          <a:latin typeface="Segoe UI" panose="020B0502040204020203" pitchFamily="34" charset="0"/>
          <a:ea typeface="Segoe UI" pitchFamily="34" charset="0"/>
          <a:cs typeface="Segoe UI" pitchFamily="34" charset="0"/>
        </a:defRPr>
      </a:lvl1pPr>
    </p:titleStyle>
    <p:bodyStyle>
      <a:lvl1pPr marL="266700" indent="-266700" algn="l" defTabSz="914400" rtl="0" eaLnBrk="1" latinLnBrk="0" hangingPunct="1">
        <a:spcBef>
          <a:spcPct val="20000"/>
        </a:spcBef>
        <a:buClr>
          <a:srgbClr val="017EB8"/>
        </a:buClr>
        <a:buFont typeface="Arial" panose="020B0604020202020204" pitchFamily="34" charset="0"/>
        <a:buChar char="•"/>
        <a:defRPr sz="3200" kern="1200" baseline="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628650" indent="-28575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800" kern="1200" baseline="0" dirty="0" smtClean="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971550" indent="-17145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400" kern="1200" baseline="0" dirty="0" smtClean="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7300" indent="-22860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000" kern="1200" baseline="0" dirty="0" smtClean="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485900" indent="-22860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serveinc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1447800"/>
            <a:ext cx="6477000" cy="1447800"/>
          </a:xfrm>
        </p:spPr>
        <p:txBody>
          <a:bodyPr/>
          <a:lstStyle/>
          <a:p>
            <a:pPr algn="ctr"/>
            <a:r>
              <a:rPr lang="en-US" sz="4000" dirty="0" smtClean="0"/>
              <a:t>SoftServe</a:t>
            </a:r>
            <a:r>
              <a:rPr lang="en-US" sz="4000" dirty="0"/>
              <a:t> C# Course</a:t>
            </a:r>
            <a:br>
              <a:rPr lang="en-US" sz="4000" dirty="0"/>
            </a:br>
            <a:r>
              <a:rPr lang="en-US" sz="4000" dirty="0" smtClean="0"/>
              <a:t>		Demo2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4114800"/>
            <a:ext cx="6400800" cy="1295400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Student name: Hristo Antov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Country: Bulgaria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15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19200"/>
            <a:ext cx="7543800" cy="5029200"/>
          </a:xfrm>
        </p:spPr>
        <p:txBody>
          <a:bodyPr>
            <a:normAutofit fontScale="55000" lnSpcReduction="20000"/>
          </a:bodyPr>
          <a:lstStyle/>
          <a:p>
            <a:r>
              <a:rPr lang="en-US" sz="4400" dirty="0" smtClean="0"/>
              <a:t>Overview</a:t>
            </a:r>
            <a:r>
              <a:rPr lang="en-US" sz="4400" b="1" dirty="0" smtClean="0"/>
              <a:t> </a:t>
            </a:r>
          </a:p>
          <a:p>
            <a:pPr lvl="1">
              <a:buFontTx/>
              <a:buChar char="-"/>
            </a:pPr>
            <a:r>
              <a:rPr lang="en-US" sz="3600" dirty="0" smtClean="0"/>
              <a:t>Human resource management system that supports HR’s in </a:t>
            </a:r>
            <a:r>
              <a:rPr lang="en-US" sz="3600" smtClean="0"/>
              <a:t>employees management</a:t>
            </a:r>
            <a:endParaRPr lang="en-US" sz="3600" dirty="0" smtClean="0"/>
          </a:p>
          <a:p>
            <a:pPr lvl="1">
              <a:buFontTx/>
              <a:buChar char="-"/>
            </a:pPr>
            <a:r>
              <a:rPr lang="en-US" sz="3600" dirty="0" smtClean="0"/>
              <a:t>Easy access to information of each employee </a:t>
            </a:r>
          </a:p>
          <a:p>
            <a:pPr lvl="1">
              <a:buFontTx/>
              <a:buChar char="-"/>
            </a:pPr>
            <a:r>
              <a:rPr lang="en-US" sz="3600" dirty="0" smtClean="0"/>
              <a:t>Easy access to information about projects and teams</a:t>
            </a:r>
          </a:p>
          <a:p>
            <a:pPr lvl="1">
              <a:buFontTx/>
              <a:buChar char="-"/>
            </a:pPr>
            <a:r>
              <a:rPr lang="en-US" sz="3600" dirty="0" smtClean="0"/>
              <a:t>Easy access to make create, delete, update and edit operations</a:t>
            </a:r>
          </a:p>
          <a:p>
            <a:pPr marL="342900" lvl="1" indent="0">
              <a:buNone/>
            </a:pPr>
            <a:endParaRPr lang="en-US" sz="2600" dirty="0"/>
          </a:p>
          <a:p>
            <a:r>
              <a:rPr lang="en-US" sz="4400" dirty="0" smtClean="0"/>
              <a:t>Code review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sz="3600" dirty="0" smtClean="0"/>
              <a:t>-   Models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-   Controllers</a:t>
            </a: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      -   Views</a:t>
            </a:r>
            <a:endParaRPr lang="en-US" sz="36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4400" dirty="0" smtClean="0"/>
              <a:t>Web review</a:t>
            </a:r>
          </a:p>
          <a:p>
            <a:pPr marL="0" indent="0">
              <a:buNone/>
            </a:pPr>
            <a:r>
              <a:rPr lang="en-US" sz="3600" dirty="0" smtClean="0"/>
              <a:t>     -   How everything works</a:t>
            </a:r>
            <a:endParaRPr lang="en-US" sz="3600" dirty="0"/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28600"/>
            <a:ext cx="76980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3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Code review: Models</a:t>
            </a:r>
            <a:endParaRPr lang="bg-BG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609600" y="990600"/>
            <a:ext cx="48768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Employee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Contains properties of each 	employee with some validations 	and connections to other tables</a:t>
            </a:r>
          </a:p>
          <a:p>
            <a:r>
              <a:rPr lang="en-US" dirty="0" smtClean="0"/>
              <a:t>Position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000" dirty="0" smtClean="0"/>
              <a:t>- Contains positions of each 	employee</a:t>
            </a:r>
          </a:p>
          <a:p>
            <a:r>
              <a:rPr lang="en-US" dirty="0" smtClean="0"/>
              <a:t>Project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000" dirty="0" smtClean="0"/>
              <a:t>- Contains projects with 	description and 	connections to 	other tables</a:t>
            </a:r>
          </a:p>
          <a:p>
            <a:r>
              <a:rPr lang="en-US" dirty="0" smtClean="0"/>
              <a:t>Team</a:t>
            </a:r>
          </a:p>
          <a:p>
            <a:pPr marL="0" indent="0">
              <a:buNone/>
            </a:pPr>
            <a:r>
              <a:rPr lang="en-US" sz="2000" dirty="0" smtClean="0"/>
              <a:t>	- Contains teams with connection 	to other tables</a:t>
            </a:r>
            <a:endParaRPr lang="bg-BG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523999"/>
            <a:ext cx="268605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657600"/>
            <a:ext cx="3429000" cy="2102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490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0400" y="1447801"/>
            <a:ext cx="4646400" cy="3048000"/>
          </a:xfrm>
        </p:spPr>
        <p:txBody>
          <a:bodyPr/>
          <a:lstStyle/>
          <a:p>
            <a:r>
              <a:rPr lang="en-US" sz="2400" dirty="0" smtClean="0"/>
              <a:t>Employee controller: </a:t>
            </a:r>
          </a:p>
          <a:p>
            <a:pPr marL="0" indent="0">
              <a:buNone/>
            </a:pPr>
            <a:r>
              <a:rPr lang="en-US" sz="2000" dirty="0" smtClean="0"/>
              <a:t>	- Controller with basic actions 	and some useful methods</a:t>
            </a:r>
          </a:p>
          <a:p>
            <a:r>
              <a:rPr lang="en-US" sz="2400" dirty="0" smtClean="0"/>
              <a:t>Team controller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 smtClean="0"/>
              <a:t>- Controller with basic actions </a:t>
            </a:r>
          </a:p>
          <a:p>
            <a:r>
              <a:rPr lang="en-US" sz="2400" dirty="0" smtClean="0"/>
              <a:t>Project controller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000" dirty="0" smtClean="0"/>
              <a:t>- Controller with basic actions</a:t>
            </a:r>
          </a:p>
          <a:p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dirty="0" smtClean="0"/>
              <a:t>Code review: Controllers</a:t>
            </a:r>
            <a:endParaRPr lang="bg-BG" sz="34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95400"/>
            <a:ext cx="5257800" cy="44958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bg-BG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00200"/>
            <a:ext cx="4144472" cy="254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400" y="990600"/>
            <a:ext cx="3962400" cy="5029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bg-BG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95800"/>
            <a:ext cx="80772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3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143000"/>
            <a:ext cx="3276600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Employees views </a:t>
            </a:r>
          </a:p>
          <a:p>
            <a:r>
              <a:rPr lang="en-US" sz="2400" dirty="0" smtClean="0"/>
              <a:t>Projects views</a:t>
            </a:r>
          </a:p>
          <a:p>
            <a:r>
              <a:rPr lang="en-US" sz="2400" dirty="0" smtClean="0"/>
              <a:t>Teams views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5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dirty="0" smtClean="0"/>
              <a:t>Code review: Views</a:t>
            </a:r>
            <a:endParaRPr lang="bg-BG" sz="3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75360"/>
            <a:ext cx="35814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3352800"/>
            <a:ext cx="6673850" cy="3000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6670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6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dirty="0" smtClean="0"/>
              <a:t>Web review</a:t>
            </a:r>
            <a:endParaRPr lang="bg-BG" sz="3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8534400" cy="5287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0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34041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uk-U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447357"/>
              </p:ext>
            </p:extLst>
          </p:nvPr>
        </p:nvGraphicFramePr>
        <p:xfrm>
          <a:off x="628649" y="5181600"/>
          <a:ext cx="7905751" cy="1460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600"/>
                <a:gridCol w="1055150"/>
                <a:gridCol w="1714501"/>
                <a:gridCol w="2857500"/>
              </a:tblGrid>
              <a:tr h="228600">
                <a:tc>
                  <a:txBody>
                    <a:bodyPr/>
                    <a:lstStyle/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baseline="0" dirty="0" smtClean="0">
                          <a:solidFill>
                            <a:srgbClr val="75BEE9"/>
                          </a:solidFill>
                          <a:latin typeface="Segoe UI Semibold" panose="020B0702040204020203" pitchFamily="34" charset="0"/>
                          <a:ea typeface="Segoe UI" pitchFamily="34" charset="0"/>
                          <a:cs typeface="Segoe UI" pitchFamily="34" charset="0"/>
                        </a:rPr>
                        <a:t>US OFFICES</a:t>
                      </a:r>
                      <a:endParaRPr lang="en-US" sz="2000" b="0" dirty="0">
                        <a:latin typeface="Segoe UI Semibold" panose="020B07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baseline="0" dirty="0" smtClean="0">
                          <a:solidFill>
                            <a:srgbClr val="75BEE9"/>
                          </a:solidFill>
                          <a:latin typeface="Segoe UI Semibold" panose="020B0702040204020203" pitchFamily="34" charset="0"/>
                          <a:ea typeface="Segoe UI" pitchFamily="34" charset="0"/>
                          <a:cs typeface="Segoe UI" pitchFamily="34" charset="0"/>
                        </a:rPr>
                        <a:t>EUROPE OFFICES</a:t>
                      </a:r>
                      <a:endParaRPr lang="en-US" sz="1400" b="0" kern="1200" baseline="0" dirty="0">
                        <a:solidFill>
                          <a:srgbClr val="75BEE9"/>
                        </a:solidFill>
                        <a:latin typeface="Segoe UI Semibold" panose="020B0702040204020203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b="1" kern="1200" baseline="0" dirty="0">
                        <a:solidFill>
                          <a:srgbClr val="75BEE9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6730">
                <a:tc rowSpan="2">
                  <a:txBody>
                    <a:bodyPr/>
                    <a:lstStyle/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Austin, TX</a:t>
                      </a:r>
                      <a:endParaRPr lang="uk-UA" sz="1100" kern="1200" baseline="0" dirty="0" smtClean="0">
                        <a:solidFill>
                          <a:srgbClr val="75BEE9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Fort Myers, FL</a:t>
                      </a:r>
                      <a:endParaRPr lang="uk-UA" sz="1100" kern="1200" baseline="0" dirty="0" smtClean="0">
                        <a:solidFill>
                          <a:srgbClr val="75BEE9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Lehi, UT</a:t>
                      </a:r>
                    </a:p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Newport Beach, CA</a:t>
                      </a:r>
                      <a:endParaRPr lang="uk-UA" sz="1100" kern="1200" baseline="0" dirty="0" smtClean="0">
                        <a:solidFill>
                          <a:srgbClr val="75BEE9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Waltham, MA</a:t>
                      </a:r>
                      <a:endParaRPr lang="en-US" sz="1100" kern="1200" baseline="0" dirty="0">
                        <a:solidFill>
                          <a:srgbClr val="75BEE9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Bulgaria</a:t>
                      </a:r>
                    </a:p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Germany</a:t>
                      </a:r>
                      <a:endParaRPr lang="uk-UA" sz="1100" kern="1200" baseline="0" dirty="0" smtClean="0">
                        <a:solidFill>
                          <a:srgbClr val="75BEE9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Netherlands</a:t>
                      </a:r>
                    </a:p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Poland</a:t>
                      </a:r>
                    </a:p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Russia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Sweden</a:t>
                      </a:r>
                    </a:p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Ukraine</a:t>
                      </a:r>
                    </a:p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United Kingdom</a:t>
                      </a:r>
                      <a:endParaRPr lang="uk-UA" sz="1100" kern="1200" baseline="0" dirty="0" smtClean="0">
                        <a:solidFill>
                          <a:srgbClr val="75BEE9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kern="1200" baseline="0" dirty="0" smtClean="0">
                        <a:solidFill>
                          <a:srgbClr val="75BEE9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  <a:hlinkClick r:id="rId3"/>
                      </a:endParaRPr>
                    </a:p>
                    <a:p>
                      <a:pPr marL="0" marR="0" indent="0" algn="r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kern="1200" baseline="0" dirty="0" smtClean="0">
                        <a:solidFill>
                          <a:srgbClr val="75BEE9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  <a:hlinkClick r:id="rId3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67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0" u="none" kern="1200" baseline="0" dirty="0" smtClean="0">
                          <a:solidFill>
                            <a:srgbClr val="75BEE9"/>
                          </a:solidFill>
                          <a:latin typeface="Segoe UI Semibold" panose="020B0702040204020203" pitchFamily="34" charset="0"/>
                          <a:ea typeface="Segoe UI" pitchFamily="34" charset="0"/>
                          <a:cs typeface="Segoe UI" pitchFamily="34" charset="0"/>
                          <a:hlinkClick r:id="rId3"/>
                        </a:rPr>
                        <a:t>www.softserveinc.com</a:t>
                      </a:r>
                      <a:endParaRPr lang="en-US" sz="1600" b="0" u="none" kern="1200" baseline="0" dirty="0" smtClean="0">
                        <a:solidFill>
                          <a:srgbClr val="75BEE9"/>
                        </a:solidFill>
                        <a:latin typeface="Segoe UI Semibold" panose="020B0702040204020203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r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600" b="0" u="none" kern="1200" baseline="0" dirty="0">
                        <a:solidFill>
                          <a:srgbClr val="75BEE9"/>
                        </a:solidFill>
                        <a:latin typeface="Segoe UI Semibold" panose="020B0702040204020203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1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BEE9"/>
      </a:hlink>
      <a:folHlink>
        <a:srgbClr val="00B0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indent="0">
          <a:buFont typeface="Arial" panose="020B0604020202020204" pitchFamily="34" charset="0"/>
          <a:buNone/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218199</TotalTime>
  <Words>136</Words>
  <Application>Microsoft Office PowerPoint</Application>
  <PresentationFormat>On-screen Show (4:3)</PresentationFormat>
  <Paragraphs>64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SoftServe C# Course   Demo2</vt:lpstr>
      <vt:lpstr>Agenda</vt:lpstr>
      <vt:lpstr>Code review: Models</vt:lpstr>
      <vt:lpstr>Code review: Controllers</vt:lpstr>
      <vt:lpstr>Code review: Views</vt:lpstr>
      <vt:lpstr>Web review</vt:lpstr>
      <vt:lpstr>Questions?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Cherevko</dc:creator>
  <cp:lastModifiedBy>Turbo-X</cp:lastModifiedBy>
  <cp:revision>46</cp:revision>
  <cp:lastPrinted>2014-01-08T21:58:06Z</cp:lastPrinted>
  <dcterms:created xsi:type="dcterms:W3CDTF">2011-09-23T10:13:30Z</dcterms:created>
  <dcterms:modified xsi:type="dcterms:W3CDTF">2015-11-24T22:32:00Z</dcterms:modified>
</cp:coreProperties>
</file>