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7" r:id="rId2"/>
    <p:sldId id="606" r:id="rId3"/>
    <p:sldId id="609" r:id="rId4"/>
    <p:sldId id="613" r:id="rId5"/>
    <p:sldId id="608" r:id="rId6"/>
    <p:sldId id="611" r:id="rId7"/>
    <p:sldId id="610" r:id="rId8"/>
    <p:sldId id="612" r:id="rId9"/>
    <p:sldId id="596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EE9"/>
    <a:srgbClr val="009ED6"/>
    <a:srgbClr val="017EB8"/>
    <a:srgbClr val="000099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>
      <p:cViewPr varScale="1">
        <p:scale>
          <a:sx n="86" d="100"/>
          <a:sy n="86" d="100"/>
        </p:scale>
        <p:origin x="-127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55" y="-8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jksdksd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jhfkjhfsd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erve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6477000" cy="1447800"/>
          </a:xfrm>
        </p:spPr>
        <p:txBody>
          <a:bodyPr/>
          <a:lstStyle/>
          <a:p>
            <a:pPr algn="ctr"/>
            <a:r>
              <a:rPr lang="en-US" sz="4000" dirty="0" smtClean="0"/>
              <a:t>SoftServe</a:t>
            </a:r>
            <a:r>
              <a:rPr lang="en-US" sz="4000" dirty="0"/>
              <a:t> C# Course</a:t>
            </a:r>
            <a:br>
              <a:rPr lang="en-US" sz="4000" dirty="0"/>
            </a:br>
            <a:r>
              <a:rPr lang="en-US" sz="4000" dirty="0" smtClean="0"/>
              <a:t>		Demo2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114800"/>
            <a:ext cx="6400800" cy="12954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Student name: Hristo Antov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Country: Bulgaria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Overview</a:t>
            </a:r>
            <a:r>
              <a:rPr lang="en-US" sz="4400" b="1" dirty="0" smtClean="0"/>
              <a:t> </a:t>
            </a:r>
          </a:p>
          <a:p>
            <a:pPr lvl="1">
              <a:buFontTx/>
              <a:buChar char="-"/>
            </a:pPr>
            <a:r>
              <a:rPr lang="en-US" sz="3600" dirty="0" smtClean="0"/>
              <a:t>Human resource management system that supports HR’s in </a:t>
            </a:r>
            <a:r>
              <a:rPr lang="en-US" sz="3600" smtClean="0"/>
              <a:t>employees management</a:t>
            </a:r>
            <a:endParaRPr lang="en-US" sz="3600" dirty="0" smtClean="0"/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of each employee 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about projects and teams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make create, delete, update and edit operations</a:t>
            </a:r>
          </a:p>
          <a:p>
            <a:pPr marL="342900" lvl="1" indent="0">
              <a:buNone/>
            </a:pPr>
            <a:endParaRPr lang="en-US" sz="2600" dirty="0"/>
          </a:p>
          <a:p>
            <a:r>
              <a:rPr lang="en-US" sz="4400" dirty="0" smtClean="0"/>
              <a:t>Code review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3600" dirty="0" smtClean="0"/>
              <a:t>-   Models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-   Controllers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-   Views</a:t>
            </a:r>
            <a:endParaRPr lang="en-US" sz="36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4400" dirty="0" smtClean="0"/>
              <a:t>Web review</a:t>
            </a:r>
          </a:p>
          <a:p>
            <a:pPr marL="0" indent="0">
              <a:buNone/>
            </a:pPr>
            <a:r>
              <a:rPr lang="en-US" sz="3600" dirty="0" smtClean="0"/>
              <a:t>     -   How everything works</a:t>
            </a:r>
            <a:endParaRPr lang="en-US" sz="36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Code review: Models</a:t>
            </a:r>
            <a:endParaRPr lang="bg-B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09600" y="990600"/>
            <a:ext cx="487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Employee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Contains properties of each 	employee with some validations 	and connections to other tables</a:t>
            </a:r>
          </a:p>
          <a:p>
            <a:r>
              <a:rPr lang="en-US" dirty="0" smtClean="0"/>
              <a:t>Position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positions of each 	employee</a:t>
            </a:r>
          </a:p>
          <a:p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projects with 	description and 	connections to 	other tables</a:t>
            </a:r>
          </a:p>
          <a:p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sz="2000" dirty="0" smtClean="0"/>
              <a:t>	- Contains teams with connection 	to other tables</a:t>
            </a:r>
            <a:endParaRPr lang="bg-BG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3999"/>
            <a:ext cx="268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429000" cy="210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Database Diagram</a:t>
            </a:r>
            <a:endParaRPr lang="bg-BG" sz="3400" dirty="0"/>
          </a:p>
        </p:txBody>
      </p:sp>
      <p:pic>
        <p:nvPicPr>
          <p:cNvPr id="1026" name="Picture 2" descr="C:\Users\Turbo-X\Desktop\Datab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5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0400" y="1447801"/>
            <a:ext cx="4646400" cy="3048000"/>
          </a:xfrm>
        </p:spPr>
        <p:txBody>
          <a:bodyPr/>
          <a:lstStyle/>
          <a:p>
            <a:r>
              <a:rPr lang="en-US" sz="2400" dirty="0" smtClean="0"/>
              <a:t>Employee controller: </a:t>
            </a:r>
          </a:p>
          <a:p>
            <a:pPr marL="0" indent="0">
              <a:buNone/>
            </a:pPr>
            <a:r>
              <a:rPr lang="en-US" sz="2000" dirty="0" smtClean="0"/>
              <a:t>	- Controller with basic actions 	and some useful methods</a:t>
            </a:r>
          </a:p>
          <a:p>
            <a:r>
              <a:rPr lang="en-US" sz="2400" dirty="0" smtClean="0"/>
              <a:t>Team controller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- Controller with basic actions </a:t>
            </a:r>
          </a:p>
          <a:p>
            <a:r>
              <a:rPr lang="en-US" sz="2400" dirty="0" smtClean="0"/>
              <a:t>Project controller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- Controller with basic actions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Controllers</a:t>
            </a:r>
            <a:endParaRPr lang="bg-BG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95400"/>
            <a:ext cx="5257800" cy="4495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44472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990600"/>
            <a:ext cx="3962400" cy="502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807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3276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Employees views </a:t>
            </a:r>
          </a:p>
          <a:p>
            <a:r>
              <a:rPr lang="en-US" sz="2400" dirty="0" smtClean="0"/>
              <a:t>Projects views</a:t>
            </a:r>
          </a:p>
          <a:p>
            <a:r>
              <a:rPr lang="en-US" sz="2400" dirty="0" smtClean="0"/>
              <a:t>Teams 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Views</a:t>
            </a:r>
            <a:endParaRPr lang="bg-BG" sz="3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7536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352800"/>
            <a:ext cx="6673850" cy="300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67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Web review</a:t>
            </a:r>
            <a:endParaRPr lang="bg-BG" sz="3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52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0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47357"/>
              </p:ext>
            </p:extLst>
          </p:nvPr>
        </p:nvGraphicFramePr>
        <p:xfrm>
          <a:off x="628649" y="5181600"/>
          <a:ext cx="7905751" cy="146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0"/>
                <a:gridCol w="1055150"/>
                <a:gridCol w="1714501"/>
                <a:gridCol w="28575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US OFFICES</a:t>
                      </a:r>
                      <a:endParaRPr lang="en-US" sz="2000" b="0" dirty="0">
                        <a:latin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EUROPE OFFICES</a:t>
                      </a:r>
                      <a:endParaRPr lang="en-US" sz="1400" b="0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Austin, TX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Fort Myers, FL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Lehi, UT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Newport Beach, CA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Waltham, MA</a:t>
                      </a:r>
                      <a:endParaRPr lang="en-US" sz="1100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Bulgaria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Germany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Netherlands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Poland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Russia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Sweden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Ukraine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United Kingdom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u="none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  <a:hlinkClick r:id="rId3"/>
                        </a:rPr>
                        <a:t>www.softserveinc.com</a:t>
                      </a:r>
                      <a:endParaRPr lang="en-US" sz="1600" b="0" u="none" kern="1200" baseline="0" dirty="0" smtClean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u="none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218219</TotalTime>
  <Words>139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SoftServe C# Course   Demo2</vt:lpstr>
      <vt:lpstr>Agenda</vt:lpstr>
      <vt:lpstr>Code review: Models</vt:lpstr>
      <vt:lpstr>Database Diagram</vt:lpstr>
      <vt:lpstr>Code review: Controllers</vt:lpstr>
      <vt:lpstr>Code review: Views</vt:lpstr>
      <vt:lpstr>Web review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Turbo-X</cp:lastModifiedBy>
  <cp:revision>47</cp:revision>
  <cp:lastPrinted>2014-01-08T21:58:06Z</cp:lastPrinted>
  <dcterms:created xsi:type="dcterms:W3CDTF">2011-09-23T10:13:30Z</dcterms:created>
  <dcterms:modified xsi:type="dcterms:W3CDTF">2015-11-24T23:24:04Z</dcterms:modified>
</cp:coreProperties>
</file>