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71" r:id="rId3"/>
    <p:sldId id="267" r:id="rId4"/>
    <p:sldId id="268" r:id="rId5"/>
    <p:sldId id="269" r:id="rId6"/>
    <p:sldId id="276" r:id="rId7"/>
    <p:sldId id="270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83AACD22-57DC-442A-BF42-219DB8432446}"/>
    <pc:docChg chg="custSel addSld delSld modSld">
      <pc:chgData name="Nikolay Pavlov" userId="d7f7f893a5ccf53c" providerId="LiveId" clId="{83AACD22-57DC-442A-BF42-219DB8432446}" dt="2017-11-02T16:19:06.584" v="2348" actId="20577"/>
      <pc:docMkLst>
        <pc:docMk/>
      </pc:docMkLst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4180819498" sldId="256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4" creationId="{901D10F8-1966-4B5C-A073-8FB1C3445027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5" creationId="{47A2658B-4830-422D-8886-BA7C3C1EFACB}"/>
          </ac:spMkLst>
        </pc:spChg>
      </pc:sldChg>
      <pc:sldChg chg="del">
        <pc:chgData name="Nikolay Pavlov" userId="d7f7f893a5ccf53c" providerId="LiveId" clId="{83AACD22-57DC-442A-BF42-219DB8432446}" dt="2017-11-02T16:01:54.425" v="0" actId="2696"/>
        <pc:sldMkLst>
          <pc:docMk/>
          <pc:sldMk cId="75696458" sldId="265"/>
        </pc:sldMkLst>
      </pc:sldChg>
      <pc:sldChg chg="del">
        <pc:chgData name="Nikolay Pavlov" userId="d7f7f893a5ccf53c" providerId="LiveId" clId="{83AACD22-57DC-442A-BF42-219DB8432446}" dt="2017-11-02T16:01:58.446" v="1" actId="2696"/>
        <pc:sldMkLst>
          <pc:docMk/>
          <pc:sldMk cId="2163902876" sldId="266"/>
        </pc:sldMkLst>
      </pc:sldChg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1336083226" sldId="267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4" creationId="{6648CA65-B49D-44FA-A6BF-38022579CCFD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5" creationId="{63C82F45-9670-4771-B932-C1FA4E494BD8}"/>
          </ac:spMkLst>
        </pc:spChg>
      </pc:sldChg>
      <pc:sldChg chg="addSp delSp modSp">
        <pc:chgData name="Nikolay Pavlov" userId="d7f7f893a5ccf53c" providerId="LiveId" clId="{83AACD22-57DC-442A-BF42-219DB8432446}" dt="2017-11-02T16:17:25.006" v="2163" actId="5793"/>
        <pc:sldMkLst>
          <pc:docMk/>
          <pc:sldMk cId="1841782359" sldId="268"/>
        </pc:sldMkLst>
        <pc:spChg chg="mod">
          <ac:chgData name="Nikolay Pavlov" userId="d7f7f893a5ccf53c" providerId="LiveId" clId="{83AACD22-57DC-442A-BF42-219DB8432446}" dt="2017-11-02T16:17:25.006" v="2163" actId="5793"/>
          <ac:spMkLst>
            <pc:docMk/>
            <pc:sldMk cId="1841782359" sldId="268"/>
            <ac:spMk id="3" creationId="{00000000-0000-0000-0000-000000000000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4" creationId="{F7A73C81-1D47-4010-BF51-0FEAD27168BE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5" creationId="{AC868526-C890-4360-AC59-23316DF7C4B9}"/>
          </ac:spMkLst>
        </pc:spChg>
      </pc:sldChg>
      <pc:sldChg chg="addSp delSp modSp">
        <pc:chgData name="Nikolay Pavlov" userId="d7f7f893a5ccf53c" providerId="LiveId" clId="{83AACD22-57DC-442A-BF42-219DB8432446}" dt="2017-11-02T16:03:08.568" v="48"/>
        <pc:sldMkLst>
          <pc:docMk/>
          <pc:sldMk cId="261691695" sldId="269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4" creationId="{ABABCD0C-292E-4678-9F72-D7BBE666E313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5" creationId="{AB958138-8389-4B30-B2B7-3C44B725F4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6" creationId="{408553F1-3104-4223-9FF5-1381392FE1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7" creationId="{FC420D5E-0A68-4581-BBF4-760012EEE9C8}"/>
          </ac:spMkLst>
        </pc:spChg>
      </pc:sldChg>
      <pc:sldChg chg="addSp delSp modSp add">
        <pc:chgData name="Nikolay Pavlov" userId="d7f7f893a5ccf53c" providerId="LiveId" clId="{83AACD22-57DC-442A-BF42-219DB8432446}" dt="2017-11-02T16:03:53.281" v="77" actId="20577"/>
        <pc:sldMkLst>
          <pc:docMk/>
          <pc:sldMk cId="3173589500" sldId="270"/>
        </pc:sldMkLst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2" creationId="{7951D4F6-5C0F-4C00-82EF-D16B7C490FBC}"/>
          </ac:spMkLst>
        </pc:spChg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3" creationId="{CDEB2E51-4DBC-4D7F-94E3-CFBCC20B6C79}"/>
          </ac:spMkLst>
        </pc:spChg>
        <pc:spChg chg="add mod">
          <ac:chgData name="Nikolay Pavlov" userId="d7f7f893a5ccf53c" providerId="LiveId" clId="{83AACD22-57DC-442A-BF42-219DB8432446}" dt="2017-11-02T16:03:53.281" v="77" actId="20577"/>
          <ac:spMkLst>
            <pc:docMk/>
            <pc:sldMk cId="3173589500" sldId="270"/>
            <ac:spMk id="4" creationId="{FF6A7ADA-1034-4A9B-88A7-2D83EF58856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5" creationId="{230C3637-F924-49F5-97E8-AF4F97DCD82C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6" creationId="{00898832-29E6-453A-851C-739979B159D7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7" creationId="{9F94952B-09D3-4293-97C0-DDF3A4530C5B}"/>
          </ac:spMkLst>
        </pc:spChg>
      </pc:sldChg>
      <pc:sldChg chg="addSp delSp modSp add">
        <pc:chgData name="Nikolay Pavlov" userId="d7f7f893a5ccf53c" providerId="LiveId" clId="{83AACD22-57DC-442A-BF42-219DB8432446}" dt="2017-11-02T16:03:01.726" v="47"/>
        <pc:sldMkLst>
          <pc:docMk/>
          <pc:sldMk cId="176515447" sldId="271"/>
        </pc:sldMkLst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2" creationId="{00157619-7D48-4100-9F84-9E20FE0FD420}"/>
          </ac:spMkLst>
        </pc:spChg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3" creationId="{864D7C64-4FE5-414C-A21A-8DACE9037C3B}"/>
          </ac:spMkLst>
        </pc:spChg>
        <pc:spChg chg="add mod">
          <ac:chgData name="Nikolay Pavlov" userId="d7f7f893a5ccf53c" providerId="LiveId" clId="{83AACD22-57DC-442A-BF42-219DB8432446}" dt="2017-11-02T16:02:16.982" v="25" actId="20577"/>
          <ac:spMkLst>
            <pc:docMk/>
            <pc:sldMk cId="176515447" sldId="271"/>
            <ac:spMk id="4" creationId="{C3938CBA-1619-4863-B647-B8470B5D2D2A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5" creationId="{2825F35A-502B-4701-A26A-A93049F6C95F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6" creationId="{92557575-2ECD-4A1C-9359-276BFD28AB25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7" creationId="{74DAD05E-C962-4267-B442-CD57A03CCC17}"/>
          </ac:spMkLst>
        </pc:spChg>
      </pc:sldChg>
      <pc:sldChg chg="addSp delSp modSp add">
        <pc:chgData name="Nikolay Pavlov" userId="d7f7f893a5ccf53c" providerId="LiveId" clId="{83AACD22-57DC-442A-BF42-219DB8432446}" dt="2017-11-02T16:07:08.035" v="596" actId="20577"/>
        <pc:sldMkLst>
          <pc:docMk/>
          <pc:sldMk cId="2551203488" sldId="272"/>
        </pc:sldMkLst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2" creationId="{8D17ED30-ADCA-43E9-B225-2EE1309B60AB}"/>
          </ac:spMkLst>
        </pc:spChg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3" creationId="{36C3D355-CBE5-49CB-A0F3-78EA4BD9BBD5}"/>
          </ac:spMkLst>
        </pc:spChg>
        <pc:spChg chg="add mod">
          <ac:chgData name="Nikolay Pavlov" userId="d7f7f893a5ccf53c" providerId="LiveId" clId="{83AACD22-57DC-442A-BF42-219DB8432446}" dt="2017-11-02T16:03:57.613" v="78"/>
          <ac:spMkLst>
            <pc:docMk/>
            <pc:sldMk cId="2551203488" sldId="272"/>
            <ac:spMk id="4" creationId="{B8D55B04-1087-443C-B06C-F55335450C8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5" creationId="{9E7F01FA-7CB8-4A62-88A7-7F15BF0A0EA8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6" creationId="{936A3527-1DD9-41CE-BB29-AA78425A71F0}"/>
          </ac:spMkLst>
        </pc:spChg>
        <pc:spChg chg="add mod">
          <ac:chgData name="Nikolay Pavlov" userId="d7f7f893a5ccf53c" providerId="LiveId" clId="{83AACD22-57DC-442A-BF42-219DB8432446}" dt="2017-11-02T16:07:08.035" v="596" actId="20577"/>
          <ac:spMkLst>
            <pc:docMk/>
            <pc:sldMk cId="2551203488" sldId="272"/>
            <ac:spMk id="7" creationId="{2646DCD4-D1CD-4847-9D85-F7796910799C}"/>
          </ac:spMkLst>
        </pc:spChg>
      </pc:sldChg>
      <pc:sldChg chg="modSp add">
        <pc:chgData name="Nikolay Pavlov" userId="d7f7f893a5ccf53c" providerId="LiveId" clId="{83AACD22-57DC-442A-BF42-219DB8432446}" dt="2017-11-02T16:14:04.968" v="1582" actId="20577"/>
        <pc:sldMkLst>
          <pc:docMk/>
          <pc:sldMk cId="579372730" sldId="273"/>
        </pc:sldMkLst>
        <pc:spChg chg="mod">
          <ac:chgData name="Nikolay Pavlov" userId="d7f7f893a5ccf53c" providerId="LiveId" clId="{83AACD22-57DC-442A-BF42-219DB8432446}" dt="2017-11-02T16:07:26.140" v="650" actId="20577"/>
          <ac:spMkLst>
            <pc:docMk/>
            <pc:sldMk cId="579372730" sldId="273"/>
            <ac:spMk id="2" creationId="{DD222D75-A602-4F3B-ADAD-CD444725543B}"/>
          </ac:spMkLst>
        </pc:spChg>
        <pc:spChg chg="mod">
          <ac:chgData name="Nikolay Pavlov" userId="d7f7f893a5ccf53c" providerId="LiveId" clId="{83AACD22-57DC-442A-BF42-219DB8432446}" dt="2017-11-02T16:14:04.968" v="1582" actId="20577"/>
          <ac:spMkLst>
            <pc:docMk/>
            <pc:sldMk cId="579372730" sldId="273"/>
            <ac:spMk id="3" creationId="{9D7DC566-096D-4573-9E02-560EA76D598F}"/>
          </ac:spMkLst>
        </pc:spChg>
      </pc:sldChg>
      <pc:sldChg chg="add del">
        <pc:chgData name="Nikolay Pavlov" userId="d7f7f893a5ccf53c" providerId="LiveId" clId="{83AACD22-57DC-442A-BF42-219DB8432446}" dt="2017-11-02T16:03:19.713" v="50" actId="2696"/>
        <pc:sldMkLst>
          <pc:docMk/>
          <pc:sldMk cId="4146745237" sldId="273"/>
        </pc:sldMkLst>
      </pc:sldChg>
      <pc:sldChg chg="modSp add">
        <pc:chgData name="Nikolay Pavlov" userId="d7f7f893a5ccf53c" providerId="LiveId" clId="{83AACD22-57DC-442A-BF42-219DB8432446}" dt="2017-11-02T16:15:30.435" v="1753" actId="5793"/>
        <pc:sldMkLst>
          <pc:docMk/>
          <pc:sldMk cId="232491255" sldId="274"/>
        </pc:sldMkLst>
        <pc:spChg chg="mod">
          <ac:chgData name="Nikolay Pavlov" userId="d7f7f893a5ccf53c" providerId="LiveId" clId="{83AACD22-57DC-442A-BF42-219DB8432446}" dt="2017-11-02T16:11:39.410" v="1124" actId="20577"/>
          <ac:spMkLst>
            <pc:docMk/>
            <pc:sldMk cId="232491255" sldId="274"/>
            <ac:spMk id="2" creationId="{9117ECCA-AED1-4609-A292-9CF7953319FC}"/>
          </ac:spMkLst>
        </pc:spChg>
        <pc:spChg chg="mod">
          <ac:chgData name="Nikolay Pavlov" userId="d7f7f893a5ccf53c" providerId="LiveId" clId="{83AACD22-57DC-442A-BF42-219DB8432446}" dt="2017-11-02T16:15:30.435" v="1753" actId="5793"/>
          <ac:spMkLst>
            <pc:docMk/>
            <pc:sldMk cId="232491255" sldId="274"/>
            <ac:spMk id="3" creationId="{C4E65016-107D-4450-A698-3BEC2E5F4783}"/>
          </ac:spMkLst>
        </pc:spChg>
      </pc:sldChg>
      <pc:sldChg chg="modSp add">
        <pc:chgData name="Nikolay Pavlov" userId="d7f7f893a5ccf53c" providerId="LiveId" clId="{83AACD22-57DC-442A-BF42-219DB8432446}" dt="2017-11-02T16:17:04.838" v="2161" actId="20577"/>
        <pc:sldMkLst>
          <pc:docMk/>
          <pc:sldMk cId="2068213388" sldId="275"/>
        </pc:sldMkLst>
        <pc:spChg chg="mod">
          <ac:chgData name="Nikolay Pavlov" userId="d7f7f893a5ccf53c" providerId="LiveId" clId="{83AACD22-57DC-442A-BF42-219DB8432446}" dt="2017-11-02T16:15:38.819" v="1776" actId="20577"/>
          <ac:spMkLst>
            <pc:docMk/>
            <pc:sldMk cId="2068213388" sldId="275"/>
            <ac:spMk id="2" creationId="{29668BE1-E42F-42AE-B45F-199394E935DA}"/>
          </ac:spMkLst>
        </pc:spChg>
        <pc:spChg chg="mod">
          <ac:chgData name="Nikolay Pavlov" userId="d7f7f893a5ccf53c" providerId="LiveId" clId="{83AACD22-57DC-442A-BF42-219DB8432446}" dt="2017-11-02T16:17:04.838" v="2161" actId="20577"/>
          <ac:spMkLst>
            <pc:docMk/>
            <pc:sldMk cId="2068213388" sldId="275"/>
            <ac:spMk id="3" creationId="{66172A1B-126C-4E65-9FFD-237F4506A61E}"/>
          </ac:spMkLst>
        </pc:spChg>
      </pc:sldChg>
      <pc:sldChg chg="modSp add">
        <pc:chgData name="Nikolay Pavlov" userId="d7f7f893a5ccf53c" providerId="LiveId" clId="{83AACD22-57DC-442A-BF42-219DB8432446}" dt="2017-11-02T16:19:06.584" v="2348" actId="20577"/>
        <pc:sldMkLst>
          <pc:docMk/>
          <pc:sldMk cId="463334855" sldId="276"/>
        </pc:sldMkLst>
        <pc:spChg chg="mod">
          <ac:chgData name="Nikolay Pavlov" userId="d7f7f893a5ccf53c" providerId="LiveId" clId="{83AACD22-57DC-442A-BF42-219DB8432446}" dt="2017-11-02T16:18:08.182" v="2173" actId="20577"/>
          <ac:spMkLst>
            <pc:docMk/>
            <pc:sldMk cId="463334855" sldId="276"/>
            <ac:spMk id="2" creationId="{9D409EE0-465E-4DFA-907D-F9695987D2EF}"/>
          </ac:spMkLst>
        </pc:spChg>
        <pc:spChg chg="mod">
          <ac:chgData name="Nikolay Pavlov" userId="d7f7f893a5ccf53c" providerId="LiveId" clId="{83AACD22-57DC-442A-BF42-219DB8432446}" dt="2017-11-02T16:19:06.584" v="2348" actId="20577"/>
          <ac:spMkLst>
            <pc:docMk/>
            <pc:sldMk cId="463334855" sldId="276"/>
            <ac:spMk id="3" creationId="{1F72E29E-382B-45C4-914B-5093E424AA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BB4390-5C40-4E2C-B5DE-9D13DD6F4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21B6F-CC1E-4460-8C1A-A4D252F9F2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F22AE-5B63-452C-88E5-A9A67384994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1D871-F95C-40C1-AF71-01E77ABA0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DF0EC-3988-4DDC-8516-BCD36C8CE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3258-44CB-4C09-A586-B08C5C8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9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EEB6-01E8-4F3C-B6D6-39F4E0B1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03E6-F095-451F-BF67-6603DB185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9411-4F2F-4867-A946-CA02F5E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3C1F-D6C6-4C85-B0B4-4F8912FD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1690-9602-4B97-8A2E-DF6FB6D8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86F-F381-4F3B-BDFF-80B8A97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5221F-B38F-4E48-9836-A41404A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EE88-D0D3-4481-89FE-48E9F5D2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1948-D526-4696-997D-CA4F2F0F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02EA-23DF-47BA-A2A0-A8726A5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57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4A13-518B-4FA0-87EC-251663BD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5016-2940-4F24-84EE-4EBCB125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5D93-BC6B-4EE1-9897-2114D46B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8B28-C605-4F2F-ABAF-1A5BF2B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9EFD-4B94-4849-995B-9515A4D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9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755E-795E-4DB0-B494-4604302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CABE-00CE-49F0-AE06-4BC5B443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E08C-A9E7-4C54-85B5-1F86E1CC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7B2B-4668-4EFD-90BE-7E2142F4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02EA-6628-42CA-83D8-37903D6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91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654A-21EC-47AC-9550-CBE3ADCC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8E4A-E07B-47E2-A46D-DED3F170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FF6E-D8C1-4669-941A-831A1C4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80D9-1D91-44E5-BDF3-427A7EED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A556-5EB5-4022-8CA4-5C802D6B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34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0293-4A8D-4237-BA5F-C68DD8E7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FDB0-B52D-471C-BD0E-F73C5F6EB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0780-60C5-4F0D-9A48-4125547D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AAC3-932E-4F12-B9AD-A2D877D6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65BA-9406-4B2F-9D55-B6662EE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663E-D133-45AA-B867-7E466F19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2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9954-2325-4D04-A3E1-E76AF529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C9B3-86C3-41E1-9826-98CBB545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FA-DBF4-4690-AC31-D222A794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0E68D-A5F9-458B-8FE8-46F37F8B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D3AB7-6D71-427F-9B7C-522B48F7B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8FC7-6563-4CD2-88FA-9642F62D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7233B-C92A-4316-A7AA-4BB0E93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997AF-9372-4967-83C5-4E90727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2A16-3683-4382-AAA1-402EABFC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5E7C6-7473-430C-935D-DBBABEC4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0A9C8-2896-4864-9E32-49F7E335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B71A-C701-48E5-A3F0-99680A5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6E55-8029-430A-8E4A-27AEE45F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7510E-A131-4C68-B573-9F3D4722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58378-8493-4023-84A9-4E1E847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12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306-4A11-4241-A522-6BC495E6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7101-951B-45BA-BCB1-9C943BD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3CC8D-5568-4FA0-9BCB-108A3578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1F05-3CDF-43F3-8341-DB578DD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66613-61BB-4992-B0F5-CA476ACB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53E23-AE8F-4DB0-9298-CF4FDF9B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64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9CC5-26C0-4581-B415-ADC66629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7AEB-9C68-405B-AECD-F7EEE8C7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B2044-A39A-40F7-BF26-EE777D7B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E7486-17D5-43E0-859F-D4D2F471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9788-6AFA-4B34-8353-36B33737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072C-F243-40D2-8389-5D8A812B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4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A02E4-D2BC-40FB-8E5E-E82DA99C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6864-84EC-4796-9F02-E7CB1ED4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ECF0-D3D5-4CC6-9209-545AF363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96A5-7A0D-4A5B-B192-B18CC3AC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A080-713B-4F51-B19E-F13441DF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914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Nikolay Pavlov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ECCA-AED1-4609-A292-9CF79533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016-107D-4450-A698-3BEC2E5F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elevator system as a C# a program and test it by letting agents of different security levels use the elevator repeatedly</a:t>
            </a:r>
          </a:p>
          <a:p>
            <a:pPr lvl="1"/>
            <a:r>
              <a:rPr lang="en-US" dirty="0"/>
              <a:t>Model the elevator, agents, the elevator door (security check) and the buttons of the elevator.</a:t>
            </a:r>
          </a:p>
          <a:p>
            <a:pPr lvl="1"/>
            <a:r>
              <a:rPr lang="en-US" dirty="0"/>
              <a:t>Implement the movement of the elevator and button functionality as required</a:t>
            </a:r>
          </a:p>
          <a:p>
            <a:pPr lvl="1"/>
            <a:r>
              <a:rPr lang="en-US" dirty="0"/>
              <a:t>Implement the security check before opening the door and letting the agent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BE1-E42F-42AE-B45F-199394E9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2A1B-126C-4E65-9FFD-237F4506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agent is serviced by a separate thread</a:t>
            </a:r>
          </a:p>
          <a:p>
            <a:pPr lvl="1"/>
            <a:r>
              <a:rPr lang="en-US" dirty="0"/>
              <a:t>Moving around is randomly generated</a:t>
            </a:r>
          </a:p>
          <a:p>
            <a:r>
              <a:rPr lang="en-US" dirty="0"/>
              <a:t>Elevator is serviced by a separate thread</a:t>
            </a:r>
          </a:p>
          <a:p>
            <a:r>
              <a:rPr lang="en-US" dirty="0"/>
              <a:t>It is enough to allow one agent in the elevator at a time</a:t>
            </a:r>
          </a:p>
          <a:p>
            <a:pPr lvl="1"/>
            <a:r>
              <a:rPr lang="en-US" dirty="0"/>
              <a:t>Bonus points if you support more; however, in this case door decides how to open based on the agent with lowest security credentials</a:t>
            </a:r>
          </a:p>
        </p:txBody>
      </p:sp>
    </p:spTree>
    <p:extLst>
      <p:ext uri="{BB962C8B-B14F-4D97-AF65-F5344CB8AC3E}">
        <p14:creationId xmlns:p14="http://schemas.microsoft.com/office/powerpoint/2010/main" val="20682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938CBA-1619-4863-B647-B8470B5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Factory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DAD05E-C962-4267-B442-CD57A03CC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Factory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Pie Factory: pies are made from three components: filling, flavor and topping, each dispensed from a respective hopper with one of these three ingredients.</a:t>
            </a:r>
          </a:p>
          <a:p>
            <a:r>
              <a:rPr lang="en-US"/>
              <a:t>Robot Lucy</a:t>
            </a:r>
          </a:p>
          <a:p>
            <a:pPr lvl="1"/>
            <a:r>
              <a:rPr lang="en-US"/>
              <a:t>Adds the three ingredients to empty crusts that move on a conveyor belt.</a:t>
            </a:r>
          </a:p>
          <a:p>
            <a:pPr lvl="1"/>
            <a:r>
              <a:rPr lang="en-US"/>
              <a:t>Can pause the conveyor belt if a ingredient is depleted.</a:t>
            </a:r>
          </a:p>
          <a:p>
            <a:r>
              <a:rPr lang="en-US"/>
              <a:t>Robot Joe:</a:t>
            </a:r>
          </a:p>
          <a:p>
            <a:pPr lvl="1"/>
            <a:r>
              <a:rPr lang="en-US"/>
              <a:t>Fills the hoppers with the respective ingredient.</a:t>
            </a:r>
          </a:p>
          <a:p>
            <a:pPr lvl="1"/>
            <a:r>
              <a:rPr lang="en-US"/>
              <a:t>Makes sure hoppers are not overfull.</a:t>
            </a:r>
          </a:p>
          <a:p>
            <a:pPr lvl="1"/>
            <a:r>
              <a:rPr lang="en-US"/>
              <a:t>Makes sure hoppers do not go empty.</a:t>
            </a:r>
          </a:p>
          <a:p>
            <a:r>
              <a:rPr lang="en-US"/>
              <a:t>Lucy and Joe as separate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Factory – Process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Belt speed: one pie crust every 50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One pie takes:</a:t>
            </a:r>
          </a:p>
          <a:p>
            <a:pPr lvl="1"/>
            <a:r>
              <a:rPr lang="en-US" dirty="0"/>
              <a:t>250 gr filling.</a:t>
            </a:r>
          </a:p>
          <a:p>
            <a:pPr lvl="1"/>
            <a:r>
              <a:rPr lang="en-US" dirty="0"/>
              <a:t>10 gr flavor.</a:t>
            </a:r>
          </a:p>
          <a:p>
            <a:pPr lvl="1"/>
            <a:r>
              <a:rPr lang="en-US" dirty="0"/>
              <a:t>100 gr topping.</a:t>
            </a:r>
          </a:p>
          <a:p>
            <a:r>
              <a:rPr lang="en-US" dirty="0"/>
              <a:t>Every dispensing takes 10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Hoppers contain 2 kg material max.</a:t>
            </a:r>
          </a:p>
          <a:p>
            <a:r>
              <a:rPr lang="en-US" dirty="0"/>
              <a:t>Each hopper is filled at speed 100 gr / 10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Hopper filling start / stop happens immediately.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7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Factory - Robots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Lucy:</a:t>
            </a:r>
          </a:p>
          <a:p>
            <a:pPr lvl="1"/>
            <a:r>
              <a:rPr lang="en-US" dirty="0"/>
              <a:t>1st – adds filling.</a:t>
            </a:r>
          </a:p>
          <a:p>
            <a:pPr lvl="1"/>
            <a:r>
              <a:rPr lang="en-US" dirty="0"/>
              <a:t>2nd – adds flavor.</a:t>
            </a:r>
          </a:p>
          <a:p>
            <a:pPr lvl="1"/>
            <a:r>
              <a:rPr lang="en-US" dirty="0"/>
              <a:t>3rd – adds topping.</a:t>
            </a:r>
          </a:p>
          <a:p>
            <a:pPr lvl="1"/>
            <a:r>
              <a:rPr lang="en-US" dirty="0"/>
              <a:t>Pauses the conveyor belt, if a hopper does not contain enough ingredient for a successful dispense.</a:t>
            </a:r>
          </a:p>
          <a:p>
            <a:pPr lvl="1"/>
            <a:r>
              <a:rPr lang="en-US" dirty="0"/>
              <a:t>Resumes the conveyor belt once the missing ingredient is available.</a:t>
            </a:r>
          </a:p>
          <a:p>
            <a:r>
              <a:rPr lang="en-US" dirty="0"/>
              <a:t>Robot Joe:</a:t>
            </a:r>
          </a:p>
          <a:p>
            <a:pPr lvl="1"/>
            <a:r>
              <a:rPr lang="en-US" dirty="0"/>
              <a:t>Fills one hopper at a time.</a:t>
            </a:r>
          </a:p>
          <a:p>
            <a:pPr lvl="1"/>
            <a:r>
              <a:rPr lang="en-US" dirty="0"/>
              <a:t>Can fill a hopper only partially.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6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EE0-465E-4DFA-907D-F9695987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E29E-382B-45C4-914B-5093E424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factory as a C# program and test it</a:t>
            </a:r>
          </a:p>
          <a:p>
            <a:pPr lvl="1"/>
            <a:r>
              <a:rPr lang="en-US" dirty="0"/>
              <a:t>Model the hoppers, the robots, and the </a:t>
            </a:r>
            <a:r>
              <a:rPr lang="en-US"/>
              <a:t>conveyor belt</a:t>
            </a:r>
            <a:endParaRPr lang="en-US" dirty="0"/>
          </a:p>
          <a:p>
            <a:pPr lvl="1"/>
            <a:r>
              <a:rPr lang="en-US" dirty="0"/>
              <a:t>Robots and the belt are serviced by separate threads</a:t>
            </a:r>
          </a:p>
        </p:txBody>
      </p:sp>
    </p:spTree>
    <p:extLst>
      <p:ext uri="{BB962C8B-B14F-4D97-AF65-F5344CB8AC3E}">
        <p14:creationId xmlns:p14="http://schemas.microsoft.com/office/powerpoint/2010/main" val="4633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A7ADA-1034-4A9B-88A7-2D83EF58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for Base Area 51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4952B-09D3-4293-97C0-DDF3A453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55B04-1087-443C-B06C-F553354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for Base Area 51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6DCD4-D1CD-4847-9D85-F7796910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has four floors:</a:t>
            </a:r>
          </a:p>
          <a:p>
            <a:pPr lvl="1"/>
            <a:r>
              <a:rPr lang="en-US" dirty="0"/>
              <a:t>G – ground floor</a:t>
            </a:r>
          </a:p>
          <a:p>
            <a:pPr lvl="1"/>
            <a:r>
              <a:rPr lang="en-US" dirty="0"/>
              <a:t>S – secret floor with nuclear weapons</a:t>
            </a:r>
          </a:p>
          <a:p>
            <a:pPr lvl="1"/>
            <a:r>
              <a:rPr lang="en-US" dirty="0"/>
              <a:t>T1 – secret floor with experimental weapons</a:t>
            </a:r>
          </a:p>
          <a:p>
            <a:pPr lvl="1"/>
            <a:r>
              <a:rPr lang="en-US" dirty="0"/>
              <a:t>T2 – top-secret floor that stores alien remains</a:t>
            </a:r>
          </a:p>
          <a:p>
            <a:r>
              <a:rPr lang="en-US" dirty="0"/>
              <a:t>Agents</a:t>
            </a:r>
          </a:p>
          <a:p>
            <a:pPr lvl="1"/>
            <a:r>
              <a:rPr lang="en-US" dirty="0"/>
              <a:t>Three security levels: Confidential, Secret, Top-secret</a:t>
            </a:r>
          </a:p>
          <a:p>
            <a:pPr lvl="1"/>
            <a:r>
              <a:rPr lang="en-US" dirty="0"/>
              <a:t>Confidential can access only G floor</a:t>
            </a:r>
          </a:p>
          <a:p>
            <a:pPr lvl="1"/>
            <a:r>
              <a:rPr lang="en-US" dirty="0"/>
              <a:t>Secret can access G and S</a:t>
            </a:r>
          </a:p>
          <a:p>
            <a:pPr lvl="1"/>
            <a:r>
              <a:rPr lang="en-US" dirty="0"/>
              <a:t>Top-secret can access G, S, T1 and T2</a:t>
            </a:r>
          </a:p>
        </p:txBody>
      </p:sp>
    </p:spTree>
    <p:extLst>
      <p:ext uri="{BB962C8B-B14F-4D97-AF65-F5344CB8AC3E}">
        <p14:creationId xmlns:p14="http://schemas.microsoft.com/office/powerpoint/2010/main" val="255120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2D75-A602-4F3B-ADAD-CD44472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the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C566-096D-4573-9E02-560EA76D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floor there is a button to call the elevator</a:t>
            </a:r>
          </a:p>
          <a:p>
            <a:r>
              <a:rPr lang="en-US" dirty="0"/>
              <a:t>Inside elevator: four buttons for each floor</a:t>
            </a:r>
          </a:p>
          <a:p>
            <a:pPr lvl="1"/>
            <a:r>
              <a:rPr lang="en-US" dirty="0"/>
              <a:t>When a button is pressed, all others are disabled until the elevator arrives</a:t>
            </a:r>
          </a:p>
          <a:p>
            <a:r>
              <a:rPr lang="en-US" dirty="0"/>
              <a:t>When the elevator reaches the floor, the door opens only if the agent inside has the required security credentials.</a:t>
            </a:r>
          </a:p>
          <a:p>
            <a:pPr lvl="1"/>
            <a:r>
              <a:rPr lang="en-US" dirty="0"/>
              <a:t>If the agent doesn’t have the required credentials, he can press another button to go to another level</a:t>
            </a:r>
          </a:p>
          <a:p>
            <a:r>
              <a:rPr lang="en-US" dirty="0"/>
              <a:t>The speed of the elevator is 1 floor per 1 sec.</a:t>
            </a:r>
          </a:p>
        </p:txBody>
      </p:sp>
    </p:spTree>
    <p:extLst>
      <p:ext uri="{BB962C8B-B14F-4D97-AF65-F5344CB8AC3E}">
        <p14:creationId xmlns:p14="http://schemas.microsoft.com/office/powerpoint/2010/main" val="57937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555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Exam projects</vt:lpstr>
      <vt:lpstr>PIE Factory</vt:lpstr>
      <vt:lpstr>Pie Factory</vt:lpstr>
      <vt:lpstr>Pie Factory – Process</vt:lpstr>
      <vt:lpstr>Pie Factory - Robots</vt:lpstr>
      <vt:lpstr>Your Task</vt:lpstr>
      <vt:lpstr>Elevator for Base Area 51</vt:lpstr>
      <vt:lpstr>Elevator for Base Area 51</vt:lpstr>
      <vt:lpstr>Functional Requirements for the Elevator</vt:lpstr>
      <vt:lpstr>Your Task</vt:lpstr>
      <vt:lpstr>Explanatory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C#</dc:title>
  <dc:creator>Nikolay Pavlov</dc:creator>
  <cp:lastModifiedBy>Nikolay Pavlov</cp:lastModifiedBy>
  <cp:revision>50</cp:revision>
  <dcterms:created xsi:type="dcterms:W3CDTF">2015-02-09T11:04:15Z</dcterms:created>
  <dcterms:modified xsi:type="dcterms:W3CDTF">2017-11-02T16:19:06Z</dcterms:modified>
</cp:coreProperties>
</file>