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C4B-DF6D-4570-823E-A3CE8B289C1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4FE4-4E96-451C-8911-9DF1BC5D9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0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C4B-DF6D-4570-823E-A3CE8B289C1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4FE4-4E96-451C-8911-9DF1BC5D9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8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C4B-DF6D-4570-823E-A3CE8B289C1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4FE4-4E96-451C-8911-9DF1BC5D9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C4B-DF6D-4570-823E-A3CE8B289C1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4FE4-4E96-451C-8911-9DF1BC5D9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8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C4B-DF6D-4570-823E-A3CE8B289C1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4FE4-4E96-451C-8911-9DF1BC5D9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0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C4B-DF6D-4570-823E-A3CE8B289C1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4FE4-4E96-451C-8911-9DF1BC5D9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2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C4B-DF6D-4570-823E-A3CE8B289C1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4FE4-4E96-451C-8911-9DF1BC5D9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0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C4B-DF6D-4570-823E-A3CE8B289C1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4FE4-4E96-451C-8911-9DF1BC5D9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4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C4B-DF6D-4570-823E-A3CE8B289C1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4FE4-4E96-451C-8911-9DF1BC5D9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3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C4B-DF6D-4570-823E-A3CE8B289C1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4FE4-4E96-451C-8911-9DF1BC5D9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0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C4B-DF6D-4570-823E-A3CE8B289C1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4FE4-4E96-451C-8911-9DF1BC5D9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0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FC4B-DF6D-4570-823E-A3CE8B289C1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64FE4-4E96-451C-8911-9DF1BC5D9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9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bg-BG" sz="4000" dirty="0" smtClean="0"/>
              <a:t>Дигитален дневник</a:t>
            </a:r>
          </a:p>
          <a:p>
            <a:r>
              <a:rPr lang="bg-BG" sz="4000" dirty="0" smtClean="0"/>
              <a:t>План за развитие през първата половина на 2020 година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36" y="663750"/>
            <a:ext cx="5650227" cy="68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5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36" y="663750"/>
            <a:ext cx="5650227" cy="6869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9" y="2269375"/>
            <a:ext cx="11409545" cy="248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0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34" y="631782"/>
            <a:ext cx="10549840" cy="52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1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Hristiyan Kirov</dc:creator>
  <cp:lastModifiedBy>Hristiyan Kirov</cp:lastModifiedBy>
  <cp:revision>2</cp:revision>
  <dcterms:created xsi:type="dcterms:W3CDTF">2019-10-31T19:47:37Z</dcterms:created>
  <dcterms:modified xsi:type="dcterms:W3CDTF">2019-10-31T20:08:23Z</dcterms:modified>
</cp:coreProperties>
</file>