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4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94" r:id="rId20"/>
    <p:sldId id="288" r:id="rId21"/>
    <p:sldId id="295" r:id="rId22"/>
    <p:sldId id="289" r:id="rId23"/>
    <p:sldId id="296" r:id="rId24"/>
    <p:sldId id="290" r:id="rId25"/>
    <p:sldId id="297" r:id="rId26"/>
    <p:sldId id="291" r:id="rId27"/>
    <p:sldId id="298" r:id="rId28"/>
    <p:sldId id="292" r:id="rId29"/>
    <p:sldId id="293" r:id="rId30"/>
    <p:sldId id="299" r:id="rId31"/>
    <p:sldId id="304" r:id="rId32"/>
    <p:sldId id="302" r:id="rId33"/>
    <p:sldId id="305" r:id="rId34"/>
    <p:sldId id="303" r:id="rId35"/>
    <p:sldId id="306" r:id="rId36"/>
    <p:sldId id="307" r:id="rId37"/>
    <p:sldId id="2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1BFD-F33D-406D-B023-34CB0AFFA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F8663-442A-47B6-B58E-1244C1E8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A0210-D641-402C-85BB-2A9AC681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9EB7-E912-49A8-86AA-BA7EF8827E4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D7533-8B6E-4876-9A1B-632CF931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9FEA-42A2-415A-9AB9-359AFB21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1D5-91A2-43AD-BE14-C70DB1B4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CE4F-1FBF-48DE-984A-E35BFF25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15622-606B-42BE-98AC-CF99E6EB9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CF6EB-CBE2-455F-9310-D4A803B9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9EB7-E912-49A8-86AA-BA7EF8827E4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3983-681C-443F-A7BC-095A47CF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E7A3-1B16-46B1-B33F-D4D9DBC7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1D5-91A2-43AD-BE14-C70DB1B4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25564-5CF3-4ABF-BD0D-16AF2549B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61AE3-A95F-4108-A010-9BA391243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CFED-1215-4BAB-86E6-4BF7D0DA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9EB7-E912-49A8-86AA-BA7EF8827E4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AE26-C461-4DBC-86B6-402EAE8B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7EA24-81ED-4E23-9A26-A341055A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1D5-91A2-43AD-BE14-C70DB1B4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9B67-05F9-4F6E-A841-78EB2E63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2C2C-6489-4964-9C8B-0552C4F1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2DF3-3FD5-438E-806C-A751527F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9EB7-E912-49A8-86AA-BA7EF8827E4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57EDC-F96F-44C5-BD3C-7CA9B542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2DFE8-D691-4DE3-B781-F46111C9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1D5-91A2-43AD-BE14-C70DB1B4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047C-7762-4903-93A4-A7CBF846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29F2E-2185-4C5F-8A46-F7098C52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FBE7-DAD4-4FEC-B46C-F8FAB0FB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9EB7-E912-49A8-86AA-BA7EF8827E4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FE96-515E-47CA-BF06-7DC39B89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46B2-A21F-44AB-A31C-E57A2426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1D5-91A2-43AD-BE14-C70DB1B4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3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26A7-AE8A-4629-8307-037A97EC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D48E-FD4D-4E70-B606-5F1FC9A2F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A5586-1AA7-4DCC-9315-A64ED13A6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2CC3-D402-4B86-A0E4-1A29AC33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9EB7-E912-49A8-86AA-BA7EF8827E4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1EA31-5690-4C62-BA38-28A71715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BB0EA-3590-4538-B4FF-A96067BE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1D5-91A2-43AD-BE14-C70DB1B4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CC7B-9B06-47BE-946F-28DAA47D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9E962-EEAF-4B82-B85D-D0DBB8CC2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87D20-2CF5-45C4-AC74-B36C20DB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CE8B0-D57F-4102-A96C-CC300023A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2A649-1894-4C23-84C1-42A4A759D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70C4C-6F8C-49CD-8226-EE4F9714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9EB7-E912-49A8-86AA-BA7EF8827E4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B5006-59BD-4FF2-802C-D76CCEC7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49638-3BAD-43C4-86B2-94BFBDD7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1D5-91A2-43AD-BE14-C70DB1B4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2999-302A-41DF-BDBE-48FDD6BD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15F32-BB23-47BF-9004-AE076225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9EB7-E912-49A8-86AA-BA7EF8827E4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F1565-3FB4-4DAE-B64D-BF26DC23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88E0-B32E-4AE8-9092-E68625AB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1D5-91A2-43AD-BE14-C70DB1B4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7A586-7524-4FEE-A504-905B889E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9EB7-E912-49A8-86AA-BA7EF8827E4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A90DB-890C-4E87-8114-8180A201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C9A23-B441-4621-A637-3196C8E6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1D5-91A2-43AD-BE14-C70DB1B4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2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0D56-E267-4C33-B77D-B21680B2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523E-8FD5-489B-A3E8-5B0F1EFB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C898E-7E12-4F2D-839A-6E1A52B8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F6DEB-5E10-407B-A4BF-ADFD90B9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9EB7-E912-49A8-86AA-BA7EF8827E4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52DD6-ECA4-4126-8A3C-ED0CC86A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DF1B9-4F6B-4363-8819-E7D39F34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1D5-91A2-43AD-BE14-C70DB1B4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7033-016E-45B9-8298-4B037CB0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8F436-7105-40C6-A232-5EA1B6CDB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30D7D-2A11-45D0-BA1B-BDAAD054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963D-8F4C-46E6-91A8-95FBB979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9EB7-E912-49A8-86AA-BA7EF8827E4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6FD2-BC55-4293-A427-21E0F752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D17C1-4F2D-4734-B708-B2D287B5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811D5-91A2-43AD-BE14-C70DB1B4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A7F98-FFBE-4CA9-BB5B-2F4CD855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D56D6-40D9-4400-AC34-1F20122AF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1125-5A53-4B71-B6AD-E8338F6CE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9EB7-E912-49A8-86AA-BA7EF8827E4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FD79-D5FA-4146-BD4C-EB1ECE1F1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950C2-7872-4022-AA3F-2184F96D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811D5-91A2-43AD-BE14-C70DB1B49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7A4-EF4C-4B72-BDF7-8CE930D3B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Autofit/>
          </a:bodyPr>
          <a:lstStyle/>
          <a:p>
            <a:r>
              <a:rPr lang="bg-BG" sz="8800" dirty="0"/>
              <a:t>Код на Хуфман.</a:t>
            </a:r>
            <a:br>
              <a:rPr lang="bg-BG" sz="8800" dirty="0"/>
            </a:br>
            <a:r>
              <a:rPr lang="bg-BG" sz="8800" dirty="0"/>
              <a:t>Имплементация на </a:t>
            </a:r>
            <a:r>
              <a:rPr lang="en-US" sz="8800" dirty="0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3DAA9-AB5E-406E-9CD6-E81EE0EA9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2900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/>
              <a:t>Христо Ненков - 45група</a:t>
            </a:r>
          </a:p>
          <a:p>
            <a:r>
              <a:rPr lang="ru-RU" sz="3600" dirty="0"/>
              <a:t>Фак. Номер: 121223001</a:t>
            </a:r>
          </a:p>
        </p:txBody>
      </p:sp>
    </p:spTree>
    <p:extLst>
      <p:ext uri="{BB962C8B-B14F-4D97-AF65-F5344CB8AC3E}">
        <p14:creationId xmlns:p14="http://schemas.microsoft.com/office/powerpoint/2010/main" val="4196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ОБЯСНЕНИЕ НА АЛГОРИТЪМА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3866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AA63A1-E5FF-45F2-AB1D-390469BC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9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9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34B1C1-33BD-4612-803D-F13860A8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3432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32DBA-DE93-4090-A7B1-F980B89E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1999" cy="34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7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9FA04C-79E1-4D57-9D6D-E39BBE57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D7D254-11F5-4E5D-8DAB-4BCD3CD1C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8999"/>
            <a:ext cx="12192000" cy="34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8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1A7853-52CD-4249-8431-C811A7AC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lustration of step 6">
            <a:extLst>
              <a:ext uri="{FF2B5EF4-FFF2-40B4-BE49-F238E27FC236}">
                <a16:creationId xmlns:a16="http://schemas.microsoft.com/office/drawing/2014/main" id="{B29EAF6D-E4F3-43FB-8A01-8AFD56B86C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81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ps to print code from HuffmanTree">
            <a:extLst>
              <a:ext uri="{FF2B5EF4-FFF2-40B4-BE49-F238E27FC236}">
                <a16:creationId xmlns:a16="http://schemas.microsoft.com/office/drawing/2014/main" id="{F1CA5E75-A05F-4B11-A970-62879F9770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69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946BD-8E38-4F37-893E-CAE49025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37432" cy="684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8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МЕТОДИ ЗА ПОСТРОЯВАНЕ НА ДЪРВОТО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8169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СОРТИРАЩ АЛГОРИТЪМ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5278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ДЕФИНИРАНЕ НА СТРУКТУРАТ</a:t>
            </a:r>
            <a:r>
              <a:rPr lang="en-US" sz="9600" dirty="0"/>
              <a:t>A</a:t>
            </a:r>
            <a:r>
              <a:rPr lang="bg-BG" sz="9600" dirty="0"/>
              <a:t> </a:t>
            </a:r>
            <a:r>
              <a:rPr lang="en-US" sz="9600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5958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E24E72-5097-4960-9F98-B81C0C6C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9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ПРОВЕРКА ДАЛИ МАСИВА ИМА САМО 1 ЕЛЕМЕНТ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9516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3C1C3-FFDD-4F76-87E2-C95E7406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3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304295" cy="3429000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МЕТОД ВРЪЩАЩ ПОСЛЕДНИЯ ЕЛЕМЕНТ</a:t>
            </a:r>
            <a:endParaRPr lang="en-US" sz="9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B5BF00-8916-4BEB-9E63-D53020B1115F}"/>
              </a:ext>
            </a:extLst>
          </p:cNvPr>
          <p:cNvSpPr txBox="1">
            <a:spLocks/>
          </p:cNvSpPr>
          <p:nvPr/>
        </p:nvSpPr>
        <p:spPr>
          <a:xfrm>
            <a:off x="-112295" y="3569370"/>
            <a:ext cx="12304295" cy="3288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9600" dirty="0"/>
              <a:t>МЕТОД СЪЗДАВАЩ, КОМБИНИРАН ЕЛЕМЕНТ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0298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2D28CE-3FB7-4D12-BB72-5147C39FF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B8ED2E-9D24-49C5-90DF-D0584FFFE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" y="3429000"/>
            <a:ext cx="1219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94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304295" cy="6857999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МЕТОД, ПОСТАВЯЩ КОМБИНИРАНИЯ ЕЛЕМЕНТ НА ПОСЛЕДНОТО МЯСТО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66080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F5B387-CC0C-4431-A131-E618BDDE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3863"/>
            <a:ext cx="12210553" cy="23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304295" cy="6857999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ГЛАВЕН МЕТОД, СТРОЯЩ НАШЕТО ДЪРВО НА ХУФМАН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54522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D3AF32-5AF8-41D9-94D6-F7FA77CC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9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МЕТОДИ ЗА КРИПТИРАНЕ НА СИМВОЛИ И ПОКАЗВАНЕТО ИМ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4711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AE3C05-8D59-4447-AA3C-A34B3FC7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91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МЕТОД ЗА ПРОВЕРКА ДАЛИ Е ДОСТИГНАТ КРАЕН ЕЛЕМЕНТ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66979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D51D19-26DE-4ECE-9717-93DB38CA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12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МЕТОД ЗА ПРИНТИРАНЕ НА КРИПТИРАНИЯ СИМВОЛ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25573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599D39-ABDC-46AD-BB07-3D945666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32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МЕТОД ЗА ТЪРСЕНЕ НА ПЪТЯ ДО КРАЕН СИМВОЛ И КРИПТИРАНЕТО МУ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56141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B1470E-A8FC-467A-BBBB-66F52AB2C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64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ПРИЛОЖЕНИЕ НА АЛГОРИТЪМА НА ХУФМАН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47092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3AB1-4E2D-4BC5-933E-A17F53DF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7338"/>
          </a:xfrm>
        </p:spPr>
        <p:txBody>
          <a:bodyPr>
            <a:noAutofit/>
          </a:bodyPr>
          <a:lstStyle/>
          <a:p>
            <a:pPr algn="ctr"/>
            <a:r>
              <a:rPr lang="bg-BG" sz="9600" dirty="0"/>
              <a:t>Приятен </a:t>
            </a:r>
            <a:br>
              <a:rPr lang="bg-BG" sz="9600" dirty="0"/>
            </a:br>
            <a:r>
              <a:rPr lang="bg-BG" sz="9600" dirty="0"/>
              <a:t>ден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9316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ДЕФИНИРАНЕ НА СТРУКТУРАТ</a:t>
            </a:r>
            <a:r>
              <a:rPr lang="en-US" sz="9600" dirty="0"/>
              <a:t>A</a:t>
            </a:r>
            <a:r>
              <a:rPr lang="bg-BG" sz="9600" dirty="0"/>
              <a:t> </a:t>
            </a:r>
            <a:r>
              <a:rPr lang="en-US" sz="9600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6196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0EC884-5829-4CBD-BF94-719AC40D5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2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МЕТОДИ СЪЗДАВАЩИ НАШИТЕ СТРУКТУРИ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1441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D2761-5C80-4AC7-BB21-9079DB4CB4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4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5A3151-796B-4D32-9CA5-A222FF83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4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4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62AB1-CFB5-4139-900E-9514BE20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9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114</Words>
  <Application>Microsoft Office PowerPoint</Application>
  <PresentationFormat>Widescreen</PresentationFormat>
  <Paragraphs>20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Код на Хуфман. Имплементация на C</vt:lpstr>
      <vt:lpstr>ДЕФИНИРАНЕ НА СТРУКТУРАТA Node</vt:lpstr>
      <vt:lpstr>PowerPoint Presentation</vt:lpstr>
      <vt:lpstr>ДЕФИНИРАНЕ НА СТРУКТУРАТA tree</vt:lpstr>
      <vt:lpstr>PowerPoint Presentation</vt:lpstr>
      <vt:lpstr>МЕТОДИ СЪЗДАВАЩИ НАШИТЕ СТРУКТУРИ</vt:lpstr>
      <vt:lpstr>PowerPoint Presentation</vt:lpstr>
      <vt:lpstr>PowerPoint Presentation</vt:lpstr>
      <vt:lpstr>PowerPoint Presentation</vt:lpstr>
      <vt:lpstr>ОБЯСНЕНИЕ НА АЛГОРИТЪМА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МЕТОДИ ЗА ПОСТРОЯВАНЕ НА ДЪРВОТО</vt:lpstr>
      <vt:lpstr>СОРТИРАЩ АЛГОРИТЪМ</vt:lpstr>
      <vt:lpstr>PowerPoint Presentation</vt:lpstr>
      <vt:lpstr>ПРОВЕРКА ДАЛИ МАСИВА ИМА САМО 1 ЕЛЕМЕНТ</vt:lpstr>
      <vt:lpstr>PowerPoint Presentation</vt:lpstr>
      <vt:lpstr>МЕТОД ВРЪЩАЩ ПОСЛЕДНИЯ ЕЛЕМЕНТ</vt:lpstr>
      <vt:lpstr>PowerPoint Presentation</vt:lpstr>
      <vt:lpstr>МЕТОД, ПОСТАВЯЩ КОМБИНИРАНИЯ ЕЛЕМЕНТ НА ПОСЛЕДНОТО МЯСТО</vt:lpstr>
      <vt:lpstr>PowerPoint Presentation</vt:lpstr>
      <vt:lpstr>ГЛАВЕН МЕТОД, СТРОЯЩ НАШЕТО ДЪРВО НА ХУФМАН</vt:lpstr>
      <vt:lpstr>PowerPoint Presentation</vt:lpstr>
      <vt:lpstr>МЕТОДИ ЗА КРИПТИРАНЕ НА СИМВОЛИ И ПОКАЗВАНЕТО ИМ</vt:lpstr>
      <vt:lpstr>МЕТОД ЗА ПРОВЕРКА ДАЛИ Е ДОСТИГНАТ КРАЕН ЕЛЕМЕНТ</vt:lpstr>
      <vt:lpstr>PowerPoint Presentation</vt:lpstr>
      <vt:lpstr>МЕТОД ЗА ПРИНТИРАНЕ НА КРИПТИРАНИЯ СИМВОЛ</vt:lpstr>
      <vt:lpstr>PowerPoint Presentation</vt:lpstr>
      <vt:lpstr>МЕТОД ЗА ТЪРСЕНЕ НА ПЪТЯ ДО КРАЕН СИМВОЛ И КРИПТИРАНЕТО МУ</vt:lpstr>
      <vt:lpstr>PowerPoint Presentation</vt:lpstr>
      <vt:lpstr>ПРИЛОЖЕНИЕ НА АЛГОРИТЪМА НА ХУФМАН</vt:lpstr>
      <vt:lpstr>Приятен  ден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Код на Хуфман. Имплементация на C</dc:title>
  <dc:creator>hristonenkov04@gmail.com</dc:creator>
  <cp:lastModifiedBy>hristonenkov04@gmail.com</cp:lastModifiedBy>
  <cp:revision>4</cp:revision>
  <dcterms:created xsi:type="dcterms:W3CDTF">2024-12-17T08:41:17Z</dcterms:created>
  <dcterms:modified xsi:type="dcterms:W3CDTF">2024-12-17T09:08:46Z</dcterms:modified>
</cp:coreProperties>
</file>