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72" r:id="rId5"/>
    <p:sldId id="258" r:id="rId6"/>
    <p:sldId id="273" r:id="rId7"/>
    <p:sldId id="259" r:id="rId8"/>
    <p:sldId id="282" r:id="rId9"/>
    <p:sldId id="274" r:id="rId10"/>
    <p:sldId id="260" r:id="rId11"/>
    <p:sldId id="283" r:id="rId12"/>
    <p:sldId id="275" r:id="rId13"/>
    <p:sldId id="261" r:id="rId14"/>
    <p:sldId id="262" r:id="rId15"/>
    <p:sldId id="284" r:id="rId16"/>
    <p:sldId id="276" r:id="rId17"/>
    <p:sldId id="263" r:id="rId18"/>
    <p:sldId id="285" r:id="rId19"/>
    <p:sldId id="277" r:id="rId20"/>
    <p:sldId id="264" r:id="rId21"/>
    <p:sldId id="265" r:id="rId22"/>
    <p:sldId id="287" r:id="rId23"/>
    <p:sldId id="278" r:id="rId24"/>
    <p:sldId id="266" r:id="rId25"/>
    <p:sldId id="267" r:id="rId26"/>
    <p:sldId id="288" r:id="rId27"/>
    <p:sldId id="280" r:id="rId28"/>
    <p:sldId id="268" r:id="rId29"/>
    <p:sldId id="281" r:id="rId30"/>
    <p:sldId id="269" r:id="rId31"/>
    <p:sldId id="307" r:id="rId32"/>
    <p:sldId id="27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5" autoAdjust="0"/>
    <p:restoredTop sz="94660"/>
  </p:normalViewPr>
  <p:slideViewPr>
    <p:cSldViewPr snapToGrid="0">
      <p:cViewPr>
        <p:scale>
          <a:sx n="50" d="100"/>
          <a:sy n="50" d="100"/>
        </p:scale>
        <p:origin x="-24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D1C2-CD98-4E92-82B5-1B996719D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A01B6-B4FE-4D33-91FC-718E68B00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87C04-0AEF-4575-872A-08F4B835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84C0-9297-4C8F-9A1A-47731D489FE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10061-814E-4FAD-8423-F4A8929F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D8A6A-8134-4B35-8ADD-3C993F26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7435-0690-451A-BD1B-E639019A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8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B39F-3803-4D54-97E1-E6B219CA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F8CCA-C3D9-4715-9A6E-358105CC7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831FC-9B42-485A-B18B-FFD2043C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84C0-9297-4C8F-9A1A-47731D489FE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034DF-9571-4737-AF0B-2EE10992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E9040-9773-4554-9170-56EC05E5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7435-0690-451A-BD1B-E639019A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6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C722A-D39E-49A3-86F8-5A122F344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269EF-1D18-4579-8F67-E46DF78AA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9F6C7-6DEC-476D-AF5D-3BC5455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84C0-9297-4C8F-9A1A-47731D489FE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71F92-13DA-47BF-AEAF-6A2C794C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12FF5-29ED-4F4C-A834-CFE63947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7435-0690-451A-BD1B-E639019A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9B62-95EA-46B3-8E0F-F4FA30A1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EFB1-140D-43FC-9BE7-E42EF0AF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D0630-F6EB-49E6-AB38-DB1EF902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84C0-9297-4C8F-9A1A-47731D489FE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FFA3B-9D29-4825-AB08-3E6A7748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1D304-6312-49B1-912B-2472ABA1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7435-0690-451A-BD1B-E639019A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6936-DEFE-4F58-933B-DD2BC81FA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0E11C-67E7-4A30-AD51-60E15B8F5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B07AD-0EBE-4C4C-9FEF-D89543E6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84C0-9297-4C8F-9A1A-47731D489FE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2E277-A367-4D1C-A5F8-04A632F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B87AB-4FDE-4DB9-9F06-C41AF866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7435-0690-451A-BD1B-E639019A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4191-547C-4C88-9226-3933CC3B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21AC-CD8C-456B-A344-27C56E6BE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5F5C9-D580-475B-9376-725FBF1B2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9A75-ECE5-4904-8793-D065CCBF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84C0-9297-4C8F-9A1A-47731D489FE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9BEC6-F4FC-444F-8BEC-EC2F4850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01722-33DC-40CE-912B-B5506632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7435-0690-451A-BD1B-E639019A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4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2A31-6C10-4FD1-ABA7-D2C1ABF76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BCBE1-276F-4172-ACA1-E93E71933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A3702-60F0-40E6-8A7D-27FEC6767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00513-2EE2-45F6-94FC-DC2ADC69A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881E0-1188-4B1F-AFDB-00DE9DADA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AE6B6-486C-4BB6-9FE7-6247CBB8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84C0-9297-4C8F-9A1A-47731D489FE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B734D-1D27-4B0E-B13D-9A466CD0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0EF3B-9A2E-4FB9-91A3-CEC5B946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7435-0690-451A-BD1B-E639019A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0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5F02-2772-4702-9D24-652E0332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13059-C29C-434B-A64A-5A93AB71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84C0-9297-4C8F-9A1A-47731D489FE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C2C96-1E4A-4F38-9B67-95CE036B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B7D43-C618-4161-92EC-F9F96EDE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7435-0690-451A-BD1B-E639019A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6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66D14-C528-40AF-81F0-907CAD4F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84C0-9297-4C8F-9A1A-47731D489FE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EA4E8-3F11-4C3E-9654-A7BF7A5A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D43F7-BCBA-4CF9-A51C-9A1E7EE8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7435-0690-451A-BD1B-E639019A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8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7CBC-C2FC-4C84-B379-809C8BAE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C100-A83D-48B6-8755-B4B88F47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A00B7-FE33-4629-8334-A40AAA1C1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50C66-12DC-4445-AF01-A3221381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84C0-9297-4C8F-9A1A-47731D489FE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0D4FC-0337-415F-8C06-756F68CB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FAC2D-183B-418E-89A5-7CAC251E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7435-0690-451A-BD1B-E639019A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1F01-166C-457F-84D8-27552099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78D17-A2A4-482B-AC7C-A2D133B0A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15A6A-D196-45C1-B236-1F61E50B5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043FD-9C34-4862-B0C8-03748B49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C84C0-9297-4C8F-9A1A-47731D489FE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013EF-82EF-4C28-A094-4486B5D2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DB93C-B6EF-491D-ACF2-CD83FD6E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F7435-0690-451A-BD1B-E639019A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C86CB-F28E-48FB-BE84-C7E8837C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ED09B-9445-466D-908A-6372BC335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0839F-AD0A-4B10-B8C2-AA3F9D0FE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C84C0-9297-4C8F-9A1A-47731D489FEF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A32A3-8311-4B66-8DA7-DD6C57010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E7CD8-C071-479B-93F7-B041CE6F8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F7435-0690-451A-BD1B-E639019AF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2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5279-1849-417A-8453-78E7DD9C9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6300"/>
            <a:ext cx="9144000" cy="2387600"/>
          </a:xfrm>
        </p:spPr>
        <p:txBody>
          <a:bodyPr>
            <a:noAutofit/>
          </a:bodyPr>
          <a:lstStyle/>
          <a:p>
            <a:r>
              <a:rPr lang="bg-BG" sz="7200" dirty="0"/>
              <a:t>Двойно – свързан списък.</a:t>
            </a:r>
            <a:br>
              <a:rPr lang="bg-BG" sz="7200" dirty="0"/>
            </a:br>
            <a:r>
              <a:rPr lang="bg-BG" sz="7200" dirty="0"/>
              <a:t>Имплементация на </a:t>
            </a:r>
            <a:r>
              <a:rPr lang="en-US" sz="7200" dirty="0"/>
              <a:t>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B14FE-2203-4CA7-97C1-DE147626A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7420"/>
            <a:ext cx="9144000" cy="1655762"/>
          </a:xfrm>
        </p:spPr>
        <p:txBody>
          <a:bodyPr>
            <a:normAutofit/>
          </a:bodyPr>
          <a:lstStyle/>
          <a:p>
            <a:r>
              <a:rPr lang="bg-BG" sz="3600" dirty="0"/>
              <a:t>Христо Ненков - 45група</a:t>
            </a:r>
          </a:p>
          <a:p>
            <a:r>
              <a:rPr lang="bg-BG" sz="3600" dirty="0"/>
              <a:t>Фак. Номер: 121223001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1963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72F8D6-07AA-415A-B97E-24DDCA918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4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C38AB7-9315-4BF8-8E0D-0327B0C7E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1" y="-1"/>
            <a:ext cx="11974126" cy="705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5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800" cy="5944235"/>
          </a:xfrm>
        </p:spPr>
        <p:txBody>
          <a:bodyPr>
            <a:normAutofit fontScale="90000"/>
          </a:bodyPr>
          <a:lstStyle/>
          <a:p>
            <a:pPr algn="ctr"/>
            <a:r>
              <a:rPr lang="bg-BG" sz="9600" dirty="0"/>
              <a:t>ДОБАВЯНЕ НА ЕЛЕМЕНТ НА ОПРЕДЕЛЕНА ПОЗИЦИЯ В СВЪРЗАНИЯ СПИСЪК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3321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7CC1E-7C67-4186-8637-4E7B8967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36379" cy="68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1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B38BB8-CD46-44F3-B07F-8B30CECB8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0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54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F54CB2-197D-4986-B8AE-EEF7DC62E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02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14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800" cy="5944235"/>
          </a:xfrm>
        </p:spPr>
        <p:txBody>
          <a:bodyPr>
            <a:normAutofit/>
          </a:bodyPr>
          <a:lstStyle/>
          <a:p>
            <a:pPr algn="ctr"/>
            <a:r>
              <a:rPr lang="bg-BG" sz="9600" dirty="0"/>
              <a:t>ИЗТРИВАНЕ НА ЕЛЕМЕНТ В НАЧАЛОТО НА СВЪРЗАНИЯ СПИСЪК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448807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BEBD74-9EAA-4938-A83A-40EC9065F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6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D8D27B-7B99-4D48-B1DA-C9BE8A21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62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70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800" cy="5944235"/>
          </a:xfrm>
        </p:spPr>
        <p:txBody>
          <a:bodyPr>
            <a:normAutofit/>
          </a:bodyPr>
          <a:lstStyle/>
          <a:p>
            <a:pPr algn="ctr"/>
            <a:r>
              <a:rPr lang="bg-BG" sz="9600" dirty="0"/>
              <a:t>ИЗТРИВАНЕ НА ЕЛЕМЕНТ В КРАЯ НА СВЪРЗАНИЯ СПИСЪК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5538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800" cy="5944235"/>
          </a:xfrm>
        </p:spPr>
        <p:txBody>
          <a:bodyPr>
            <a:normAutofit/>
          </a:bodyPr>
          <a:lstStyle/>
          <a:p>
            <a:pPr algn="ctr"/>
            <a:r>
              <a:rPr lang="bg-BG" sz="9600" dirty="0"/>
              <a:t>ДЕФИНИРАНЕ НА СТРУКТУРАТА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5958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01F09E-D7C4-496D-9891-CBB92BB03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8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CBF763-B80D-4D94-AA2A-B197DB3CE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83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5550E2-E7C5-45D5-BE4B-5BA0B6441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52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800" cy="5944235"/>
          </a:xfrm>
        </p:spPr>
        <p:txBody>
          <a:bodyPr>
            <a:normAutofit fontScale="90000"/>
          </a:bodyPr>
          <a:lstStyle/>
          <a:p>
            <a:pPr algn="ctr"/>
            <a:r>
              <a:rPr lang="bg-BG" sz="9600" dirty="0"/>
              <a:t>ИЗТРИВАНЕ НА ЕЛЕМЕНТ НА ОПРЕДЕЛНА ПОЗИЦИЯ В СВЪРЗАНИЯ СПИСЪК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61845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5C463-C8BB-4260-B75B-8A39B947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2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D4767F-89A2-4A14-AED0-E5EC79FAE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74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776E0A-3390-46BF-AF83-5476EC8F3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83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800" cy="5944235"/>
          </a:xfrm>
        </p:spPr>
        <p:txBody>
          <a:bodyPr>
            <a:normAutofit/>
          </a:bodyPr>
          <a:lstStyle/>
          <a:p>
            <a:pPr algn="ctr"/>
            <a:r>
              <a:rPr lang="bg-BG" sz="9600" dirty="0"/>
              <a:t>ИЗВЕЖДАНЕ НА ЕЛЕМЕНТИТЕ НА КОНЗОЛНИЯ ЕКРАН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88460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D11316-BCBF-4E4A-80A2-B89DBBE4E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94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800" cy="5944235"/>
          </a:xfrm>
        </p:spPr>
        <p:txBody>
          <a:bodyPr>
            <a:normAutofit/>
          </a:bodyPr>
          <a:lstStyle/>
          <a:p>
            <a:pPr algn="ctr"/>
            <a:r>
              <a:rPr lang="bg-BG" sz="9600" dirty="0"/>
              <a:t>ИЗВЕЖДАНЕ НА ЕЛЕМЕНТИТЕ НА КОНЗОЛНИЯ ЕКРАН В ОБЪРНАТ РЕД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8590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1A859A-82D0-4C4B-8C65-30033CA5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79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25E9E6-AC08-46F2-909E-98833E5C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14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800" cy="5944235"/>
          </a:xfrm>
        </p:spPr>
        <p:txBody>
          <a:bodyPr>
            <a:normAutofit/>
          </a:bodyPr>
          <a:lstStyle/>
          <a:p>
            <a:pPr algn="ctr"/>
            <a:r>
              <a:rPr lang="bg-BG" sz="9600" dirty="0"/>
              <a:t>ПРИЛОЖЕНИЕ НА ДВОЙНО СВЪРЗАНИЯ СПИСЪК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47092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3AB1-4E2D-4BC5-933E-A17F53DF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7338"/>
          </a:xfrm>
        </p:spPr>
        <p:txBody>
          <a:bodyPr>
            <a:noAutofit/>
          </a:bodyPr>
          <a:lstStyle/>
          <a:p>
            <a:pPr algn="ctr"/>
            <a:r>
              <a:rPr lang="bg-BG" sz="9600" dirty="0"/>
              <a:t>Приятен </a:t>
            </a:r>
            <a:br>
              <a:rPr lang="bg-BG" sz="9600" dirty="0"/>
            </a:br>
            <a:r>
              <a:rPr lang="bg-BG" sz="9600" dirty="0"/>
              <a:t>ден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9316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800" cy="5944235"/>
          </a:xfrm>
        </p:spPr>
        <p:txBody>
          <a:bodyPr>
            <a:normAutofit/>
          </a:bodyPr>
          <a:lstStyle/>
          <a:p>
            <a:pPr algn="ctr"/>
            <a:r>
              <a:rPr lang="bg-BG" sz="9600" dirty="0"/>
              <a:t>СЪЗДАВАНЕ НА НОВ </a:t>
            </a:r>
            <a:r>
              <a:rPr lang="en-US" sz="9600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04473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112A21-213E-48B8-8EF9-EED810A9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6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8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800" cy="5944235"/>
          </a:xfrm>
        </p:spPr>
        <p:txBody>
          <a:bodyPr>
            <a:normAutofit/>
          </a:bodyPr>
          <a:lstStyle/>
          <a:p>
            <a:pPr algn="ctr"/>
            <a:r>
              <a:rPr lang="bg-BG" sz="9600" dirty="0"/>
              <a:t>ДОБАВЯНЕ НА ЕЛЕМЕНТ В НАЧАЛОТО НА СВЪРЗАНИЯ СПИСЪК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8151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E8F8E7-7435-47AF-AC52-217E18F2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9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3B7B84-C253-42F3-8499-61D626566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9"/>
            <a:ext cx="12192000" cy="68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7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8E26-AD3A-46F6-9E27-8351A358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800" cy="5944235"/>
          </a:xfrm>
        </p:spPr>
        <p:txBody>
          <a:bodyPr>
            <a:normAutofit/>
          </a:bodyPr>
          <a:lstStyle/>
          <a:p>
            <a:pPr algn="ctr"/>
            <a:r>
              <a:rPr lang="bg-BG" sz="9600" dirty="0"/>
              <a:t>ДОБАВЯНЕ НА ЕЛЕМЕНТ В КРАЯ НА СВЪРЗАНИЯ СПИСЪК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4152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6561</TotalTime>
  <Words>98</Words>
  <Application>Microsoft Office PowerPoint</Application>
  <PresentationFormat>Widescreen</PresentationFormat>
  <Paragraphs>15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Двойно – свързан списък. Имплементация на C</vt:lpstr>
      <vt:lpstr>ДЕФИНИРАНЕ НА СТРУКТУРАТА</vt:lpstr>
      <vt:lpstr>PowerPoint Presentation</vt:lpstr>
      <vt:lpstr>СЪЗДАВАНЕ НА НОВ NODE</vt:lpstr>
      <vt:lpstr>PowerPoint Presentation</vt:lpstr>
      <vt:lpstr>ДОБАВЯНЕ НА ЕЛЕМЕНТ В НАЧАЛОТО НА СВЪРЗАНИЯ СПИСЪК</vt:lpstr>
      <vt:lpstr>PowerPoint Presentation</vt:lpstr>
      <vt:lpstr>PowerPoint Presentation</vt:lpstr>
      <vt:lpstr>ДОБАВЯНЕ НА ЕЛЕМЕНТ В КРАЯ НА СВЪРЗАНИЯ СПИСЪК</vt:lpstr>
      <vt:lpstr>PowerPoint Presentation</vt:lpstr>
      <vt:lpstr>PowerPoint Presentation</vt:lpstr>
      <vt:lpstr>ДОБАВЯНЕ НА ЕЛЕМЕНТ НА ОПРЕДЕЛЕНА ПОЗИЦИЯ В СВЪРЗАНИЯ СПИСЪК</vt:lpstr>
      <vt:lpstr>PowerPoint Presentation</vt:lpstr>
      <vt:lpstr>PowerPoint Presentation</vt:lpstr>
      <vt:lpstr>PowerPoint Presentation</vt:lpstr>
      <vt:lpstr>ИЗТРИВАНЕ НА ЕЛЕМЕНТ В НАЧАЛОТО НА СВЪРЗАНИЯ СПИСЪК</vt:lpstr>
      <vt:lpstr>PowerPoint Presentation</vt:lpstr>
      <vt:lpstr>PowerPoint Presentation</vt:lpstr>
      <vt:lpstr>ИЗТРИВАНЕ НА ЕЛЕМЕНТ В КРАЯ НА СВЪРЗАНИЯ СПИСЪК</vt:lpstr>
      <vt:lpstr>PowerPoint Presentation</vt:lpstr>
      <vt:lpstr>PowerPoint Presentation</vt:lpstr>
      <vt:lpstr>PowerPoint Presentation</vt:lpstr>
      <vt:lpstr>ИЗТРИВАНЕ НА ЕЛЕМЕНТ НА ОПРЕДЕЛНА ПОЗИЦИЯ В СВЪРЗАНИЯ СПИСЪК</vt:lpstr>
      <vt:lpstr>PowerPoint Presentation</vt:lpstr>
      <vt:lpstr>PowerPoint Presentation</vt:lpstr>
      <vt:lpstr>PowerPoint Presentation</vt:lpstr>
      <vt:lpstr>ИЗВЕЖДАНЕ НА ЕЛЕМЕНТИТЕ НА КОНЗОЛНИЯ ЕКРАН</vt:lpstr>
      <vt:lpstr>PowerPoint Presentation</vt:lpstr>
      <vt:lpstr>ИЗВЕЖДАНЕ НА ЕЛЕМЕНТИТЕ НА КОНЗОЛНИЯ ЕКРАН В ОБЪРНАТ РЕД</vt:lpstr>
      <vt:lpstr>PowerPoint Presentation</vt:lpstr>
      <vt:lpstr>ПРИЛОЖЕНИЕ НА ДВОЙНО СВЪРЗАНИЯ СПИСЪК</vt:lpstr>
      <vt:lpstr>Приятен  ден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Двойно – свързан списък. Имплементация на C</dc:title>
  <dc:creator>hristonenkov04@gmail.com</dc:creator>
  <cp:lastModifiedBy>hristonenkov04@gmail.com</cp:lastModifiedBy>
  <cp:revision>14</cp:revision>
  <dcterms:created xsi:type="dcterms:W3CDTF">2024-11-25T07:08:30Z</dcterms:created>
  <dcterms:modified xsi:type="dcterms:W3CDTF">2024-12-17T09:08:53Z</dcterms:modified>
</cp:coreProperties>
</file>