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558" y="8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02/29/2024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987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98D94-D151-46BB-ADA1-F1DD2E7A9710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3B3EAE-0B47-4C6F-936B-CC8F53A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3BE73-6365-47CD-A482-FE7DE33E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168680DF-783A-4064-BA4A-84178CF826C9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45CF0-79FA-4FB9-A983-5EABD1A50F2B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28C428-D9F1-46C9-B597-F2140E19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3D8DB-27F4-4F68-B1D0-D65594BF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ight Arrow 7">
              <a:extLst>
                <a:ext uri="{FF2B5EF4-FFF2-40B4-BE49-F238E27FC236}">
                  <a16:creationId xmlns:a16="http://schemas.microsoft.com/office/drawing/2014/main" id="{7D67AFCE-AE92-4FC9-A4CE-BD0C2E5CB7B4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541000" y="126900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476000" y="6149055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AFDC3D-88C6-4653-B291-2B9D3C63D778}"/>
              </a:ext>
            </a:extLst>
          </p:cNvPr>
          <p:cNvGrpSpPr/>
          <p:nvPr/>
        </p:nvGrpSpPr>
        <p:grpSpPr>
          <a:xfrm>
            <a:off x="4296000" y="2061722"/>
            <a:ext cx="3733800" cy="4493538"/>
            <a:chOff x="4229100" y="1796684"/>
            <a:chExt cx="3733800" cy="4493538"/>
          </a:xfrm>
        </p:grpSpPr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4229100" y="1796684"/>
              <a:ext cx="3733800" cy="4493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case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cas</a:t>
              </a: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е </a:t>
              </a:r>
              <a:r>
                <a:rPr lang="bg-BG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...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default: 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bg-BG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</a:t>
              </a:r>
              <a:r>
                <a:rPr lang="en-US" sz="26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code</a:t>
              </a:r>
              <a:r>
                <a:rPr lang="bg-BG" sz="26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6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	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break;</a:t>
              </a:r>
            </a:p>
            <a:p>
              <a:pPr indent="-457200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205253-2512-4E82-BA6F-ED4AD5682650}"/>
                </a:ext>
              </a:extLst>
            </p:cNvPr>
            <p:cNvSpPr/>
            <p:nvPr/>
          </p:nvSpPr>
          <p:spPr>
            <a:xfrm>
              <a:off x="4572000" y="2317750"/>
              <a:ext cx="2133600" cy="2133600"/>
            </a:xfrm>
            <a:prstGeom prst="rect">
              <a:avLst/>
            </a:prstGeom>
            <a:noFill/>
            <a:ln w="57150">
              <a:solidFill>
                <a:srgbClr val="FFA7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400" y="297900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44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466000" y="6110901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0" y="1629000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1719000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314000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683800" y="1539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7" y="203400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073400"/>
            <a:ext cx="8638935" cy="373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2356</Words>
  <Application>Microsoft Office PowerPoint</Application>
  <PresentationFormat>Широк екран</PresentationFormat>
  <Paragraphs>540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124</cp:revision>
  <dcterms:created xsi:type="dcterms:W3CDTF">2018-05-23T13:08:44Z</dcterms:created>
  <dcterms:modified xsi:type="dcterms:W3CDTF">2024-02-29T14:30:13Z</dcterms:modified>
  <cp:category>computer programming;programming;C#;програмиране;кодиране</cp:category>
</cp:coreProperties>
</file>