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CA60BE5-8E4B-4CBC-90CE-8CF8556FC418}" type="datetimeFigureOut">
              <a:rPr lang="bg-BG" smtClean="0"/>
              <a:t>29.9.2013 г.</a:t>
            </a:fld>
            <a:endParaRPr lang="bg-BG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AC0B00C-C8FB-4D56-B96C-2F93E976ABBB}" type="slidenum">
              <a:rPr lang="bg-BG" smtClean="0"/>
              <a:t>‹#›</a:t>
            </a:fld>
            <a:endParaRPr lang="bg-BG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0BE5-8E4B-4CBC-90CE-8CF8556FC418}" type="datetimeFigureOut">
              <a:rPr lang="bg-BG" smtClean="0"/>
              <a:t>29.9.2013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00C-C8FB-4D56-B96C-2F93E976ABB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0BE5-8E4B-4CBC-90CE-8CF8556FC418}" type="datetimeFigureOut">
              <a:rPr lang="bg-BG" smtClean="0"/>
              <a:t>29.9.2013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00C-C8FB-4D56-B96C-2F93E976ABB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0BE5-8E4B-4CBC-90CE-8CF8556FC418}" type="datetimeFigureOut">
              <a:rPr lang="bg-BG" smtClean="0"/>
              <a:t>29.9.2013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00C-C8FB-4D56-B96C-2F93E976ABB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0BE5-8E4B-4CBC-90CE-8CF8556FC418}" type="datetimeFigureOut">
              <a:rPr lang="bg-BG" smtClean="0"/>
              <a:t>29.9.2013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00C-C8FB-4D56-B96C-2F93E976ABB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0BE5-8E4B-4CBC-90CE-8CF8556FC418}" type="datetimeFigureOut">
              <a:rPr lang="bg-BG" smtClean="0"/>
              <a:t>29.9.2013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00C-C8FB-4D56-B96C-2F93E976ABBB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0BE5-8E4B-4CBC-90CE-8CF8556FC418}" type="datetimeFigureOut">
              <a:rPr lang="bg-BG" smtClean="0"/>
              <a:t>29.9.2013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00C-C8FB-4D56-B96C-2F93E976ABB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0BE5-8E4B-4CBC-90CE-8CF8556FC418}" type="datetimeFigureOut">
              <a:rPr lang="bg-BG" smtClean="0"/>
              <a:t>29.9.2013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00C-C8FB-4D56-B96C-2F93E976ABB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0BE5-8E4B-4CBC-90CE-8CF8556FC418}" type="datetimeFigureOut">
              <a:rPr lang="bg-BG" smtClean="0"/>
              <a:t>29.9.2013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00C-C8FB-4D56-B96C-2F93E976ABB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0BE5-8E4B-4CBC-90CE-8CF8556FC418}" type="datetimeFigureOut">
              <a:rPr lang="bg-BG" smtClean="0"/>
              <a:t>29.9.2013 г.</a:t>
            </a:fld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00C-C8FB-4D56-B96C-2F93E976ABBB}" type="slidenum">
              <a:rPr lang="bg-BG" smtClean="0"/>
              <a:t>‹#›</a:t>
            </a:fld>
            <a:endParaRPr lang="bg-BG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0BE5-8E4B-4CBC-90CE-8CF8556FC418}" type="datetimeFigureOut">
              <a:rPr lang="bg-BG" smtClean="0"/>
              <a:t>29.9.2013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00C-C8FB-4D56-B96C-2F93E976ABB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CA60BE5-8E4B-4CBC-90CE-8CF8556FC418}" type="datetimeFigureOut">
              <a:rPr lang="bg-BG" smtClean="0"/>
              <a:t>29.9.2013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AC0B00C-C8FB-4D56-B96C-2F93E976ABB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eresgeorg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92" y="2996952"/>
            <a:ext cx="3744416" cy="765612"/>
          </a:xfrm>
        </p:spPr>
        <p:txBody>
          <a:bodyPr/>
          <a:lstStyle/>
          <a:p>
            <a:r>
              <a:rPr lang="en-US" dirty="0" smtClean="0"/>
              <a:t>Prosledime.com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4365104"/>
            <a:ext cx="1998875" cy="520088"/>
          </a:xfrm>
        </p:spPr>
        <p:txBody>
          <a:bodyPr/>
          <a:lstStyle/>
          <a:p>
            <a:r>
              <a:rPr lang="bg-BG" dirty="0" smtClean="0"/>
              <a:t>Основни идеи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4142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Id</a:t>
            </a:r>
          </a:p>
          <a:p>
            <a:r>
              <a:rPr lang="en-US" dirty="0"/>
              <a:t>s</a:t>
            </a:r>
            <a:r>
              <a:rPr lang="en-US" dirty="0" smtClean="0"/>
              <a:t>tring Area</a:t>
            </a:r>
          </a:p>
          <a:p>
            <a:r>
              <a:rPr lang="en-US" dirty="0" err="1" smtClean="0"/>
              <a:t>ApplicationUser</a:t>
            </a:r>
            <a:r>
              <a:rPr lang="en-US" dirty="0" smtClean="0"/>
              <a:t> User</a:t>
            </a:r>
          </a:p>
          <a:p>
            <a:r>
              <a:rPr lang="en-US" dirty="0" smtClean="0"/>
              <a:t>string Message</a:t>
            </a:r>
          </a:p>
          <a:p>
            <a:r>
              <a:rPr lang="en-US" dirty="0" smtClean="0"/>
              <a:t>Banknote </a:t>
            </a:r>
            <a:r>
              <a:rPr lang="en-US" dirty="0" err="1" smtClean="0"/>
              <a:t>Banknote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2336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повече инфо и идеи: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http://www.wheresgeorge.com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447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908720"/>
            <a:ext cx="7316222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6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Начало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Описание на сайта</a:t>
            </a:r>
          </a:p>
          <a:p>
            <a:r>
              <a:rPr lang="bg-BG" dirty="0" smtClean="0"/>
              <a:t>От къде се е родила идеята</a:t>
            </a:r>
          </a:p>
          <a:p>
            <a:r>
              <a:rPr lang="bg-BG" dirty="0" smtClean="0"/>
              <a:t>Таблица с топ 10 банкноти, които са регистрирани наи-много пъти</a:t>
            </a:r>
          </a:p>
          <a:p>
            <a:endParaRPr lang="bg-BG" dirty="0"/>
          </a:p>
          <a:p>
            <a:r>
              <a:rPr lang="en-US" dirty="0" err="1" smtClean="0"/>
              <a:t>Nb</a:t>
            </a:r>
            <a:r>
              <a:rPr lang="en-US" dirty="0" smtClean="0"/>
              <a:t>:</a:t>
            </a:r>
            <a:r>
              <a:rPr lang="bg-BG" dirty="0" smtClean="0"/>
              <a:t> вижда се от всички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1841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836712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Регистрирай банкнота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7272808" cy="4680520"/>
          </a:xfrm>
        </p:spPr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bg-BG" dirty="0" smtClean="0"/>
              <a:t>Бланка за въвеждане на: </a:t>
            </a:r>
          </a:p>
          <a:p>
            <a:r>
              <a:rPr lang="bg-BG" dirty="0" smtClean="0"/>
              <a:t>сериен номер</a:t>
            </a:r>
          </a:p>
          <a:p>
            <a:r>
              <a:rPr lang="bg-BG" dirty="0"/>
              <a:t>с</a:t>
            </a:r>
            <a:r>
              <a:rPr lang="bg-BG" dirty="0" smtClean="0"/>
              <a:t>ъобщение на потребителя</a:t>
            </a:r>
          </a:p>
          <a:p>
            <a:r>
              <a:rPr lang="bg-BG" dirty="0" smtClean="0"/>
              <a:t>Град/това може да се направи автоматично да се взима геолокацията на потребителя и да не пише град/</a:t>
            </a:r>
          </a:p>
          <a:p>
            <a:endParaRPr lang="bg-BG" dirty="0"/>
          </a:p>
          <a:p>
            <a:pPr marL="68580" indent="0">
              <a:buNone/>
            </a:pPr>
            <a:r>
              <a:rPr lang="en-US" dirty="0" smtClean="0"/>
              <a:t>NB: </a:t>
            </a:r>
            <a:r>
              <a:rPr lang="bg-BG" dirty="0" smtClean="0"/>
              <a:t>при въвеждане като резултат потребителя получава съобщение, че банкнотата е въведена за първи път от него или, че е въведена преди това и той е н-тия потребител въвел тази банкнота. Препраща се към самостоятелна страница на банкнотата, където има таблица с инфото за банкнотата и отдолу </a:t>
            </a:r>
            <a:r>
              <a:rPr lang="en-US" dirty="0" err="1" smtClean="0"/>
              <a:t>googlemaps</a:t>
            </a:r>
            <a:r>
              <a:rPr lang="bg-BG" dirty="0" smtClean="0"/>
              <a:t> карта и отбелязване къде е била вече.</a:t>
            </a:r>
          </a:p>
          <a:p>
            <a:pPr marL="68580" indent="0">
              <a:buNone/>
            </a:pPr>
            <a:r>
              <a:rPr lang="en-US" dirty="0" err="1"/>
              <a:t>Nb</a:t>
            </a:r>
            <a:r>
              <a:rPr lang="en-US" dirty="0"/>
              <a:t>:</a:t>
            </a:r>
            <a:r>
              <a:rPr lang="bg-BG" dirty="0"/>
              <a:t> вижда се от </a:t>
            </a:r>
            <a:r>
              <a:rPr lang="bg-BG" dirty="0" smtClean="0"/>
              <a:t>регистрирани и логнати</a:t>
            </a:r>
            <a:endParaRPr lang="bg-BG" dirty="0"/>
          </a:p>
          <a:p>
            <a:pPr marL="6858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8045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Проследи банкнота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Форма за въвеждане на сериен номер</a:t>
            </a:r>
          </a:p>
          <a:p>
            <a:r>
              <a:rPr lang="bg-BG" dirty="0" smtClean="0"/>
              <a:t>Съответно получава респонс, ако я няма, а ако я има вижда таблицата с инфото за нея и картата на гугъл с нейните следи</a:t>
            </a:r>
          </a:p>
          <a:p>
            <a:endParaRPr lang="bg-BG" dirty="0"/>
          </a:p>
          <a:p>
            <a:endParaRPr lang="bg-BG" dirty="0" smtClean="0"/>
          </a:p>
          <a:p>
            <a:r>
              <a:rPr lang="en-US" dirty="0" err="1"/>
              <a:t>Nb</a:t>
            </a:r>
            <a:r>
              <a:rPr lang="en-US" dirty="0"/>
              <a:t>:</a:t>
            </a:r>
            <a:r>
              <a:rPr lang="bg-BG" dirty="0"/>
              <a:t> вижда се от регистрирани и логнати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4899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Топ 10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Банкноти</a:t>
            </a:r>
            <a:r>
              <a:rPr lang="en-US" dirty="0" smtClean="0"/>
              <a:t>(</a:t>
            </a:r>
            <a:r>
              <a:rPr lang="bg-BG" dirty="0" smtClean="0"/>
              <a:t>тук ще се визуализират всички банкноти, но от долу ще има опция потребителя да избира топ 10 от банкнотите по 2лв., по 5лв. и т.н.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Юзъри</a:t>
            </a:r>
          </a:p>
          <a:p>
            <a:r>
              <a:rPr lang="bg-BG" dirty="0" smtClean="0"/>
              <a:t>Населени места</a:t>
            </a:r>
          </a:p>
          <a:p>
            <a:r>
              <a:rPr lang="bg-BG" dirty="0" smtClean="0"/>
              <a:t>Серийни номера(първите букви)</a:t>
            </a:r>
          </a:p>
          <a:p>
            <a:r>
              <a:rPr lang="bg-BG" dirty="0" smtClean="0"/>
              <a:t>Дати</a:t>
            </a:r>
            <a:endParaRPr lang="en-US" dirty="0" smtClean="0"/>
          </a:p>
          <a:p>
            <a:r>
              <a:rPr lang="bg-BG" dirty="0" smtClean="0"/>
              <a:t>Банкноти с най-дълго изминато разстояние(ще се пресмята динамично чрез гугъл мапс)</a:t>
            </a:r>
            <a:endParaRPr lang="bg-BG" dirty="0" smtClean="0"/>
          </a:p>
          <a:p>
            <a:endParaRPr lang="bg-BG" dirty="0"/>
          </a:p>
          <a:p>
            <a:r>
              <a:rPr lang="en-US" dirty="0" err="1"/>
              <a:t>Nb</a:t>
            </a:r>
            <a:r>
              <a:rPr lang="en-US" dirty="0"/>
              <a:t>:</a:t>
            </a:r>
            <a:r>
              <a:rPr lang="bg-BG" dirty="0"/>
              <a:t> вижда се от регистрирани и логнати</a:t>
            </a:r>
          </a:p>
          <a:p>
            <a:pPr marL="68580" indent="0">
              <a:buNone/>
            </a:pP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1832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864" y="2564904"/>
            <a:ext cx="2664296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Класовете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6653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ApplicationUser</a:t>
            </a:r>
            <a:r>
              <a:rPr lang="en-US" dirty="0" smtClean="0"/>
              <a:t> : User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tring </a:t>
            </a:r>
            <a:r>
              <a:rPr lang="en-US" dirty="0" err="1" smtClean="0"/>
              <a:t>ProfilePictureUrl</a:t>
            </a:r>
            <a:r>
              <a:rPr lang="en-US" dirty="0" smtClean="0"/>
              <a:t> </a:t>
            </a:r>
            <a:r>
              <a:rPr lang="bg-BG" dirty="0" smtClean="0"/>
              <a:t>(ще използваме файловата система за качване на снимките на потребителите, а не базата данни, че е по лесно)</a:t>
            </a:r>
            <a:endParaRPr lang="en-US" dirty="0" smtClean="0"/>
          </a:p>
          <a:p>
            <a:r>
              <a:rPr lang="en-US" dirty="0" err="1" smtClean="0"/>
              <a:t>IEnumerable</a:t>
            </a:r>
            <a:r>
              <a:rPr lang="en-US" dirty="0" smtClean="0"/>
              <a:t>&lt;Banknotes&gt; Banknotes (</a:t>
            </a:r>
            <a:r>
              <a:rPr lang="bg-BG" dirty="0" smtClean="0"/>
              <a:t>такива, в които участва като първи или следващ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Ienumerable</a:t>
            </a:r>
            <a:r>
              <a:rPr lang="en-US" dirty="0" smtClean="0"/>
              <a:t>&lt;Track&gt; Tracks</a:t>
            </a:r>
            <a:endParaRPr lang="bg-BG" dirty="0" smtClean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155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Banknote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Id</a:t>
            </a:r>
          </a:p>
          <a:p>
            <a:r>
              <a:rPr lang="en-US" dirty="0"/>
              <a:t>s</a:t>
            </a:r>
            <a:r>
              <a:rPr lang="en-US" dirty="0" smtClean="0"/>
              <a:t>tring </a:t>
            </a:r>
            <a:r>
              <a:rPr lang="en-US" dirty="0" err="1" smtClean="0"/>
              <a:t>Denom</a:t>
            </a:r>
            <a:r>
              <a:rPr lang="en-US" dirty="0" smtClean="0"/>
              <a:t>(</a:t>
            </a:r>
            <a:r>
              <a:rPr lang="bg-BG" dirty="0" smtClean="0"/>
              <a:t>стойност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SerialNumber</a:t>
            </a:r>
            <a:endParaRPr lang="en-US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FirstLetters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IEnumerable</a:t>
            </a:r>
            <a:r>
              <a:rPr lang="en-US" dirty="0" smtClean="0"/>
              <a:t>&lt;Track&gt; Tracks</a:t>
            </a:r>
          </a:p>
          <a:p>
            <a:r>
              <a:rPr lang="en-US" dirty="0" err="1" smtClean="0"/>
              <a:t>ApplicationUser</a:t>
            </a:r>
            <a:r>
              <a:rPr lang="en-US" dirty="0"/>
              <a:t> </a:t>
            </a:r>
            <a:r>
              <a:rPr lang="en-US" dirty="0" err="1" smtClean="0"/>
              <a:t>FirstUser</a:t>
            </a:r>
            <a:endParaRPr lang="en-US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LastPlace</a:t>
            </a:r>
            <a:endParaRPr lang="en-US" dirty="0" smtClean="0"/>
          </a:p>
          <a:p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ApplicationUser</a:t>
            </a:r>
            <a:r>
              <a:rPr lang="en-US" dirty="0" smtClean="0"/>
              <a:t>&gt; </a:t>
            </a:r>
            <a:r>
              <a:rPr lang="en-US" dirty="0" smtClean="0"/>
              <a:t>Users</a:t>
            </a:r>
            <a:endParaRPr lang="bg-BG" dirty="0"/>
          </a:p>
          <a:p>
            <a:r>
              <a:rPr lang="en-US" dirty="0" smtClean="0"/>
              <a:t>decimal Distance (</a:t>
            </a:r>
            <a:r>
              <a:rPr lang="bg-BG" dirty="0" smtClean="0"/>
              <a:t>при добавяне на трак да се увеличава с разликата от последното регистрирано място до текущото през гоогле мапс</a:t>
            </a:r>
            <a:r>
              <a:rPr lang="en-US" dirty="0" smtClean="0"/>
              <a:t>?)</a:t>
            </a:r>
          </a:p>
          <a:p>
            <a:r>
              <a:rPr lang="en-US" dirty="0"/>
              <a:t>s</a:t>
            </a:r>
            <a:r>
              <a:rPr lang="en-US" dirty="0" smtClean="0"/>
              <a:t>tring </a:t>
            </a:r>
            <a:r>
              <a:rPr lang="en-US" dirty="0" err="1" smtClean="0"/>
              <a:t>ImageUrl</a:t>
            </a:r>
            <a:r>
              <a:rPr lang="en-US" dirty="0" smtClean="0"/>
              <a:t> (</a:t>
            </a:r>
            <a:r>
              <a:rPr lang="bg-BG" smtClean="0"/>
              <a:t>от файловата система</a:t>
            </a:r>
            <a:r>
              <a:rPr lang="en-US" smtClean="0"/>
              <a:t>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0448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50</TotalTime>
  <Words>349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Prosledime.com</vt:lpstr>
      <vt:lpstr>PowerPoint Presentation</vt:lpstr>
      <vt:lpstr>Начало</vt:lpstr>
      <vt:lpstr>Регистрирай банкнота</vt:lpstr>
      <vt:lpstr>Проследи банкнота</vt:lpstr>
      <vt:lpstr>Топ 10</vt:lpstr>
      <vt:lpstr>Класовете</vt:lpstr>
      <vt:lpstr>ApplicationUser : User</vt:lpstr>
      <vt:lpstr>Banknote</vt:lpstr>
      <vt:lpstr>Track</vt:lpstr>
      <vt:lpstr>За повече инфо и идеи: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Prosledime.com</dc:title>
  <dc:creator>zhelyazkovn@gmail.com</dc:creator>
  <cp:lastModifiedBy>zhelyazkovn@gmail.com</cp:lastModifiedBy>
  <cp:revision>7</cp:revision>
  <dcterms:created xsi:type="dcterms:W3CDTF">2013-09-29T10:11:39Z</dcterms:created>
  <dcterms:modified xsi:type="dcterms:W3CDTF">2013-09-29T11:11:08Z</dcterms:modified>
</cp:coreProperties>
</file>